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36576000"/>
  <p:notesSz cx="6858000" cy="9144000"/>
  <p:embeddedFontLst>
    <p:embeddedFont>
      <p:font typeface="Open Sans" panose="020B060603050402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
      <p:font typeface="Roboto Medium"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g+J2TXkDN5tSLZ6jXhQgBZM/6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8" d="100"/>
          <a:sy n="28" d="100"/>
        </p:scale>
        <p:origin x="56" y="-3632"/>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21"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ableStyles" Target="tableStyles.xml"/><Relationship Id="rId10" Type="http://schemas.openxmlformats.org/officeDocument/2006/relationships/font" Target="fonts/font7.fntdata"/><Relationship Id="rId19"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34"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Outline of poster:</a:t>
            </a:r>
            <a:endParaRPr/>
          </a:p>
          <a:p>
            <a:pPr marL="457200" lvl="0" indent="-298450" algn="l" rtl="0">
              <a:lnSpc>
                <a:spcPct val="100000"/>
              </a:lnSpc>
              <a:spcBef>
                <a:spcPts val="0"/>
              </a:spcBef>
              <a:spcAft>
                <a:spcPts val="0"/>
              </a:spcAft>
              <a:buSzPts val="1100"/>
              <a:buChar char="-"/>
            </a:pPr>
            <a:r>
              <a:rPr lang="en"/>
              <a:t>Who the client is</a:t>
            </a:r>
            <a:endParaRPr/>
          </a:p>
          <a:p>
            <a:pPr marL="457200" lvl="0" indent="-298450" algn="l" rtl="0">
              <a:lnSpc>
                <a:spcPct val="100000"/>
              </a:lnSpc>
              <a:spcBef>
                <a:spcPts val="0"/>
              </a:spcBef>
              <a:spcAft>
                <a:spcPts val="0"/>
              </a:spcAft>
              <a:buSzPts val="1100"/>
              <a:buChar char="-"/>
            </a:pPr>
            <a:r>
              <a:rPr lang="en"/>
              <a:t>What is the problem we are solving for them</a:t>
            </a:r>
            <a:endParaRPr/>
          </a:p>
          <a:p>
            <a:pPr marL="457200" lvl="0" indent="-298450" algn="l" rtl="0">
              <a:lnSpc>
                <a:spcPct val="100000"/>
              </a:lnSpc>
              <a:spcBef>
                <a:spcPts val="0"/>
              </a:spcBef>
              <a:spcAft>
                <a:spcPts val="0"/>
              </a:spcAft>
              <a:buSzPts val="1100"/>
              <a:buChar char="-"/>
            </a:pPr>
            <a:r>
              <a:rPr lang="en"/>
              <a:t>What was our solution to these problems</a:t>
            </a:r>
            <a:endParaRPr/>
          </a:p>
          <a:p>
            <a:pPr marL="457200" lvl="0" indent="-298450" algn="l" rtl="0">
              <a:lnSpc>
                <a:spcPct val="100000"/>
              </a:lnSpc>
              <a:spcBef>
                <a:spcPts val="0"/>
              </a:spcBef>
              <a:spcAft>
                <a:spcPts val="0"/>
              </a:spcAft>
              <a:buSzPts val="1100"/>
              <a:buChar char="-"/>
            </a:pPr>
            <a:r>
              <a:rPr lang="en"/>
              <a:t>What was the design process like</a:t>
            </a:r>
            <a:endParaRPr/>
          </a:p>
          <a:p>
            <a:pPr marL="457200" lvl="0" indent="-298450" algn="l" rtl="0">
              <a:lnSpc>
                <a:spcPct val="100000"/>
              </a:lnSpc>
              <a:spcBef>
                <a:spcPts val="0"/>
              </a:spcBef>
              <a:spcAft>
                <a:spcPts val="0"/>
              </a:spcAft>
              <a:buSzPts val="1100"/>
              <a:buChar char="-"/>
            </a:pPr>
            <a:r>
              <a:rPr lang="en"/>
              <a:t>What specific design choices we made</a:t>
            </a:r>
            <a:endParaRPr/>
          </a:p>
          <a:p>
            <a:pPr marL="457200" lvl="0" indent="-298450" algn="l" rtl="0">
              <a:lnSpc>
                <a:spcPct val="100000"/>
              </a:lnSpc>
              <a:spcBef>
                <a:spcPts val="0"/>
              </a:spcBef>
              <a:spcAft>
                <a:spcPts val="0"/>
              </a:spcAft>
              <a:buSzPts val="1100"/>
              <a:buChar char="-"/>
            </a:pPr>
            <a:r>
              <a:rPr lang="en"/>
              <a:t>Challenges we faced</a:t>
            </a:r>
            <a:endParaRPr/>
          </a:p>
          <a:p>
            <a:pPr marL="457200" lvl="0" indent="-298450" algn="l" rtl="0">
              <a:lnSpc>
                <a:spcPct val="100000"/>
              </a:lnSpc>
              <a:spcBef>
                <a:spcPts val="0"/>
              </a:spcBef>
              <a:spcAft>
                <a:spcPts val="0"/>
              </a:spcAft>
              <a:buSzPts val="1100"/>
              <a:buChar char="-"/>
            </a:pPr>
            <a:r>
              <a:rPr lang="en"/>
              <a:t>Lessons we learned about the software engineering process from those challenges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Need to be able to talk about the poster for 5 minutes before doing a live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935125" y="5294756"/>
            <a:ext cx="25561801" cy="14596800"/>
          </a:xfrm>
          <a:prstGeom prst="rect">
            <a:avLst/>
          </a:prstGeom>
          <a:noFill/>
          <a:ln>
            <a:noFill/>
          </a:ln>
        </p:spPr>
        <p:txBody>
          <a:bodyPr spcFirstLastPara="1" wrap="square" lIns="345375" tIns="345375" rIns="345375" bIns="345375" anchor="b" anchorCtr="0">
            <a:noAutofit/>
          </a:bodyPr>
          <a:lstStyle>
            <a:lvl1pPr lvl="0" algn="ctr">
              <a:lnSpc>
                <a:spcPct val="100000"/>
              </a:lnSpc>
              <a:spcBef>
                <a:spcPts val="0"/>
              </a:spcBef>
              <a:spcAft>
                <a:spcPts val="0"/>
              </a:spcAft>
              <a:buSzPts val="19600"/>
              <a:buNone/>
              <a:defRPr sz="19600"/>
            </a:lvl1pPr>
            <a:lvl2pPr lvl="1" algn="ctr">
              <a:lnSpc>
                <a:spcPct val="100000"/>
              </a:lnSpc>
              <a:spcBef>
                <a:spcPts val="0"/>
              </a:spcBef>
              <a:spcAft>
                <a:spcPts val="0"/>
              </a:spcAft>
              <a:buSzPts val="19600"/>
              <a:buNone/>
              <a:defRPr sz="19600"/>
            </a:lvl2pPr>
            <a:lvl3pPr lvl="2" algn="ctr">
              <a:lnSpc>
                <a:spcPct val="100000"/>
              </a:lnSpc>
              <a:spcBef>
                <a:spcPts val="0"/>
              </a:spcBef>
              <a:spcAft>
                <a:spcPts val="0"/>
              </a:spcAft>
              <a:buSzPts val="19600"/>
              <a:buNone/>
              <a:defRPr sz="19600"/>
            </a:lvl3pPr>
            <a:lvl4pPr lvl="3" algn="ctr">
              <a:lnSpc>
                <a:spcPct val="100000"/>
              </a:lnSpc>
              <a:spcBef>
                <a:spcPts val="0"/>
              </a:spcBef>
              <a:spcAft>
                <a:spcPts val="0"/>
              </a:spcAft>
              <a:buSzPts val="19600"/>
              <a:buNone/>
              <a:defRPr sz="19600"/>
            </a:lvl4pPr>
            <a:lvl5pPr lvl="4" algn="ctr">
              <a:lnSpc>
                <a:spcPct val="100000"/>
              </a:lnSpc>
              <a:spcBef>
                <a:spcPts val="0"/>
              </a:spcBef>
              <a:spcAft>
                <a:spcPts val="0"/>
              </a:spcAft>
              <a:buSzPts val="19600"/>
              <a:buNone/>
              <a:defRPr sz="19600"/>
            </a:lvl5pPr>
            <a:lvl6pPr lvl="5" algn="ctr">
              <a:lnSpc>
                <a:spcPct val="100000"/>
              </a:lnSpc>
              <a:spcBef>
                <a:spcPts val="0"/>
              </a:spcBef>
              <a:spcAft>
                <a:spcPts val="0"/>
              </a:spcAft>
              <a:buSzPts val="19600"/>
              <a:buNone/>
              <a:defRPr sz="19600"/>
            </a:lvl6pPr>
            <a:lvl7pPr lvl="6" algn="ctr">
              <a:lnSpc>
                <a:spcPct val="100000"/>
              </a:lnSpc>
              <a:spcBef>
                <a:spcPts val="0"/>
              </a:spcBef>
              <a:spcAft>
                <a:spcPts val="0"/>
              </a:spcAft>
              <a:buSzPts val="19600"/>
              <a:buNone/>
              <a:defRPr sz="19600"/>
            </a:lvl7pPr>
            <a:lvl8pPr lvl="7" algn="ctr">
              <a:lnSpc>
                <a:spcPct val="100000"/>
              </a:lnSpc>
              <a:spcBef>
                <a:spcPts val="0"/>
              </a:spcBef>
              <a:spcAft>
                <a:spcPts val="0"/>
              </a:spcAft>
              <a:buSzPts val="19600"/>
              <a:buNone/>
              <a:defRPr sz="19600"/>
            </a:lvl8pPr>
            <a:lvl9pPr lvl="8" algn="ctr">
              <a:lnSpc>
                <a:spcPct val="100000"/>
              </a:lnSpc>
              <a:spcBef>
                <a:spcPts val="0"/>
              </a:spcBef>
              <a:spcAft>
                <a:spcPts val="0"/>
              </a:spcAft>
              <a:buSzPts val="19600"/>
              <a:buNone/>
              <a:defRPr sz="19600"/>
            </a:lvl9pPr>
          </a:lstStyle>
          <a:p>
            <a:endParaRPr/>
          </a:p>
        </p:txBody>
      </p:sp>
      <p:sp>
        <p:nvSpPr>
          <p:cNvPr id="11" name="Google Shape;11;p3"/>
          <p:cNvSpPr txBox="1">
            <a:spLocks noGrp="1"/>
          </p:cNvSpPr>
          <p:nvPr>
            <p:ph type="subTitle" idx="1"/>
          </p:nvPr>
        </p:nvSpPr>
        <p:spPr>
          <a:xfrm>
            <a:off x="935100" y="20153778"/>
            <a:ext cx="25561801" cy="5636700"/>
          </a:xfrm>
          <a:prstGeom prst="rect">
            <a:avLst/>
          </a:prstGeom>
          <a:noFill/>
          <a:ln>
            <a:noFill/>
          </a:ln>
        </p:spPr>
        <p:txBody>
          <a:bodyPr spcFirstLastPara="1" wrap="square" lIns="345375" tIns="345375" rIns="345375" bIns="345375" anchor="t" anchorCtr="0">
            <a:no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12" name="Google Shape;12;p3"/>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2"/>
          <p:cNvSpPr txBox="1">
            <a:spLocks noGrp="1"/>
          </p:cNvSpPr>
          <p:nvPr>
            <p:ph type="title" hasCustomPrompt="1"/>
          </p:nvPr>
        </p:nvSpPr>
        <p:spPr>
          <a:xfrm>
            <a:off x="935100" y="7865778"/>
            <a:ext cx="25561801" cy="13963200"/>
          </a:xfrm>
          <a:prstGeom prst="rect">
            <a:avLst/>
          </a:prstGeom>
          <a:noFill/>
          <a:ln>
            <a:noFill/>
          </a:ln>
        </p:spPr>
        <p:txBody>
          <a:bodyPr spcFirstLastPara="1" wrap="square" lIns="345375" tIns="345375" rIns="345375" bIns="345375" anchor="b" anchorCtr="0">
            <a:noAutofit/>
          </a:bodyPr>
          <a:lstStyle>
            <a:lvl1pPr lvl="0" algn="ctr">
              <a:lnSpc>
                <a:spcPct val="100000"/>
              </a:lnSpc>
              <a:spcBef>
                <a:spcPts val="0"/>
              </a:spcBef>
              <a:spcAft>
                <a:spcPts val="0"/>
              </a:spcAft>
              <a:buSzPts val="45300"/>
              <a:buNone/>
              <a:defRPr sz="45300"/>
            </a:lvl1pPr>
            <a:lvl2pPr lvl="1" algn="ctr">
              <a:lnSpc>
                <a:spcPct val="100000"/>
              </a:lnSpc>
              <a:spcBef>
                <a:spcPts val="0"/>
              </a:spcBef>
              <a:spcAft>
                <a:spcPts val="0"/>
              </a:spcAft>
              <a:buSzPts val="45300"/>
              <a:buNone/>
              <a:defRPr sz="45300"/>
            </a:lvl2pPr>
            <a:lvl3pPr lvl="2" algn="ctr">
              <a:lnSpc>
                <a:spcPct val="100000"/>
              </a:lnSpc>
              <a:spcBef>
                <a:spcPts val="0"/>
              </a:spcBef>
              <a:spcAft>
                <a:spcPts val="0"/>
              </a:spcAft>
              <a:buSzPts val="45300"/>
              <a:buNone/>
              <a:defRPr sz="45300"/>
            </a:lvl3pPr>
            <a:lvl4pPr lvl="3" algn="ctr">
              <a:lnSpc>
                <a:spcPct val="100000"/>
              </a:lnSpc>
              <a:spcBef>
                <a:spcPts val="0"/>
              </a:spcBef>
              <a:spcAft>
                <a:spcPts val="0"/>
              </a:spcAft>
              <a:buSzPts val="45300"/>
              <a:buNone/>
              <a:defRPr sz="45300"/>
            </a:lvl4pPr>
            <a:lvl5pPr lvl="4" algn="ctr">
              <a:lnSpc>
                <a:spcPct val="100000"/>
              </a:lnSpc>
              <a:spcBef>
                <a:spcPts val="0"/>
              </a:spcBef>
              <a:spcAft>
                <a:spcPts val="0"/>
              </a:spcAft>
              <a:buSzPts val="45300"/>
              <a:buNone/>
              <a:defRPr sz="45300"/>
            </a:lvl5pPr>
            <a:lvl6pPr lvl="5" algn="ctr">
              <a:lnSpc>
                <a:spcPct val="100000"/>
              </a:lnSpc>
              <a:spcBef>
                <a:spcPts val="0"/>
              </a:spcBef>
              <a:spcAft>
                <a:spcPts val="0"/>
              </a:spcAft>
              <a:buSzPts val="45300"/>
              <a:buNone/>
              <a:defRPr sz="45300"/>
            </a:lvl6pPr>
            <a:lvl7pPr lvl="6" algn="ctr">
              <a:lnSpc>
                <a:spcPct val="100000"/>
              </a:lnSpc>
              <a:spcBef>
                <a:spcPts val="0"/>
              </a:spcBef>
              <a:spcAft>
                <a:spcPts val="0"/>
              </a:spcAft>
              <a:buSzPts val="45300"/>
              <a:buNone/>
              <a:defRPr sz="45300"/>
            </a:lvl7pPr>
            <a:lvl8pPr lvl="7" algn="ctr">
              <a:lnSpc>
                <a:spcPct val="100000"/>
              </a:lnSpc>
              <a:spcBef>
                <a:spcPts val="0"/>
              </a:spcBef>
              <a:spcAft>
                <a:spcPts val="0"/>
              </a:spcAft>
              <a:buSzPts val="45300"/>
              <a:buNone/>
              <a:defRPr sz="45300"/>
            </a:lvl8pPr>
            <a:lvl9pPr lvl="8" algn="ctr">
              <a:lnSpc>
                <a:spcPct val="100000"/>
              </a:lnSpc>
              <a:spcBef>
                <a:spcPts val="0"/>
              </a:spcBef>
              <a:spcAft>
                <a:spcPts val="0"/>
              </a:spcAft>
              <a:buSzPts val="45300"/>
              <a:buNone/>
              <a:defRPr sz="45300"/>
            </a:lvl9pPr>
          </a:lstStyle>
          <a:p>
            <a:r>
              <a:t>xx%</a:t>
            </a:r>
          </a:p>
        </p:txBody>
      </p:sp>
      <p:sp>
        <p:nvSpPr>
          <p:cNvPr id="46" name="Google Shape;46;p12"/>
          <p:cNvSpPr txBox="1">
            <a:spLocks noGrp="1"/>
          </p:cNvSpPr>
          <p:nvPr>
            <p:ph type="body" idx="1"/>
          </p:nvPr>
        </p:nvSpPr>
        <p:spPr>
          <a:xfrm>
            <a:off x="935100" y="22415822"/>
            <a:ext cx="25561801" cy="9249600"/>
          </a:xfrm>
          <a:prstGeom prst="rect">
            <a:avLst/>
          </a:prstGeom>
          <a:noFill/>
          <a:ln>
            <a:noFill/>
          </a:ln>
        </p:spPr>
        <p:txBody>
          <a:bodyPr spcFirstLastPara="1" wrap="square" lIns="345375" tIns="345375" rIns="345375" bIns="345375" anchor="t" anchorCtr="0">
            <a:noAutofit/>
          </a:bodyPr>
          <a:lstStyle>
            <a:lvl1pPr marL="457200" lvl="0" indent="-660400" algn="ctr">
              <a:lnSpc>
                <a:spcPct val="115000"/>
              </a:lnSpc>
              <a:spcBef>
                <a:spcPts val="0"/>
              </a:spcBef>
              <a:spcAft>
                <a:spcPts val="0"/>
              </a:spcAft>
              <a:buSzPts val="6800"/>
              <a:buChar char="●"/>
              <a:defRPr/>
            </a:lvl1pPr>
            <a:lvl2pPr marL="914400" lvl="1" indent="-565150" algn="ctr">
              <a:lnSpc>
                <a:spcPct val="115000"/>
              </a:lnSpc>
              <a:spcBef>
                <a:spcPts val="6000"/>
              </a:spcBef>
              <a:spcAft>
                <a:spcPts val="0"/>
              </a:spcAft>
              <a:buSzPts val="5300"/>
              <a:buChar char="○"/>
              <a:defRPr/>
            </a:lvl2pPr>
            <a:lvl3pPr marL="1371600" lvl="2" indent="-565150" algn="ctr">
              <a:lnSpc>
                <a:spcPct val="115000"/>
              </a:lnSpc>
              <a:spcBef>
                <a:spcPts val="6000"/>
              </a:spcBef>
              <a:spcAft>
                <a:spcPts val="0"/>
              </a:spcAft>
              <a:buSzPts val="5300"/>
              <a:buChar char="■"/>
              <a:defRPr/>
            </a:lvl3pPr>
            <a:lvl4pPr marL="1828800" lvl="3" indent="-565150" algn="ctr">
              <a:lnSpc>
                <a:spcPct val="115000"/>
              </a:lnSpc>
              <a:spcBef>
                <a:spcPts val="6000"/>
              </a:spcBef>
              <a:spcAft>
                <a:spcPts val="0"/>
              </a:spcAft>
              <a:buSzPts val="5300"/>
              <a:buChar char="●"/>
              <a:defRPr/>
            </a:lvl4pPr>
            <a:lvl5pPr marL="2286000" lvl="4" indent="-565150" algn="ctr">
              <a:lnSpc>
                <a:spcPct val="115000"/>
              </a:lnSpc>
              <a:spcBef>
                <a:spcPts val="6000"/>
              </a:spcBef>
              <a:spcAft>
                <a:spcPts val="0"/>
              </a:spcAft>
              <a:buSzPts val="5300"/>
              <a:buChar char="○"/>
              <a:defRPr/>
            </a:lvl5pPr>
            <a:lvl6pPr marL="2743200" lvl="5" indent="-565150" algn="ctr">
              <a:lnSpc>
                <a:spcPct val="115000"/>
              </a:lnSpc>
              <a:spcBef>
                <a:spcPts val="6000"/>
              </a:spcBef>
              <a:spcAft>
                <a:spcPts val="0"/>
              </a:spcAft>
              <a:buSzPts val="5300"/>
              <a:buChar char="■"/>
              <a:defRPr/>
            </a:lvl6pPr>
            <a:lvl7pPr marL="3200400" lvl="6" indent="-565150" algn="ctr">
              <a:lnSpc>
                <a:spcPct val="115000"/>
              </a:lnSpc>
              <a:spcBef>
                <a:spcPts val="6000"/>
              </a:spcBef>
              <a:spcAft>
                <a:spcPts val="0"/>
              </a:spcAft>
              <a:buSzPts val="5300"/>
              <a:buChar char="●"/>
              <a:defRPr/>
            </a:lvl7pPr>
            <a:lvl8pPr marL="3657600" lvl="7" indent="-565150" algn="ctr">
              <a:lnSpc>
                <a:spcPct val="115000"/>
              </a:lnSpc>
              <a:spcBef>
                <a:spcPts val="6000"/>
              </a:spcBef>
              <a:spcAft>
                <a:spcPts val="0"/>
              </a:spcAft>
              <a:buSzPts val="5300"/>
              <a:buChar char="○"/>
              <a:defRPr/>
            </a:lvl8pPr>
            <a:lvl9pPr marL="4114800" lvl="8" indent="-565150" algn="ctr">
              <a:lnSpc>
                <a:spcPct val="115000"/>
              </a:lnSpc>
              <a:spcBef>
                <a:spcPts val="6000"/>
              </a:spcBef>
              <a:spcAft>
                <a:spcPts val="6000"/>
              </a:spcAft>
              <a:buSzPts val="5300"/>
              <a:buChar char="■"/>
              <a:defRPr/>
            </a:lvl9pPr>
          </a:lstStyle>
          <a:p>
            <a:endParaRPr/>
          </a:p>
        </p:txBody>
      </p:sp>
      <p:sp>
        <p:nvSpPr>
          <p:cNvPr id="47" name="Google Shape;47;p12"/>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3"/>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935100" y="15294933"/>
            <a:ext cx="25561801" cy="5985600"/>
          </a:xfrm>
          <a:prstGeom prst="rect">
            <a:avLst/>
          </a:prstGeom>
          <a:noFill/>
          <a:ln>
            <a:noFill/>
          </a:ln>
        </p:spPr>
        <p:txBody>
          <a:bodyPr spcFirstLastPara="1" wrap="square" lIns="345375" tIns="345375" rIns="345375" bIns="345375" anchor="ctr" anchorCtr="0">
            <a:no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a:endParaRPr/>
          </a:p>
        </p:txBody>
      </p:sp>
      <p:sp>
        <p:nvSpPr>
          <p:cNvPr id="15" name="Google Shape;15;p4"/>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935100" y="3164622"/>
            <a:ext cx="25561801" cy="4071900"/>
          </a:xfrm>
          <a:prstGeom prst="rect">
            <a:avLst/>
          </a:prstGeom>
          <a:noFill/>
          <a:ln>
            <a:noFill/>
          </a:ln>
        </p:spPr>
        <p:txBody>
          <a:bodyPr spcFirstLastPara="1" wrap="square" lIns="345375" tIns="345375" rIns="345375" bIns="345375" anchor="t" anchorCtr="0">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a:endParaRPr/>
          </a:p>
        </p:txBody>
      </p:sp>
      <p:sp>
        <p:nvSpPr>
          <p:cNvPr id="18" name="Google Shape;18;p5"/>
          <p:cNvSpPr txBox="1">
            <a:spLocks noGrp="1"/>
          </p:cNvSpPr>
          <p:nvPr>
            <p:ph type="body" idx="1"/>
          </p:nvPr>
        </p:nvSpPr>
        <p:spPr>
          <a:xfrm>
            <a:off x="935100" y="8195378"/>
            <a:ext cx="25561801" cy="24294299"/>
          </a:xfrm>
          <a:prstGeom prst="rect">
            <a:avLst/>
          </a:prstGeom>
          <a:noFill/>
          <a:ln>
            <a:noFill/>
          </a:ln>
        </p:spPr>
        <p:txBody>
          <a:bodyPr spcFirstLastPara="1" wrap="square" lIns="345375" tIns="345375" rIns="345375" bIns="345375" anchor="t" anchorCtr="0">
            <a:noAutofit/>
          </a:bodyPr>
          <a:lstStyle>
            <a:lvl1pPr marL="457200" lvl="0" indent="-660400" algn="l">
              <a:lnSpc>
                <a:spcPct val="115000"/>
              </a:lnSpc>
              <a:spcBef>
                <a:spcPts val="0"/>
              </a:spcBef>
              <a:spcAft>
                <a:spcPts val="0"/>
              </a:spcAft>
              <a:buSzPts val="6800"/>
              <a:buChar char="●"/>
              <a:defRPr/>
            </a:lvl1pPr>
            <a:lvl2pPr marL="914400" lvl="1" indent="-565150" algn="l">
              <a:lnSpc>
                <a:spcPct val="115000"/>
              </a:lnSpc>
              <a:spcBef>
                <a:spcPts val="6000"/>
              </a:spcBef>
              <a:spcAft>
                <a:spcPts val="0"/>
              </a:spcAft>
              <a:buSzPts val="5300"/>
              <a:buChar char="○"/>
              <a:defRPr/>
            </a:lvl2pPr>
            <a:lvl3pPr marL="1371600" lvl="2" indent="-565150" algn="l">
              <a:lnSpc>
                <a:spcPct val="115000"/>
              </a:lnSpc>
              <a:spcBef>
                <a:spcPts val="6000"/>
              </a:spcBef>
              <a:spcAft>
                <a:spcPts val="0"/>
              </a:spcAft>
              <a:buSzPts val="5300"/>
              <a:buChar char="■"/>
              <a:defRPr/>
            </a:lvl3pPr>
            <a:lvl4pPr marL="1828800" lvl="3" indent="-565150" algn="l">
              <a:lnSpc>
                <a:spcPct val="115000"/>
              </a:lnSpc>
              <a:spcBef>
                <a:spcPts val="6000"/>
              </a:spcBef>
              <a:spcAft>
                <a:spcPts val="0"/>
              </a:spcAft>
              <a:buSzPts val="5300"/>
              <a:buChar char="●"/>
              <a:defRPr/>
            </a:lvl4pPr>
            <a:lvl5pPr marL="2286000" lvl="4" indent="-565150" algn="l">
              <a:lnSpc>
                <a:spcPct val="115000"/>
              </a:lnSpc>
              <a:spcBef>
                <a:spcPts val="6000"/>
              </a:spcBef>
              <a:spcAft>
                <a:spcPts val="0"/>
              </a:spcAft>
              <a:buSzPts val="5300"/>
              <a:buChar char="○"/>
              <a:defRPr/>
            </a:lvl5pPr>
            <a:lvl6pPr marL="2743200" lvl="5" indent="-565150" algn="l">
              <a:lnSpc>
                <a:spcPct val="115000"/>
              </a:lnSpc>
              <a:spcBef>
                <a:spcPts val="6000"/>
              </a:spcBef>
              <a:spcAft>
                <a:spcPts val="0"/>
              </a:spcAft>
              <a:buSzPts val="5300"/>
              <a:buChar char="■"/>
              <a:defRPr/>
            </a:lvl6pPr>
            <a:lvl7pPr marL="3200400" lvl="6" indent="-565150" algn="l">
              <a:lnSpc>
                <a:spcPct val="115000"/>
              </a:lnSpc>
              <a:spcBef>
                <a:spcPts val="6000"/>
              </a:spcBef>
              <a:spcAft>
                <a:spcPts val="0"/>
              </a:spcAft>
              <a:buSzPts val="5300"/>
              <a:buChar char="●"/>
              <a:defRPr/>
            </a:lvl7pPr>
            <a:lvl8pPr marL="3657600" lvl="7" indent="-565150" algn="l">
              <a:lnSpc>
                <a:spcPct val="115000"/>
              </a:lnSpc>
              <a:spcBef>
                <a:spcPts val="6000"/>
              </a:spcBef>
              <a:spcAft>
                <a:spcPts val="0"/>
              </a:spcAft>
              <a:buSzPts val="5300"/>
              <a:buChar char="○"/>
              <a:defRPr/>
            </a:lvl8pPr>
            <a:lvl9pPr marL="4114800" lvl="8" indent="-565150" algn="l">
              <a:lnSpc>
                <a:spcPct val="115000"/>
              </a:lnSpc>
              <a:spcBef>
                <a:spcPts val="6000"/>
              </a:spcBef>
              <a:spcAft>
                <a:spcPts val="6000"/>
              </a:spcAft>
              <a:buSzPts val="5300"/>
              <a:buChar char="■"/>
              <a:defRPr/>
            </a:lvl9pPr>
          </a:lstStyle>
          <a:p>
            <a:endParaRPr/>
          </a:p>
        </p:txBody>
      </p:sp>
      <p:sp>
        <p:nvSpPr>
          <p:cNvPr id="19" name="Google Shape;19;p5"/>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935100" y="3164622"/>
            <a:ext cx="25561801" cy="4071900"/>
          </a:xfrm>
          <a:prstGeom prst="rect">
            <a:avLst/>
          </a:prstGeom>
          <a:noFill/>
          <a:ln>
            <a:noFill/>
          </a:ln>
        </p:spPr>
        <p:txBody>
          <a:bodyPr spcFirstLastPara="1" wrap="square" lIns="345375" tIns="345375" rIns="345375" bIns="345375" anchor="t" anchorCtr="0">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a:endParaRPr/>
          </a:p>
        </p:txBody>
      </p:sp>
      <p:sp>
        <p:nvSpPr>
          <p:cNvPr id="22" name="Google Shape;22;p6"/>
          <p:cNvSpPr txBox="1">
            <a:spLocks noGrp="1"/>
          </p:cNvSpPr>
          <p:nvPr>
            <p:ph type="body" idx="1"/>
          </p:nvPr>
        </p:nvSpPr>
        <p:spPr>
          <a:xfrm>
            <a:off x="935100" y="8195378"/>
            <a:ext cx="11999700" cy="24294299"/>
          </a:xfrm>
          <a:prstGeom prst="rect">
            <a:avLst/>
          </a:prstGeom>
          <a:noFill/>
          <a:ln>
            <a:noFill/>
          </a:ln>
        </p:spPr>
        <p:txBody>
          <a:bodyPr spcFirstLastPara="1" wrap="square" lIns="345375" tIns="345375" rIns="345375" bIns="345375" anchor="t" anchorCtr="0">
            <a:noAutofit/>
          </a:bodyPr>
          <a:lstStyle>
            <a:lvl1pPr marL="457200" lvl="0" indent="-565150" algn="l">
              <a:lnSpc>
                <a:spcPct val="115000"/>
              </a:lnSpc>
              <a:spcBef>
                <a:spcPts val="0"/>
              </a:spcBef>
              <a:spcAft>
                <a:spcPts val="0"/>
              </a:spcAft>
              <a:buSzPts val="5300"/>
              <a:buChar char="●"/>
              <a:defRPr sz="5300"/>
            </a:lvl1pPr>
            <a:lvl2pPr marL="914400" lvl="1" indent="-514350" algn="l">
              <a:lnSpc>
                <a:spcPct val="115000"/>
              </a:lnSpc>
              <a:spcBef>
                <a:spcPts val="6000"/>
              </a:spcBef>
              <a:spcAft>
                <a:spcPts val="0"/>
              </a:spcAft>
              <a:buSzPts val="4500"/>
              <a:buChar char="○"/>
              <a:defRPr sz="4500"/>
            </a:lvl2pPr>
            <a:lvl3pPr marL="1371600" lvl="2" indent="-514350" algn="l">
              <a:lnSpc>
                <a:spcPct val="115000"/>
              </a:lnSpc>
              <a:spcBef>
                <a:spcPts val="6000"/>
              </a:spcBef>
              <a:spcAft>
                <a:spcPts val="0"/>
              </a:spcAft>
              <a:buSzPts val="4500"/>
              <a:buChar char="■"/>
              <a:defRPr sz="4500"/>
            </a:lvl3pPr>
            <a:lvl4pPr marL="1828800" lvl="3" indent="-514350" algn="l">
              <a:lnSpc>
                <a:spcPct val="115000"/>
              </a:lnSpc>
              <a:spcBef>
                <a:spcPts val="6000"/>
              </a:spcBef>
              <a:spcAft>
                <a:spcPts val="0"/>
              </a:spcAft>
              <a:buSzPts val="4500"/>
              <a:buChar char="●"/>
              <a:defRPr sz="4500"/>
            </a:lvl4pPr>
            <a:lvl5pPr marL="2286000" lvl="4" indent="-514350" algn="l">
              <a:lnSpc>
                <a:spcPct val="115000"/>
              </a:lnSpc>
              <a:spcBef>
                <a:spcPts val="6000"/>
              </a:spcBef>
              <a:spcAft>
                <a:spcPts val="0"/>
              </a:spcAft>
              <a:buSzPts val="4500"/>
              <a:buChar char="○"/>
              <a:defRPr sz="4500"/>
            </a:lvl5pPr>
            <a:lvl6pPr marL="2743200" lvl="5" indent="-514350" algn="l">
              <a:lnSpc>
                <a:spcPct val="115000"/>
              </a:lnSpc>
              <a:spcBef>
                <a:spcPts val="6000"/>
              </a:spcBef>
              <a:spcAft>
                <a:spcPts val="0"/>
              </a:spcAft>
              <a:buSzPts val="4500"/>
              <a:buChar char="■"/>
              <a:defRPr sz="4500"/>
            </a:lvl6pPr>
            <a:lvl7pPr marL="3200400" lvl="6" indent="-514350" algn="l">
              <a:lnSpc>
                <a:spcPct val="115000"/>
              </a:lnSpc>
              <a:spcBef>
                <a:spcPts val="6000"/>
              </a:spcBef>
              <a:spcAft>
                <a:spcPts val="0"/>
              </a:spcAft>
              <a:buSzPts val="4500"/>
              <a:buChar char="●"/>
              <a:defRPr sz="4500"/>
            </a:lvl7pPr>
            <a:lvl8pPr marL="3657600" lvl="7" indent="-514350" algn="l">
              <a:lnSpc>
                <a:spcPct val="115000"/>
              </a:lnSpc>
              <a:spcBef>
                <a:spcPts val="6000"/>
              </a:spcBef>
              <a:spcAft>
                <a:spcPts val="0"/>
              </a:spcAft>
              <a:buSzPts val="4500"/>
              <a:buChar char="○"/>
              <a:defRPr sz="4500"/>
            </a:lvl8pPr>
            <a:lvl9pPr marL="4114800" lvl="8" indent="-514350" algn="l">
              <a:lnSpc>
                <a:spcPct val="115000"/>
              </a:lnSpc>
              <a:spcBef>
                <a:spcPts val="6000"/>
              </a:spcBef>
              <a:spcAft>
                <a:spcPts val="6000"/>
              </a:spcAft>
              <a:buSzPts val="4500"/>
              <a:buChar char="■"/>
              <a:defRPr sz="4500"/>
            </a:lvl9pPr>
          </a:lstStyle>
          <a:p>
            <a:endParaRPr/>
          </a:p>
        </p:txBody>
      </p:sp>
      <p:sp>
        <p:nvSpPr>
          <p:cNvPr id="23" name="Google Shape;23;p6"/>
          <p:cNvSpPr txBox="1">
            <a:spLocks noGrp="1"/>
          </p:cNvSpPr>
          <p:nvPr>
            <p:ph type="body" idx="2"/>
          </p:nvPr>
        </p:nvSpPr>
        <p:spPr>
          <a:xfrm>
            <a:off x="14497200" y="8195378"/>
            <a:ext cx="11999700" cy="24294299"/>
          </a:xfrm>
          <a:prstGeom prst="rect">
            <a:avLst/>
          </a:prstGeom>
          <a:noFill/>
          <a:ln>
            <a:noFill/>
          </a:ln>
        </p:spPr>
        <p:txBody>
          <a:bodyPr spcFirstLastPara="1" wrap="square" lIns="345375" tIns="345375" rIns="345375" bIns="345375" anchor="t" anchorCtr="0">
            <a:noAutofit/>
          </a:bodyPr>
          <a:lstStyle>
            <a:lvl1pPr marL="457200" lvl="0" indent="-565150" algn="l">
              <a:lnSpc>
                <a:spcPct val="115000"/>
              </a:lnSpc>
              <a:spcBef>
                <a:spcPts val="0"/>
              </a:spcBef>
              <a:spcAft>
                <a:spcPts val="0"/>
              </a:spcAft>
              <a:buSzPts val="5300"/>
              <a:buChar char="●"/>
              <a:defRPr sz="5300"/>
            </a:lvl1pPr>
            <a:lvl2pPr marL="914400" lvl="1" indent="-514350" algn="l">
              <a:lnSpc>
                <a:spcPct val="115000"/>
              </a:lnSpc>
              <a:spcBef>
                <a:spcPts val="6000"/>
              </a:spcBef>
              <a:spcAft>
                <a:spcPts val="0"/>
              </a:spcAft>
              <a:buSzPts val="4500"/>
              <a:buChar char="○"/>
              <a:defRPr sz="4500"/>
            </a:lvl2pPr>
            <a:lvl3pPr marL="1371600" lvl="2" indent="-514350" algn="l">
              <a:lnSpc>
                <a:spcPct val="115000"/>
              </a:lnSpc>
              <a:spcBef>
                <a:spcPts val="6000"/>
              </a:spcBef>
              <a:spcAft>
                <a:spcPts val="0"/>
              </a:spcAft>
              <a:buSzPts val="4500"/>
              <a:buChar char="■"/>
              <a:defRPr sz="4500"/>
            </a:lvl3pPr>
            <a:lvl4pPr marL="1828800" lvl="3" indent="-514350" algn="l">
              <a:lnSpc>
                <a:spcPct val="115000"/>
              </a:lnSpc>
              <a:spcBef>
                <a:spcPts val="6000"/>
              </a:spcBef>
              <a:spcAft>
                <a:spcPts val="0"/>
              </a:spcAft>
              <a:buSzPts val="4500"/>
              <a:buChar char="●"/>
              <a:defRPr sz="4500"/>
            </a:lvl4pPr>
            <a:lvl5pPr marL="2286000" lvl="4" indent="-514350" algn="l">
              <a:lnSpc>
                <a:spcPct val="115000"/>
              </a:lnSpc>
              <a:spcBef>
                <a:spcPts val="6000"/>
              </a:spcBef>
              <a:spcAft>
                <a:spcPts val="0"/>
              </a:spcAft>
              <a:buSzPts val="4500"/>
              <a:buChar char="○"/>
              <a:defRPr sz="4500"/>
            </a:lvl5pPr>
            <a:lvl6pPr marL="2743200" lvl="5" indent="-514350" algn="l">
              <a:lnSpc>
                <a:spcPct val="115000"/>
              </a:lnSpc>
              <a:spcBef>
                <a:spcPts val="6000"/>
              </a:spcBef>
              <a:spcAft>
                <a:spcPts val="0"/>
              </a:spcAft>
              <a:buSzPts val="4500"/>
              <a:buChar char="■"/>
              <a:defRPr sz="4500"/>
            </a:lvl6pPr>
            <a:lvl7pPr marL="3200400" lvl="6" indent="-514350" algn="l">
              <a:lnSpc>
                <a:spcPct val="115000"/>
              </a:lnSpc>
              <a:spcBef>
                <a:spcPts val="6000"/>
              </a:spcBef>
              <a:spcAft>
                <a:spcPts val="0"/>
              </a:spcAft>
              <a:buSzPts val="4500"/>
              <a:buChar char="●"/>
              <a:defRPr sz="4500"/>
            </a:lvl7pPr>
            <a:lvl8pPr marL="3657600" lvl="7" indent="-514350" algn="l">
              <a:lnSpc>
                <a:spcPct val="115000"/>
              </a:lnSpc>
              <a:spcBef>
                <a:spcPts val="6000"/>
              </a:spcBef>
              <a:spcAft>
                <a:spcPts val="0"/>
              </a:spcAft>
              <a:buSzPts val="4500"/>
              <a:buChar char="○"/>
              <a:defRPr sz="4500"/>
            </a:lvl8pPr>
            <a:lvl9pPr marL="4114800" lvl="8" indent="-514350" algn="l">
              <a:lnSpc>
                <a:spcPct val="115000"/>
              </a:lnSpc>
              <a:spcBef>
                <a:spcPts val="6000"/>
              </a:spcBef>
              <a:spcAft>
                <a:spcPts val="6000"/>
              </a:spcAft>
              <a:buSzPts val="4500"/>
              <a:buChar char="■"/>
              <a:defRPr sz="4500"/>
            </a:lvl9pPr>
          </a:lstStyle>
          <a:p>
            <a:endParaRPr/>
          </a:p>
        </p:txBody>
      </p:sp>
      <p:sp>
        <p:nvSpPr>
          <p:cNvPr id="24" name="Google Shape;24;p6"/>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935100" y="3164622"/>
            <a:ext cx="25561801" cy="4071900"/>
          </a:xfrm>
          <a:prstGeom prst="rect">
            <a:avLst/>
          </a:prstGeom>
          <a:noFill/>
          <a:ln>
            <a:noFill/>
          </a:ln>
        </p:spPr>
        <p:txBody>
          <a:bodyPr spcFirstLastPara="1" wrap="square" lIns="345375" tIns="345375" rIns="345375" bIns="345375" anchor="t" anchorCtr="0">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a:endParaRPr/>
          </a:p>
        </p:txBody>
      </p:sp>
      <p:sp>
        <p:nvSpPr>
          <p:cNvPr id="27" name="Google Shape;27;p7"/>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935100" y="3950933"/>
            <a:ext cx="8424000" cy="5374500"/>
          </a:xfrm>
          <a:prstGeom prst="rect">
            <a:avLst/>
          </a:prstGeom>
          <a:noFill/>
          <a:ln>
            <a:noFill/>
          </a:ln>
        </p:spPr>
        <p:txBody>
          <a:bodyPr spcFirstLastPara="1" wrap="square" lIns="345375" tIns="345375" rIns="345375" bIns="345375" anchor="b" anchorCtr="0">
            <a:noAutofit/>
          </a:bodyPr>
          <a:lstStyle>
            <a:lvl1pPr lvl="0" algn="l">
              <a:lnSpc>
                <a:spcPct val="100000"/>
              </a:lnSpc>
              <a:spcBef>
                <a:spcPts val="0"/>
              </a:spcBef>
              <a:spcAft>
                <a:spcPts val="0"/>
              </a:spcAft>
              <a:buSzPts val="9100"/>
              <a:buNone/>
              <a:defRPr sz="9100"/>
            </a:lvl1pPr>
            <a:lvl2pPr lvl="1" algn="l">
              <a:lnSpc>
                <a:spcPct val="100000"/>
              </a:lnSpc>
              <a:spcBef>
                <a:spcPts val="0"/>
              </a:spcBef>
              <a:spcAft>
                <a:spcPts val="0"/>
              </a:spcAft>
              <a:buSzPts val="9100"/>
              <a:buNone/>
              <a:defRPr sz="9100"/>
            </a:lvl2pPr>
            <a:lvl3pPr lvl="2" algn="l">
              <a:lnSpc>
                <a:spcPct val="100000"/>
              </a:lnSpc>
              <a:spcBef>
                <a:spcPts val="0"/>
              </a:spcBef>
              <a:spcAft>
                <a:spcPts val="0"/>
              </a:spcAft>
              <a:buSzPts val="9100"/>
              <a:buNone/>
              <a:defRPr sz="9100"/>
            </a:lvl3pPr>
            <a:lvl4pPr lvl="3" algn="l">
              <a:lnSpc>
                <a:spcPct val="100000"/>
              </a:lnSpc>
              <a:spcBef>
                <a:spcPts val="0"/>
              </a:spcBef>
              <a:spcAft>
                <a:spcPts val="0"/>
              </a:spcAft>
              <a:buSzPts val="9100"/>
              <a:buNone/>
              <a:defRPr sz="9100"/>
            </a:lvl4pPr>
            <a:lvl5pPr lvl="4" algn="l">
              <a:lnSpc>
                <a:spcPct val="100000"/>
              </a:lnSpc>
              <a:spcBef>
                <a:spcPts val="0"/>
              </a:spcBef>
              <a:spcAft>
                <a:spcPts val="0"/>
              </a:spcAft>
              <a:buSzPts val="9100"/>
              <a:buNone/>
              <a:defRPr sz="9100"/>
            </a:lvl5pPr>
            <a:lvl6pPr lvl="5" algn="l">
              <a:lnSpc>
                <a:spcPct val="100000"/>
              </a:lnSpc>
              <a:spcBef>
                <a:spcPts val="0"/>
              </a:spcBef>
              <a:spcAft>
                <a:spcPts val="0"/>
              </a:spcAft>
              <a:buSzPts val="9100"/>
              <a:buNone/>
              <a:defRPr sz="9100"/>
            </a:lvl6pPr>
            <a:lvl7pPr lvl="6" algn="l">
              <a:lnSpc>
                <a:spcPct val="100000"/>
              </a:lnSpc>
              <a:spcBef>
                <a:spcPts val="0"/>
              </a:spcBef>
              <a:spcAft>
                <a:spcPts val="0"/>
              </a:spcAft>
              <a:buSzPts val="9100"/>
              <a:buNone/>
              <a:defRPr sz="9100"/>
            </a:lvl7pPr>
            <a:lvl8pPr lvl="7" algn="l">
              <a:lnSpc>
                <a:spcPct val="100000"/>
              </a:lnSpc>
              <a:spcBef>
                <a:spcPts val="0"/>
              </a:spcBef>
              <a:spcAft>
                <a:spcPts val="0"/>
              </a:spcAft>
              <a:buSzPts val="9100"/>
              <a:buNone/>
              <a:defRPr sz="9100"/>
            </a:lvl8pPr>
            <a:lvl9pPr lvl="8" algn="l">
              <a:lnSpc>
                <a:spcPct val="100000"/>
              </a:lnSpc>
              <a:spcBef>
                <a:spcPts val="0"/>
              </a:spcBef>
              <a:spcAft>
                <a:spcPts val="0"/>
              </a:spcAft>
              <a:buSzPts val="9100"/>
              <a:buNone/>
              <a:defRPr sz="9100"/>
            </a:lvl9pPr>
          </a:lstStyle>
          <a:p>
            <a:endParaRPr/>
          </a:p>
        </p:txBody>
      </p:sp>
      <p:sp>
        <p:nvSpPr>
          <p:cNvPr id="30" name="Google Shape;30;p8"/>
          <p:cNvSpPr txBox="1">
            <a:spLocks noGrp="1"/>
          </p:cNvSpPr>
          <p:nvPr>
            <p:ph type="body" idx="1"/>
          </p:nvPr>
        </p:nvSpPr>
        <p:spPr>
          <a:xfrm>
            <a:off x="935100" y="9881600"/>
            <a:ext cx="8424000" cy="22609500"/>
          </a:xfrm>
          <a:prstGeom prst="rect">
            <a:avLst/>
          </a:prstGeom>
          <a:noFill/>
          <a:ln>
            <a:noFill/>
          </a:ln>
        </p:spPr>
        <p:txBody>
          <a:bodyPr spcFirstLastPara="1" wrap="square" lIns="345375" tIns="345375" rIns="345375" bIns="345375" anchor="t" anchorCtr="0">
            <a:noAutofit/>
          </a:bodyPr>
          <a:lstStyle>
            <a:lvl1pPr marL="457200" lvl="0" indent="-514350" algn="l">
              <a:lnSpc>
                <a:spcPct val="115000"/>
              </a:lnSpc>
              <a:spcBef>
                <a:spcPts val="0"/>
              </a:spcBef>
              <a:spcAft>
                <a:spcPts val="0"/>
              </a:spcAft>
              <a:buSzPts val="4500"/>
              <a:buChar char="●"/>
              <a:defRPr sz="4500"/>
            </a:lvl1pPr>
            <a:lvl2pPr marL="914400" lvl="1" indent="-514350" algn="l">
              <a:lnSpc>
                <a:spcPct val="115000"/>
              </a:lnSpc>
              <a:spcBef>
                <a:spcPts val="6000"/>
              </a:spcBef>
              <a:spcAft>
                <a:spcPts val="0"/>
              </a:spcAft>
              <a:buSzPts val="4500"/>
              <a:buChar char="○"/>
              <a:defRPr sz="4500"/>
            </a:lvl2pPr>
            <a:lvl3pPr marL="1371600" lvl="2" indent="-514350" algn="l">
              <a:lnSpc>
                <a:spcPct val="115000"/>
              </a:lnSpc>
              <a:spcBef>
                <a:spcPts val="6000"/>
              </a:spcBef>
              <a:spcAft>
                <a:spcPts val="0"/>
              </a:spcAft>
              <a:buSzPts val="4500"/>
              <a:buChar char="■"/>
              <a:defRPr sz="4500"/>
            </a:lvl3pPr>
            <a:lvl4pPr marL="1828800" lvl="3" indent="-514350" algn="l">
              <a:lnSpc>
                <a:spcPct val="115000"/>
              </a:lnSpc>
              <a:spcBef>
                <a:spcPts val="6000"/>
              </a:spcBef>
              <a:spcAft>
                <a:spcPts val="0"/>
              </a:spcAft>
              <a:buSzPts val="4500"/>
              <a:buChar char="●"/>
              <a:defRPr sz="4500"/>
            </a:lvl4pPr>
            <a:lvl5pPr marL="2286000" lvl="4" indent="-514350" algn="l">
              <a:lnSpc>
                <a:spcPct val="115000"/>
              </a:lnSpc>
              <a:spcBef>
                <a:spcPts val="6000"/>
              </a:spcBef>
              <a:spcAft>
                <a:spcPts val="0"/>
              </a:spcAft>
              <a:buSzPts val="4500"/>
              <a:buChar char="○"/>
              <a:defRPr sz="4500"/>
            </a:lvl5pPr>
            <a:lvl6pPr marL="2743200" lvl="5" indent="-514350" algn="l">
              <a:lnSpc>
                <a:spcPct val="115000"/>
              </a:lnSpc>
              <a:spcBef>
                <a:spcPts val="6000"/>
              </a:spcBef>
              <a:spcAft>
                <a:spcPts val="0"/>
              </a:spcAft>
              <a:buSzPts val="4500"/>
              <a:buChar char="■"/>
              <a:defRPr sz="4500"/>
            </a:lvl6pPr>
            <a:lvl7pPr marL="3200400" lvl="6" indent="-514350" algn="l">
              <a:lnSpc>
                <a:spcPct val="115000"/>
              </a:lnSpc>
              <a:spcBef>
                <a:spcPts val="6000"/>
              </a:spcBef>
              <a:spcAft>
                <a:spcPts val="0"/>
              </a:spcAft>
              <a:buSzPts val="4500"/>
              <a:buChar char="●"/>
              <a:defRPr sz="4500"/>
            </a:lvl7pPr>
            <a:lvl8pPr marL="3657600" lvl="7" indent="-514350" algn="l">
              <a:lnSpc>
                <a:spcPct val="115000"/>
              </a:lnSpc>
              <a:spcBef>
                <a:spcPts val="6000"/>
              </a:spcBef>
              <a:spcAft>
                <a:spcPts val="0"/>
              </a:spcAft>
              <a:buSzPts val="4500"/>
              <a:buChar char="○"/>
              <a:defRPr sz="4500"/>
            </a:lvl8pPr>
            <a:lvl9pPr marL="4114800" lvl="8" indent="-514350" algn="l">
              <a:lnSpc>
                <a:spcPct val="115000"/>
              </a:lnSpc>
              <a:spcBef>
                <a:spcPts val="6000"/>
              </a:spcBef>
              <a:spcAft>
                <a:spcPts val="6000"/>
              </a:spcAft>
              <a:buSzPts val="4500"/>
              <a:buChar char="■"/>
              <a:defRPr sz="4500"/>
            </a:lvl9pPr>
          </a:lstStyle>
          <a:p>
            <a:endParaRPr/>
          </a:p>
        </p:txBody>
      </p:sp>
      <p:sp>
        <p:nvSpPr>
          <p:cNvPr id="31" name="Google Shape;31;p8"/>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1470750" y="3201067"/>
            <a:ext cx="19103401" cy="29089499"/>
          </a:xfrm>
          <a:prstGeom prst="rect">
            <a:avLst/>
          </a:prstGeom>
          <a:noFill/>
          <a:ln>
            <a:noFill/>
          </a:ln>
        </p:spPr>
        <p:txBody>
          <a:bodyPr spcFirstLastPara="1" wrap="square" lIns="345375" tIns="345375" rIns="345375" bIns="345375" anchor="ctr" anchorCtr="0">
            <a:noAutofit/>
          </a:bodyPr>
          <a:lstStyle>
            <a:lvl1pPr lvl="0" algn="l">
              <a:lnSpc>
                <a:spcPct val="100000"/>
              </a:lnSpc>
              <a:spcBef>
                <a:spcPts val="0"/>
              </a:spcBef>
              <a:spcAft>
                <a:spcPts val="0"/>
              </a:spcAft>
              <a:buSzPts val="18100"/>
              <a:buNone/>
              <a:defRPr sz="18100"/>
            </a:lvl1pPr>
            <a:lvl2pPr lvl="1" algn="l">
              <a:lnSpc>
                <a:spcPct val="100000"/>
              </a:lnSpc>
              <a:spcBef>
                <a:spcPts val="0"/>
              </a:spcBef>
              <a:spcAft>
                <a:spcPts val="0"/>
              </a:spcAft>
              <a:buSzPts val="18100"/>
              <a:buNone/>
              <a:defRPr sz="18100"/>
            </a:lvl2pPr>
            <a:lvl3pPr lvl="2" algn="l">
              <a:lnSpc>
                <a:spcPct val="100000"/>
              </a:lnSpc>
              <a:spcBef>
                <a:spcPts val="0"/>
              </a:spcBef>
              <a:spcAft>
                <a:spcPts val="0"/>
              </a:spcAft>
              <a:buSzPts val="18100"/>
              <a:buNone/>
              <a:defRPr sz="18100"/>
            </a:lvl3pPr>
            <a:lvl4pPr lvl="3" algn="l">
              <a:lnSpc>
                <a:spcPct val="100000"/>
              </a:lnSpc>
              <a:spcBef>
                <a:spcPts val="0"/>
              </a:spcBef>
              <a:spcAft>
                <a:spcPts val="0"/>
              </a:spcAft>
              <a:buSzPts val="18100"/>
              <a:buNone/>
              <a:defRPr sz="18100"/>
            </a:lvl4pPr>
            <a:lvl5pPr lvl="4" algn="l">
              <a:lnSpc>
                <a:spcPct val="100000"/>
              </a:lnSpc>
              <a:spcBef>
                <a:spcPts val="0"/>
              </a:spcBef>
              <a:spcAft>
                <a:spcPts val="0"/>
              </a:spcAft>
              <a:buSzPts val="18100"/>
              <a:buNone/>
              <a:defRPr sz="18100"/>
            </a:lvl5pPr>
            <a:lvl6pPr lvl="5" algn="l">
              <a:lnSpc>
                <a:spcPct val="100000"/>
              </a:lnSpc>
              <a:spcBef>
                <a:spcPts val="0"/>
              </a:spcBef>
              <a:spcAft>
                <a:spcPts val="0"/>
              </a:spcAft>
              <a:buSzPts val="18100"/>
              <a:buNone/>
              <a:defRPr sz="18100"/>
            </a:lvl6pPr>
            <a:lvl7pPr lvl="6" algn="l">
              <a:lnSpc>
                <a:spcPct val="100000"/>
              </a:lnSpc>
              <a:spcBef>
                <a:spcPts val="0"/>
              </a:spcBef>
              <a:spcAft>
                <a:spcPts val="0"/>
              </a:spcAft>
              <a:buSzPts val="18100"/>
              <a:buNone/>
              <a:defRPr sz="18100"/>
            </a:lvl7pPr>
            <a:lvl8pPr lvl="7" algn="l">
              <a:lnSpc>
                <a:spcPct val="100000"/>
              </a:lnSpc>
              <a:spcBef>
                <a:spcPts val="0"/>
              </a:spcBef>
              <a:spcAft>
                <a:spcPts val="0"/>
              </a:spcAft>
              <a:buSzPts val="18100"/>
              <a:buNone/>
              <a:defRPr sz="18100"/>
            </a:lvl8pPr>
            <a:lvl9pPr lvl="8" algn="l">
              <a:lnSpc>
                <a:spcPct val="100000"/>
              </a:lnSpc>
              <a:spcBef>
                <a:spcPts val="0"/>
              </a:spcBef>
              <a:spcAft>
                <a:spcPts val="0"/>
              </a:spcAft>
              <a:buSzPts val="18100"/>
              <a:buNone/>
              <a:defRPr sz="18100"/>
            </a:lvl9pPr>
          </a:lstStyle>
          <a:p>
            <a:endParaRPr/>
          </a:p>
        </p:txBody>
      </p:sp>
      <p:sp>
        <p:nvSpPr>
          <p:cNvPr id="34" name="Google Shape;34;p9"/>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0"/>
          <p:cNvSpPr/>
          <p:nvPr/>
        </p:nvSpPr>
        <p:spPr>
          <a:xfrm>
            <a:off x="13716000" y="-889"/>
            <a:ext cx="13716000" cy="36576001"/>
          </a:xfrm>
          <a:prstGeom prst="rect">
            <a:avLst/>
          </a:prstGeom>
          <a:solidFill>
            <a:schemeClr val="lt2"/>
          </a:solidFill>
          <a:ln>
            <a:noFill/>
          </a:ln>
        </p:spPr>
        <p:txBody>
          <a:bodyPr spcFirstLastPara="1" wrap="square" lIns="345375" tIns="345375" rIns="345375" bIns="345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0"/>
          <p:cNvSpPr txBox="1">
            <a:spLocks noGrp="1"/>
          </p:cNvSpPr>
          <p:nvPr>
            <p:ph type="title"/>
          </p:nvPr>
        </p:nvSpPr>
        <p:spPr>
          <a:xfrm>
            <a:off x="796500" y="8769244"/>
            <a:ext cx="12135600" cy="10540800"/>
          </a:xfrm>
          <a:prstGeom prst="rect">
            <a:avLst/>
          </a:prstGeom>
          <a:noFill/>
          <a:ln>
            <a:noFill/>
          </a:ln>
        </p:spPr>
        <p:txBody>
          <a:bodyPr spcFirstLastPara="1" wrap="square" lIns="345375" tIns="345375" rIns="345375" bIns="345375" anchor="b" anchorCtr="0">
            <a:noAutofit/>
          </a:bodyPr>
          <a:lstStyle>
            <a:lvl1pPr lvl="0" algn="ctr">
              <a:lnSpc>
                <a:spcPct val="100000"/>
              </a:lnSpc>
              <a:spcBef>
                <a:spcPts val="0"/>
              </a:spcBef>
              <a:spcAft>
                <a:spcPts val="0"/>
              </a:spcAft>
              <a:buSzPts val="15900"/>
              <a:buNone/>
              <a:defRPr sz="15900"/>
            </a:lvl1pPr>
            <a:lvl2pPr lvl="1" algn="ctr">
              <a:lnSpc>
                <a:spcPct val="100000"/>
              </a:lnSpc>
              <a:spcBef>
                <a:spcPts val="0"/>
              </a:spcBef>
              <a:spcAft>
                <a:spcPts val="0"/>
              </a:spcAft>
              <a:buSzPts val="15900"/>
              <a:buNone/>
              <a:defRPr sz="15900"/>
            </a:lvl2pPr>
            <a:lvl3pPr lvl="2" algn="ctr">
              <a:lnSpc>
                <a:spcPct val="100000"/>
              </a:lnSpc>
              <a:spcBef>
                <a:spcPts val="0"/>
              </a:spcBef>
              <a:spcAft>
                <a:spcPts val="0"/>
              </a:spcAft>
              <a:buSzPts val="15900"/>
              <a:buNone/>
              <a:defRPr sz="15900"/>
            </a:lvl3pPr>
            <a:lvl4pPr lvl="3" algn="ctr">
              <a:lnSpc>
                <a:spcPct val="100000"/>
              </a:lnSpc>
              <a:spcBef>
                <a:spcPts val="0"/>
              </a:spcBef>
              <a:spcAft>
                <a:spcPts val="0"/>
              </a:spcAft>
              <a:buSzPts val="15900"/>
              <a:buNone/>
              <a:defRPr sz="15900"/>
            </a:lvl4pPr>
            <a:lvl5pPr lvl="4" algn="ctr">
              <a:lnSpc>
                <a:spcPct val="100000"/>
              </a:lnSpc>
              <a:spcBef>
                <a:spcPts val="0"/>
              </a:spcBef>
              <a:spcAft>
                <a:spcPts val="0"/>
              </a:spcAft>
              <a:buSzPts val="15900"/>
              <a:buNone/>
              <a:defRPr sz="15900"/>
            </a:lvl5pPr>
            <a:lvl6pPr lvl="5" algn="ctr">
              <a:lnSpc>
                <a:spcPct val="100000"/>
              </a:lnSpc>
              <a:spcBef>
                <a:spcPts val="0"/>
              </a:spcBef>
              <a:spcAft>
                <a:spcPts val="0"/>
              </a:spcAft>
              <a:buSzPts val="15900"/>
              <a:buNone/>
              <a:defRPr sz="15900"/>
            </a:lvl6pPr>
            <a:lvl7pPr lvl="6" algn="ctr">
              <a:lnSpc>
                <a:spcPct val="100000"/>
              </a:lnSpc>
              <a:spcBef>
                <a:spcPts val="0"/>
              </a:spcBef>
              <a:spcAft>
                <a:spcPts val="0"/>
              </a:spcAft>
              <a:buSzPts val="15900"/>
              <a:buNone/>
              <a:defRPr sz="15900"/>
            </a:lvl7pPr>
            <a:lvl8pPr lvl="7" algn="ctr">
              <a:lnSpc>
                <a:spcPct val="100000"/>
              </a:lnSpc>
              <a:spcBef>
                <a:spcPts val="0"/>
              </a:spcBef>
              <a:spcAft>
                <a:spcPts val="0"/>
              </a:spcAft>
              <a:buSzPts val="15900"/>
              <a:buNone/>
              <a:defRPr sz="15900"/>
            </a:lvl8pPr>
            <a:lvl9pPr lvl="8" algn="ctr">
              <a:lnSpc>
                <a:spcPct val="100000"/>
              </a:lnSpc>
              <a:spcBef>
                <a:spcPts val="0"/>
              </a:spcBef>
              <a:spcAft>
                <a:spcPts val="0"/>
              </a:spcAft>
              <a:buSzPts val="15900"/>
              <a:buNone/>
              <a:defRPr sz="15900"/>
            </a:lvl9pPr>
          </a:lstStyle>
          <a:p>
            <a:endParaRPr/>
          </a:p>
        </p:txBody>
      </p:sp>
      <p:sp>
        <p:nvSpPr>
          <p:cNvPr id="38" name="Google Shape;38;p10"/>
          <p:cNvSpPr txBox="1">
            <a:spLocks noGrp="1"/>
          </p:cNvSpPr>
          <p:nvPr>
            <p:ph type="subTitle" idx="1"/>
          </p:nvPr>
        </p:nvSpPr>
        <p:spPr>
          <a:xfrm>
            <a:off x="796500" y="19932978"/>
            <a:ext cx="12135600" cy="8782500"/>
          </a:xfrm>
          <a:prstGeom prst="rect">
            <a:avLst/>
          </a:prstGeom>
          <a:noFill/>
          <a:ln>
            <a:noFill/>
          </a:ln>
        </p:spPr>
        <p:txBody>
          <a:bodyPr spcFirstLastPara="1" wrap="square" lIns="345375" tIns="345375" rIns="345375" bIns="345375" anchor="t" anchorCtr="0">
            <a:noAutofit/>
          </a:bodyPr>
          <a:lstStyle>
            <a:lvl1pPr lvl="0" algn="ctr">
              <a:lnSpc>
                <a:spcPct val="100000"/>
              </a:lnSpc>
              <a:spcBef>
                <a:spcPts val="0"/>
              </a:spcBef>
              <a:spcAft>
                <a:spcPts val="0"/>
              </a:spcAft>
              <a:buSzPts val="7900"/>
              <a:buNone/>
              <a:defRPr sz="7900"/>
            </a:lvl1pPr>
            <a:lvl2pPr lvl="1" algn="ctr">
              <a:lnSpc>
                <a:spcPct val="100000"/>
              </a:lnSpc>
              <a:spcBef>
                <a:spcPts val="0"/>
              </a:spcBef>
              <a:spcAft>
                <a:spcPts val="0"/>
              </a:spcAft>
              <a:buSzPts val="7900"/>
              <a:buNone/>
              <a:defRPr sz="7900"/>
            </a:lvl2pPr>
            <a:lvl3pPr lvl="2" algn="ctr">
              <a:lnSpc>
                <a:spcPct val="100000"/>
              </a:lnSpc>
              <a:spcBef>
                <a:spcPts val="0"/>
              </a:spcBef>
              <a:spcAft>
                <a:spcPts val="0"/>
              </a:spcAft>
              <a:buSzPts val="7900"/>
              <a:buNone/>
              <a:defRPr sz="7900"/>
            </a:lvl3pPr>
            <a:lvl4pPr lvl="3" algn="ctr">
              <a:lnSpc>
                <a:spcPct val="100000"/>
              </a:lnSpc>
              <a:spcBef>
                <a:spcPts val="0"/>
              </a:spcBef>
              <a:spcAft>
                <a:spcPts val="0"/>
              </a:spcAft>
              <a:buSzPts val="7900"/>
              <a:buNone/>
              <a:defRPr sz="7900"/>
            </a:lvl4pPr>
            <a:lvl5pPr lvl="4" algn="ctr">
              <a:lnSpc>
                <a:spcPct val="100000"/>
              </a:lnSpc>
              <a:spcBef>
                <a:spcPts val="0"/>
              </a:spcBef>
              <a:spcAft>
                <a:spcPts val="0"/>
              </a:spcAft>
              <a:buSzPts val="7900"/>
              <a:buNone/>
              <a:defRPr sz="7900"/>
            </a:lvl5pPr>
            <a:lvl6pPr lvl="5" algn="ctr">
              <a:lnSpc>
                <a:spcPct val="100000"/>
              </a:lnSpc>
              <a:spcBef>
                <a:spcPts val="0"/>
              </a:spcBef>
              <a:spcAft>
                <a:spcPts val="0"/>
              </a:spcAft>
              <a:buSzPts val="7900"/>
              <a:buNone/>
              <a:defRPr sz="7900"/>
            </a:lvl6pPr>
            <a:lvl7pPr lvl="6" algn="ctr">
              <a:lnSpc>
                <a:spcPct val="100000"/>
              </a:lnSpc>
              <a:spcBef>
                <a:spcPts val="0"/>
              </a:spcBef>
              <a:spcAft>
                <a:spcPts val="0"/>
              </a:spcAft>
              <a:buSzPts val="7900"/>
              <a:buNone/>
              <a:defRPr sz="7900"/>
            </a:lvl7pPr>
            <a:lvl8pPr lvl="7" algn="ctr">
              <a:lnSpc>
                <a:spcPct val="100000"/>
              </a:lnSpc>
              <a:spcBef>
                <a:spcPts val="0"/>
              </a:spcBef>
              <a:spcAft>
                <a:spcPts val="0"/>
              </a:spcAft>
              <a:buSzPts val="7900"/>
              <a:buNone/>
              <a:defRPr sz="7900"/>
            </a:lvl8pPr>
            <a:lvl9pPr lvl="8" algn="ctr">
              <a:lnSpc>
                <a:spcPct val="100000"/>
              </a:lnSpc>
              <a:spcBef>
                <a:spcPts val="0"/>
              </a:spcBef>
              <a:spcAft>
                <a:spcPts val="0"/>
              </a:spcAft>
              <a:buSzPts val="7900"/>
              <a:buNone/>
              <a:defRPr sz="7900"/>
            </a:lvl9pPr>
          </a:lstStyle>
          <a:p>
            <a:endParaRPr/>
          </a:p>
        </p:txBody>
      </p:sp>
      <p:sp>
        <p:nvSpPr>
          <p:cNvPr id="39" name="Google Shape;39;p10"/>
          <p:cNvSpPr txBox="1">
            <a:spLocks noGrp="1"/>
          </p:cNvSpPr>
          <p:nvPr>
            <p:ph type="body" idx="2"/>
          </p:nvPr>
        </p:nvSpPr>
        <p:spPr>
          <a:xfrm>
            <a:off x="14818500" y="5148978"/>
            <a:ext cx="11511000" cy="26276699"/>
          </a:xfrm>
          <a:prstGeom prst="rect">
            <a:avLst/>
          </a:prstGeom>
          <a:noFill/>
          <a:ln>
            <a:noFill/>
          </a:ln>
        </p:spPr>
        <p:txBody>
          <a:bodyPr spcFirstLastPara="1" wrap="square" lIns="345375" tIns="345375" rIns="345375" bIns="345375" anchor="ctr" anchorCtr="0">
            <a:noAutofit/>
          </a:bodyPr>
          <a:lstStyle>
            <a:lvl1pPr marL="457200" lvl="0" indent="-660400" algn="l">
              <a:lnSpc>
                <a:spcPct val="115000"/>
              </a:lnSpc>
              <a:spcBef>
                <a:spcPts val="0"/>
              </a:spcBef>
              <a:spcAft>
                <a:spcPts val="0"/>
              </a:spcAft>
              <a:buSzPts val="6800"/>
              <a:buChar char="●"/>
              <a:defRPr/>
            </a:lvl1pPr>
            <a:lvl2pPr marL="914400" lvl="1" indent="-565150" algn="l">
              <a:lnSpc>
                <a:spcPct val="115000"/>
              </a:lnSpc>
              <a:spcBef>
                <a:spcPts val="6000"/>
              </a:spcBef>
              <a:spcAft>
                <a:spcPts val="0"/>
              </a:spcAft>
              <a:buSzPts val="5300"/>
              <a:buChar char="○"/>
              <a:defRPr/>
            </a:lvl2pPr>
            <a:lvl3pPr marL="1371600" lvl="2" indent="-565150" algn="l">
              <a:lnSpc>
                <a:spcPct val="115000"/>
              </a:lnSpc>
              <a:spcBef>
                <a:spcPts val="6000"/>
              </a:spcBef>
              <a:spcAft>
                <a:spcPts val="0"/>
              </a:spcAft>
              <a:buSzPts val="5300"/>
              <a:buChar char="■"/>
              <a:defRPr/>
            </a:lvl3pPr>
            <a:lvl4pPr marL="1828800" lvl="3" indent="-565150" algn="l">
              <a:lnSpc>
                <a:spcPct val="115000"/>
              </a:lnSpc>
              <a:spcBef>
                <a:spcPts val="6000"/>
              </a:spcBef>
              <a:spcAft>
                <a:spcPts val="0"/>
              </a:spcAft>
              <a:buSzPts val="5300"/>
              <a:buChar char="●"/>
              <a:defRPr/>
            </a:lvl4pPr>
            <a:lvl5pPr marL="2286000" lvl="4" indent="-565150" algn="l">
              <a:lnSpc>
                <a:spcPct val="115000"/>
              </a:lnSpc>
              <a:spcBef>
                <a:spcPts val="6000"/>
              </a:spcBef>
              <a:spcAft>
                <a:spcPts val="0"/>
              </a:spcAft>
              <a:buSzPts val="5300"/>
              <a:buChar char="○"/>
              <a:defRPr/>
            </a:lvl5pPr>
            <a:lvl6pPr marL="2743200" lvl="5" indent="-565150" algn="l">
              <a:lnSpc>
                <a:spcPct val="115000"/>
              </a:lnSpc>
              <a:spcBef>
                <a:spcPts val="6000"/>
              </a:spcBef>
              <a:spcAft>
                <a:spcPts val="0"/>
              </a:spcAft>
              <a:buSzPts val="5300"/>
              <a:buChar char="■"/>
              <a:defRPr/>
            </a:lvl6pPr>
            <a:lvl7pPr marL="3200400" lvl="6" indent="-565150" algn="l">
              <a:lnSpc>
                <a:spcPct val="115000"/>
              </a:lnSpc>
              <a:spcBef>
                <a:spcPts val="6000"/>
              </a:spcBef>
              <a:spcAft>
                <a:spcPts val="0"/>
              </a:spcAft>
              <a:buSzPts val="5300"/>
              <a:buChar char="●"/>
              <a:defRPr/>
            </a:lvl7pPr>
            <a:lvl8pPr marL="3657600" lvl="7" indent="-565150" algn="l">
              <a:lnSpc>
                <a:spcPct val="115000"/>
              </a:lnSpc>
              <a:spcBef>
                <a:spcPts val="6000"/>
              </a:spcBef>
              <a:spcAft>
                <a:spcPts val="0"/>
              </a:spcAft>
              <a:buSzPts val="5300"/>
              <a:buChar char="○"/>
              <a:defRPr/>
            </a:lvl8pPr>
            <a:lvl9pPr marL="4114800" lvl="8" indent="-565150" algn="l">
              <a:lnSpc>
                <a:spcPct val="115000"/>
              </a:lnSpc>
              <a:spcBef>
                <a:spcPts val="6000"/>
              </a:spcBef>
              <a:spcAft>
                <a:spcPts val="6000"/>
              </a:spcAft>
              <a:buSzPts val="5300"/>
              <a:buChar char="■"/>
              <a:defRPr/>
            </a:lvl9pPr>
          </a:lstStyle>
          <a:p>
            <a:endParaRPr/>
          </a:p>
        </p:txBody>
      </p:sp>
      <p:sp>
        <p:nvSpPr>
          <p:cNvPr id="40" name="Google Shape;40;p10"/>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
          <p:cNvSpPr txBox="1">
            <a:spLocks noGrp="1"/>
          </p:cNvSpPr>
          <p:nvPr>
            <p:ph type="body" idx="1"/>
          </p:nvPr>
        </p:nvSpPr>
        <p:spPr>
          <a:xfrm>
            <a:off x="935100" y="30084088"/>
            <a:ext cx="17996399" cy="4302300"/>
          </a:xfrm>
          <a:prstGeom prst="rect">
            <a:avLst/>
          </a:prstGeom>
          <a:noFill/>
          <a:ln>
            <a:noFill/>
          </a:ln>
        </p:spPr>
        <p:txBody>
          <a:bodyPr spcFirstLastPara="1" wrap="square" lIns="345375" tIns="345375" rIns="345375" bIns="345375" anchor="ctr" anchorCtr="0">
            <a:noAutofit/>
          </a:bodyPr>
          <a:lstStyle>
            <a:lvl1pPr marL="457200" lvl="0" indent="-228600" algn="l">
              <a:lnSpc>
                <a:spcPct val="100000"/>
              </a:lnSpc>
              <a:spcBef>
                <a:spcPts val="0"/>
              </a:spcBef>
              <a:spcAft>
                <a:spcPts val="0"/>
              </a:spcAft>
              <a:buSzPts val="6800"/>
              <a:buNone/>
              <a:defRPr/>
            </a:lvl1pPr>
          </a:lstStyle>
          <a:p>
            <a:endParaRPr/>
          </a:p>
        </p:txBody>
      </p:sp>
      <p:sp>
        <p:nvSpPr>
          <p:cNvPr id="43" name="Google Shape;43;p11"/>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935100" y="3164622"/>
            <a:ext cx="25561801" cy="4071900"/>
          </a:xfrm>
          <a:prstGeom prst="rect">
            <a:avLst/>
          </a:prstGeom>
          <a:noFill/>
          <a:ln>
            <a:noFill/>
          </a:ln>
        </p:spPr>
        <p:txBody>
          <a:bodyPr spcFirstLastPara="1" wrap="square" lIns="345375" tIns="345375" rIns="345375" bIns="345375" anchor="t" anchorCtr="0">
            <a:noAutofit/>
          </a:bodyPr>
          <a:lstStyle>
            <a:lvl1pPr marR="0" lvl="0"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0600"/>
              <a:buFont typeface="Arial"/>
              <a:buNone/>
              <a:defRPr sz="106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935100" y="8195378"/>
            <a:ext cx="25561801" cy="24294299"/>
          </a:xfrm>
          <a:prstGeom prst="rect">
            <a:avLst/>
          </a:prstGeom>
          <a:noFill/>
          <a:ln>
            <a:noFill/>
          </a:ln>
        </p:spPr>
        <p:txBody>
          <a:bodyPr spcFirstLastPara="1" wrap="square" lIns="345375" tIns="345375" rIns="345375" bIns="345375" anchor="t" anchorCtr="0">
            <a:noAutofit/>
          </a:bodyPr>
          <a:lstStyle>
            <a:lvl1pPr marL="457200" marR="0" lvl="0" indent="-660400" algn="l" rtl="0">
              <a:lnSpc>
                <a:spcPct val="115000"/>
              </a:lnSpc>
              <a:spcBef>
                <a:spcPts val="0"/>
              </a:spcBef>
              <a:spcAft>
                <a:spcPts val="0"/>
              </a:spcAft>
              <a:buClr>
                <a:schemeClr val="dk2"/>
              </a:buClr>
              <a:buSzPts val="6800"/>
              <a:buFont typeface="Arial"/>
              <a:buChar char="●"/>
              <a:defRPr sz="6800" b="0" i="0" u="none" strike="noStrike" cap="none">
                <a:solidFill>
                  <a:schemeClr val="dk2"/>
                </a:solidFill>
                <a:latin typeface="Arial"/>
                <a:ea typeface="Arial"/>
                <a:cs typeface="Arial"/>
                <a:sym typeface="Arial"/>
              </a:defRPr>
            </a:lvl1pPr>
            <a:lvl2pPr marL="914400" marR="0" lvl="1"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2pPr>
            <a:lvl3pPr marL="1371600" marR="0" lvl="2"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3pPr>
            <a:lvl4pPr marL="1828800" marR="0" lvl="3"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4pPr>
            <a:lvl5pPr marL="2286000" marR="0" lvl="4"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5pPr>
            <a:lvl6pPr marL="2743200" marR="0" lvl="5"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6pPr>
            <a:lvl7pPr marL="3200400" marR="0" lvl="6"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7pPr>
            <a:lvl8pPr marL="3657600" marR="0" lvl="7" indent="-565150" algn="l" rtl="0">
              <a:lnSpc>
                <a:spcPct val="115000"/>
              </a:lnSpc>
              <a:spcBef>
                <a:spcPts val="6000"/>
              </a:spcBef>
              <a:spcAft>
                <a:spcPts val="0"/>
              </a:spcAft>
              <a:buClr>
                <a:schemeClr val="dk2"/>
              </a:buClr>
              <a:buSzPts val="5300"/>
              <a:buFont typeface="Arial"/>
              <a:buChar char="○"/>
              <a:defRPr sz="5300" b="0" i="0" u="none" strike="noStrike" cap="none">
                <a:solidFill>
                  <a:schemeClr val="dk2"/>
                </a:solidFill>
                <a:latin typeface="Arial"/>
                <a:ea typeface="Arial"/>
                <a:cs typeface="Arial"/>
                <a:sym typeface="Arial"/>
              </a:defRPr>
            </a:lvl8pPr>
            <a:lvl9pPr marL="4114800" marR="0" lvl="8" indent="-565150" algn="l" rtl="0">
              <a:lnSpc>
                <a:spcPct val="115000"/>
              </a:lnSpc>
              <a:spcBef>
                <a:spcPts val="6000"/>
              </a:spcBef>
              <a:spcAft>
                <a:spcPts val="6000"/>
              </a:spcAft>
              <a:buClr>
                <a:schemeClr val="dk2"/>
              </a:buClr>
              <a:buSzPts val="5300"/>
              <a:buFont typeface="Arial"/>
              <a:buChar char="■"/>
              <a:defRPr sz="53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25417373" y="33160653"/>
            <a:ext cx="1646100" cy="2798400"/>
          </a:xfrm>
          <a:prstGeom prst="rect">
            <a:avLst/>
          </a:prstGeom>
          <a:noFill/>
          <a:ln>
            <a:noFill/>
          </a:ln>
        </p:spPr>
        <p:txBody>
          <a:bodyPr spcFirstLastPara="1" wrap="square" lIns="345375" tIns="345375" rIns="345375" bIns="345375" anchor="ctr" anchorCtr="0">
            <a:noAutofit/>
          </a:bodyPr>
          <a:lstStyle>
            <a:lvl1pPr marL="0" marR="0" lvl="0"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3800"/>
              <a:buFont typeface="Arial"/>
              <a:buNone/>
              <a:defRPr sz="3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462600" y="724508"/>
            <a:ext cx="5286677" cy="986598"/>
          </a:xfrm>
          <a:prstGeom prst="rect">
            <a:avLst/>
          </a:prstGeom>
          <a:solidFill>
            <a:srgbClr val="FF0000"/>
          </a:solidFill>
          <a:ln>
            <a:noFill/>
          </a:ln>
        </p:spPr>
      </p:pic>
      <p:sp>
        <p:nvSpPr>
          <p:cNvPr id="55" name="Google Shape;55;p1"/>
          <p:cNvSpPr txBox="1"/>
          <p:nvPr/>
        </p:nvSpPr>
        <p:spPr>
          <a:xfrm>
            <a:off x="8140200" y="292900"/>
            <a:ext cx="11151600" cy="184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5000"/>
              <a:buFont typeface="Arial"/>
              <a:buNone/>
            </a:pPr>
            <a:r>
              <a:rPr lang="en" sz="5000" b="1" i="0" u="none" strike="noStrike" cap="none">
                <a:solidFill>
                  <a:srgbClr val="EFEFEF"/>
                </a:solidFill>
                <a:latin typeface="Open Sans"/>
                <a:ea typeface="Open Sans"/>
                <a:cs typeface="Open Sans"/>
                <a:sym typeface="Open Sans"/>
              </a:rPr>
              <a:t>Vaccine Hesitancy Game</a:t>
            </a:r>
            <a:endParaRPr/>
          </a:p>
          <a:p>
            <a:pPr marL="0" marR="0" lvl="0" indent="0" algn="ctr" rtl="0">
              <a:lnSpc>
                <a:spcPct val="100000"/>
              </a:lnSpc>
              <a:spcBef>
                <a:spcPts val="0"/>
              </a:spcBef>
              <a:spcAft>
                <a:spcPts val="0"/>
              </a:spcAft>
              <a:buClr>
                <a:srgbClr val="000000"/>
              </a:buClr>
              <a:buSzPts val="5000"/>
              <a:buFont typeface="Arial"/>
              <a:buNone/>
            </a:pPr>
            <a:r>
              <a:rPr lang="en" sz="5000" b="1" i="0" u="none" strike="noStrike" cap="none">
                <a:solidFill>
                  <a:srgbClr val="EFEFEF"/>
                </a:solidFill>
                <a:latin typeface="Open Sans"/>
                <a:ea typeface="Open Sans"/>
                <a:cs typeface="Open Sans"/>
                <a:sym typeface="Open Sans"/>
              </a:rPr>
              <a:t>for</a:t>
            </a:r>
            <a:endParaRPr/>
          </a:p>
          <a:p>
            <a:pPr marL="0" marR="0" lvl="0" indent="0" algn="ctr" rtl="0">
              <a:lnSpc>
                <a:spcPct val="100000"/>
              </a:lnSpc>
              <a:spcBef>
                <a:spcPts val="0"/>
              </a:spcBef>
              <a:spcAft>
                <a:spcPts val="0"/>
              </a:spcAft>
              <a:buClr>
                <a:srgbClr val="000000"/>
              </a:buClr>
              <a:buSzPts val="5000"/>
              <a:buFont typeface="Arial"/>
              <a:buNone/>
            </a:pPr>
            <a:r>
              <a:rPr lang="en" sz="5000" b="1" i="0" u="none" strike="noStrike" cap="none">
                <a:solidFill>
                  <a:srgbClr val="EFEFEF"/>
                </a:solidFill>
                <a:latin typeface="Open Sans"/>
                <a:ea typeface="Open Sans"/>
                <a:cs typeface="Open Sans"/>
                <a:sym typeface="Open Sans"/>
              </a:rPr>
              <a:t>Texas A&amp;M’s PEER Program</a:t>
            </a:r>
            <a:endParaRPr sz="5000" b="1" i="0" u="none" strike="noStrike" cap="none">
              <a:solidFill>
                <a:srgbClr val="EFEFEF"/>
              </a:solidFill>
              <a:latin typeface="Open Sans"/>
              <a:ea typeface="Open Sans"/>
              <a:cs typeface="Open Sans"/>
              <a:sym typeface="Open Sans"/>
            </a:endParaRPr>
          </a:p>
        </p:txBody>
      </p:sp>
      <p:sp>
        <p:nvSpPr>
          <p:cNvPr id="56" name="Google Shape;56;p1"/>
          <p:cNvSpPr txBox="1"/>
          <p:nvPr/>
        </p:nvSpPr>
        <p:spPr>
          <a:xfrm>
            <a:off x="22633861" y="292900"/>
            <a:ext cx="4108800" cy="234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dirty="0">
                <a:solidFill>
                  <a:schemeClr val="lt1"/>
                </a:solidFill>
                <a:latin typeface="Open Sans"/>
                <a:ea typeface="Open Sans"/>
                <a:cs typeface="Open Sans"/>
                <a:sym typeface="Open Sans"/>
              </a:rPr>
              <a:t>Team:  </a:t>
            </a:r>
            <a:r>
              <a:rPr lang="en" sz="2400" dirty="0">
                <a:solidFill>
                  <a:schemeClr val="bg1"/>
                </a:solidFill>
                <a:latin typeface="Open Sans"/>
                <a:ea typeface="Open Sans"/>
                <a:cs typeface="Open Sans"/>
                <a:sym typeface="Open Sans"/>
              </a:rPr>
              <a:t>SE TEAM 11</a:t>
            </a:r>
            <a:endParaRPr sz="2400" dirty="0">
              <a:solidFill>
                <a:schemeClr val="bg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Open Sans"/>
                <a:ea typeface="Open Sans"/>
                <a:cs typeface="Open Sans"/>
                <a:sym typeface="Open Sans"/>
              </a:rPr>
              <a:t>Drake Johnson</a:t>
            </a:r>
          </a:p>
          <a:p>
            <a:pPr marL="0" marR="0" lvl="0" indent="0" algn="l" rtl="0">
              <a:lnSpc>
                <a:spcPct val="100000"/>
              </a:lnSpc>
              <a:spcBef>
                <a:spcPts val="0"/>
              </a:spcBef>
              <a:spcAft>
                <a:spcPts val="0"/>
              </a:spcAft>
              <a:buClr>
                <a:srgbClr val="000000"/>
              </a:buClr>
              <a:buSzPts val="2400"/>
              <a:buFont typeface="Arial"/>
              <a:buNone/>
            </a:pPr>
            <a:r>
              <a:rPr lang="en-US" sz="2400" dirty="0">
                <a:solidFill>
                  <a:schemeClr val="lt1"/>
                </a:solidFill>
                <a:latin typeface="Open Sans"/>
                <a:ea typeface="Open Sans"/>
                <a:cs typeface="Open Sans"/>
                <a:sym typeface="Open Sans"/>
              </a:rPr>
              <a:t>Mary Julian</a:t>
            </a:r>
          </a:p>
          <a:p>
            <a:pPr marL="0" marR="0" lvl="0" indent="0" algn="l" rtl="0">
              <a:lnSpc>
                <a:spcPct val="100000"/>
              </a:lnSpc>
              <a:spcBef>
                <a:spcPts val="0"/>
              </a:spcBef>
              <a:spcAft>
                <a:spcPts val="0"/>
              </a:spcAft>
              <a:buClr>
                <a:srgbClr val="000000"/>
              </a:buClr>
              <a:buSzPts val="2400"/>
              <a:buFont typeface="Arial"/>
              <a:buNone/>
            </a:pPr>
            <a:r>
              <a:rPr lang="en-US" sz="2400" dirty="0">
                <a:solidFill>
                  <a:schemeClr val="lt1"/>
                </a:solidFill>
                <a:latin typeface="Open Sans"/>
                <a:ea typeface="Open Sans"/>
                <a:cs typeface="Open Sans"/>
                <a:sym typeface="Open Sans"/>
              </a:rPr>
              <a:t>Aniket Patel</a:t>
            </a:r>
          </a:p>
          <a:p>
            <a:pPr marL="0" marR="0" lvl="0" indent="0" algn="l" rtl="0">
              <a:lnSpc>
                <a:spcPct val="100000"/>
              </a:lnSpc>
              <a:spcBef>
                <a:spcPts val="0"/>
              </a:spcBef>
              <a:spcAft>
                <a:spcPts val="0"/>
              </a:spcAft>
              <a:buClr>
                <a:srgbClr val="000000"/>
              </a:buClr>
              <a:buSzPts val="2400"/>
              <a:buFont typeface="Arial"/>
              <a:buNone/>
            </a:pPr>
            <a:r>
              <a:rPr lang="en-US" sz="2400" dirty="0">
                <a:solidFill>
                  <a:schemeClr val="lt1"/>
                </a:solidFill>
                <a:latin typeface="Open Sans"/>
                <a:ea typeface="Open Sans"/>
                <a:cs typeface="Open Sans"/>
                <a:sym typeface="Open Sans"/>
              </a:rPr>
              <a:t>Kaushal Tungaturthy</a:t>
            </a:r>
          </a:p>
          <a:p>
            <a:pPr marL="0" marR="0" lvl="0" indent="0" algn="l" rtl="0">
              <a:lnSpc>
                <a:spcPct val="100000"/>
              </a:lnSpc>
              <a:spcBef>
                <a:spcPts val="0"/>
              </a:spcBef>
              <a:spcAft>
                <a:spcPts val="0"/>
              </a:spcAft>
              <a:buClr>
                <a:srgbClr val="000000"/>
              </a:buClr>
              <a:buSzPts val="2400"/>
              <a:buFont typeface="Arial"/>
              <a:buNone/>
            </a:pPr>
            <a:r>
              <a:rPr lang="en-US" sz="2400" dirty="0">
                <a:solidFill>
                  <a:schemeClr val="lt1"/>
                </a:solidFill>
                <a:latin typeface="Open Sans"/>
                <a:ea typeface="Open Sans"/>
                <a:cs typeface="Open Sans"/>
                <a:sym typeface="Open Sans"/>
              </a:rPr>
              <a:t>Rahul </a:t>
            </a:r>
            <a:r>
              <a:rPr lang="en-US" sz="2400" dirty="0" err="1">
                <a:solidFill>
                  <a:schemeClr val="lt1"/>
                </a:solidFill>
                <a:latin typeface="Open Sans"/>
                <a:ea typeface="Open Sans"/>
                <a:cs typeface="Open Sans"/>
                <a:sym typeface="Open Sans"/>
              </a:rPr>
              <a:t>Parasa</a:t>
            </a:r>
            <a:endParaRPr dirty="0"/>
          </a:p>
        </p:txBody>
      </p:sp>
      <p:grpSp>
        <p:nvGrpSpPr>
          <p:cNvPr id="57" name="Google Shape;57;p1"/>
          <p:cNvGrpSpPr/>
          <p:nvPr/>
        </p:nvGrpSpPr>
        <p:grpSpPr>
          <a:xfrm>
            <a:off x="18597833" y="3203814"/>
            <a:ext cx="8017987" cy="3893717"/>
            <a:chOff x="5632312" y="1189775"/>
            <a:chExt cx="3305705" cy="3152297"/>
          </a:xfrm>
        </p:grpSpPr>
        <p:sp>
          <p:nvSpPr>
            <p:cNvPr id="58" name="Google Shape;58;p1"/>
            <p:cNvSpPr/>
            <p:nvPr/>
          </p:nvSpPr>
          <p:spPr>
            <a:xfrm>
              <a:off x="5632317" y="1189775"/>
              <a:ext cx="3305700" cy="669000"/>
            </a:xfrm>
            <a:prstGeom prst="chevron">
              <a:avLst>
                <a:gd name="adj" fmla="val 50000"/>
              </a:avLst>
            </a:prstGeom>
            <a:solidFill>
              <a:srgbClr val="C8C5AA"/>
            </a:solid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n" sz="3800" b="0" i="0" u="none" strike="noStrike" cap="none">
                  <a:solidFill>
                    <a:srgbClr val="FFFFFF"/>
                  </a:solidFill>
                  <a:latin typeface="Open Sans"/>
                  <a:ea typeface="Open Sans"/>
                  <a:cs typeface="Open Sans"/>
                  <a:sym typeface="Open Sans"/>
                </a:rPr>
                <a:t>Development and Production</a:t>
              </a:r>
              <a:endParaRPr sz="3800" b="0" i="0" u="none" strike="noStrike" cap="none">
                <a:solidFill>
                  <a:srgbClr val="FFFFFF"/>
                </a:solidFill>
                <a:latin typeface="Open Sans"/>
                <a:ea typeface="Open Sans"/>
                <a:cs typeface="Open Sans"/>
                <a:sym typeface="Open Sans"/>
              </a:endParaRPr>
            </a:p>
          </p:txBody>
        </p:sp>
        <p:sp>
          <p:nvSpPr>
            <p:cNvPr id="59" name="Google Shape;59;p1"/>
            <p:cNvSpPr txBox="1"/>
            <p:nvPr/>
          </p:nvSpPr>
          <p:spPr>
            <a:xfrm>
              <a:off x="5632312" y="1726372"/>
              <a:ext cx="3305700" cy="2615700"/>
            </a:xfrm>
            <a:prstGeom prst="rect">
              <a:avLst/>
            </a:prstGeom>
            <a:noFill/>
            <a:ln>
              <a:noFill/>
            </a:ln>
          </p:spPr>
          <p:txBody>
            <a:bodyPr spcFirstLastPara="1" wrap="square" lIns="274275" tIns="274275" rIns="274275" bIns="274275" anchor="t"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Assigned roles and user stories accordingly</a:t>
              </a:r>
              <a:endParaRPr dirty="0"/>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Communicated with client, created and completed user stories, demo’ed game, &amp; recorded progress over 4 iterations</a:t>
              </a:r>
              <a:endParaRPr dirty="0"/>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Primarily BDD was done with manual testing</a:t>
              </a:r>
              <a:endParaRPr sz="3000" b="0" i="0" u="none" strike="noStrike" cap="none" dirty="0">
                <a:solidFill>
                  <a:srgbClr val="EFEFEF"/>
                </a:solidFill>
                <a:latin typeface="Open Sans"/>
                <a:ea typeface="Open Sans"/>
                <a:cs typeface="Open Sans"/>
                <a:sym typeface="Open Sans"/>
              </a:endParaRPr>
            </a:p>
          </p:txBody>
        </p:sp>
      </p:grpSp>
      <p:grpSp>
        <p:nvGrpSpPr>
          <p:cNvPr id="60" name="Google Shape;60;p1"/>
          <p:cNvGrpSpPr/>
          <p:nvPr/>
        </p:nvGrpSpPr>
        <p:grpSpPr>
          <a:xfrm>
            <a:off x="474030" y="3203962"/>
            <a:ext cx="8467869" cy="3912910"/>
            <a:chOff x="0" y="1189989"/>
            <a:chExt cx="3546900" cy="3167834"/>
          </a:xfrm>
        </p:grpSpPr>
        <p:sp>
          <p:nvSpPr>
            <p:cNvPr id="61" name="Google Shape;61;p1"/>
            <p:cNvSpPr/>
            <p:nvPr/>
          </p:nvSpPr>
          <p:spPr>
            <a:xfrm>
              <a:off x="0" y="1189989"/>
              <a:ext cx="3546900" cy="669000"/>
            </a:xfrm>
            <a:prstGeom prst="homePlate">
              <a:avLst>
                <a:gd name="adj" fmla="val 50000"/>
              </a:avLst>
            </a:prstGeom>
            <a:solidFill>
              <a:srgbClr val="737162"/>
            </a:solid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0" i="0" u="none" strike="noStrike" cap="none">
                  <a:solidFill>
                    <a:srgbClr val="FFFFFF"/>
                  </a:solidFill>
                  <a:latin typeface="Open Sans"/>
                  <a:ea typeface="Open Sans"/>
                  <a:cs typeface="Open Sans"/>
                  <a:sym typeface="Open Sans"/>
                </a:rPr>
                <a:t>Identify the Project</a:t>
              </a:r>
              <a:endParaRPr sz="4000" b="0" i="0" u="none" strike="noStrike" cap="none">
                <a:solidFill>
                  <a:srgbClr val="FFFFFF"/>
                </a:solidFill>
                <a:latin typeface="Open Sans"/>
                <a:ea typeface="Open Sans"/>
                <a:cs typeface="Open Sans"/>
                <a:sym typeface="Open Sans"/>
              </a:endParaRPr>
            </a:p>
          </p:txBody>
        </p:sp>
        <p:sp>
          <p:nvSpPr>
            <p:cNvPr id="62" name="Google Shape;62;p1"/>
            <p:cNvSpPr txBox="1"/>
            <p:nvPr/>
          </p:nvSpPr>
          <p:spPr>
            <a:xfrm>
              <a:off x="0" y="1742123"/>
              <a:ext cx="3546900" cy="2615700"/>
            </a:xfrm>
            <a:prstGeom prst="rect">
              <a:avLst/>
            </a:prstGeom>
            <a:noFill/>
            <a:ln>
              <a:noFill/>
            </a:ln>
          </p:spPr>
          <p:txBody>
            <a:bodyPr spcFirstLastPara="1" wrap="square" lIns="274275" tIns="274275" rIns="274275" bIns="274275" anchor="t"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Given a list of potential projects and clients, we chose the top 3 that interested us, then client was assigned. </a:t>
              </a:r>
              <a:endParaRPr sz="3000" b="0" i="0" u="none" strike="noStrike" cap="none" dirty="0">
                <a:solidFill>
                  <a:srgbClr val="EFEFEF"/>
                </a:solidFill>
                <a:latin typeface="Open Sans"/>
                <a:ea typeface="Open Sans"/>
                <a:cs typeface="Open Sans"/>
                <a:sym typeface="Open Sans"/>
              </a:endParaRPr>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Our client gave us the creative freedom on designing a vaccine hesitancy game</a:t>
              </a:r>
              <a:endParaRPr sz="3000" b="0" i="0" u="none" strike="noStrike" cap="none" dirty="0">
                <a:solidFill>
                  <a:srgbClr val="EFEFEF"/>
                </a:solidFill>
                <a:latin typeface="Open Sans"/>
                <a:ea typeface="Open Sans"/>
                <a:cs typeface="Open Sans"/>
                <a:sym typeface="Open Sans"/>
              </a:endParaRPr>
            </a:p>
          </p:txBody>
        </p:sp>
      </p:grpSp>
      <p:grpSp>
        <p:nvGrpSpPr>
          <p:cNvPr id="63" name="Google Shape;63;p1"/>
          <p:cNvGrpSpPr/>
          <p:nvPr/>
        </p:nvGrpSpPr>
        <p:grpSpPr>
          <a:xfrm>
            <a:off x="9409190" y="3225988"/>
            <a:ext cx="8822927" cy="3893717"/>
            <a:chOff x="2944199" y="1189775"/>
            <a:chExt cx="3305705" cy="3152297"/>
          </a:xfrm>
        </p:grpSpPr>
        <p:sp>
          <p:nvSpPr>
            <p:cNvPr id="64" name="Google Shape;64;p1"/>
            <p:cNvSpPr/>
            <p:nvPr/>
          </p:nvSpPr>
          <p:spPr>
            <a:xfrm>
              <a:off x="2944204" y="1189775"/>
              <a:ext cx="3305700" cy="669000"/>
            </a:xfrm>
            <a:prstGeom prst="chevron">
              <a:avLst>
                <a:gd name="adj" fmla="val 50000"/>
              </a:avLst>
            </a:prstGeom>
            <a:solidFill>
              <a:srgbClr val="9C9A85"/>
            </a:solid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0" i="0" u="none" strike="noStrike" cap="none">
                  <a:solidFill>
                    <a:srgbClr val="FFFFFF"/>
                  </a:solidFill>
                  <a:latin typeface="Open Sans"/>
                  <a:ea typeface="Open Sans"/>
                  <a:cs typeface="Open Sans"/>
                  <a:sym typeface="Open Sans"/>
                </a:rPr>
                <a:t>Defining User Stories</a:t>
              </a:r>
              <a:endParaRPr sz="4000" b="0" i="0" u="none" strike="noStrike" cap="none">
                <a:solidFill>
                  <a:srgbClr val="FFFFFF"/>
                </a:solidFill>
                <a:latin typeface="Open Sans"/>
                <a:ea typeface="Open Sans"/>
                <a:cs typeface="Open Sans"/>
                <a:sym typeface="Open Sans"/>
              </a:endParaRPr>
            </a:p>
          </p:txBody>
        </p:sp>
        <p:sp>
          <p:nvSpPr>
            <p:cNvPr id="65" name="Google Shape;65;p1"/>
            <p:cNvSpPr txBox="1"/>
            <p:nvPr/>
          </p:nvSpPr>
          <p:spPr>
            <a:xfrm>
              <a:off x="2944199" y="1726372"/>
              <a:ext cx="3305700" cy="2615700"/>
            </a:xfrm>
            <a:prstGeom prst="rect">
              <a:avLst/>
            </a:prstGeom>
            <a:noFill/>
            <a:ln>
              <a:noFill/>
            </a:ln>
          </p:spPr>
          <p:txBody>
            <a:bodyPr spcFirstLastPara="1" wrap="square" lIns="274275" tIns="274275" rIns="274275" bIns="274275" anchor="t"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First meeting with client established the goal and key features of the project</a:t>
              </a:r>
              <a:endParaRPr dirty="0"/>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Met with client bi-weekly during the second half of semester to update on progress and obtain feedback</a:t>
              </a:r>
              <a:endParaRPr sz="3000" b="0" i="0" u="none" strike="noStrike" cap="none" dirty="0">
                <a:solidFill>
                  <a:srgbClr val="EFEFEF"/>
                </a:solidFill>
                <a:latin typeface="Open Sans"/>
                <a:ea typeface="Open Sans"/>
                <a:cs typeface="Open Sans"/>
                <a:sym typeface="Open Sans"/>
              </a:endParaRPr>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Implemented client’s user stories mentioned and discussed features to improve</a:t>
              </a:r>
              <a:endParaRPr sz="3000" b="0" i="0" u="none" strike="noStrike" cap="none" dirty="0">
                <a:solidFill>
                  <a:srgbClr val="EFEFEF"/>
                </a:solidFill>
                <a:latin typeface="Open Sans"/>
                <a:ea typeface="Open Sans"/>
                <a:cs typeface="Open Sans"/>
                <a:sym typeface="Open Sans"/>
              </a:endParaRPr>
            </a:p>
          </p:txBody>
        </p:sp>
      </p:grpSp>
      <p:grpSp>
        <p:nvGrpSpPr>
          <p:cNvPr id="66" name="Google Shape;66;p1"/>
          <p:cNvGrpSpPr/>
          <p:nvPr/>
        </p:nvGrpSpPr>
        <p:grpSpPr>
          <a:xfrm>
            <a:off x="462600" y="11362163"/>
            <a:ext cx="26257201" cy="4251062"/>
            <a:chOff x="462600" y="8489300"/>
            <a:chExt cx="26257201" cy="4251062"/>
          </a:xfrm>
        </p:grpSpPr>
        <p:sp>
          <p:nvSpPr>
            <p:cNvPr id="67" name="Google Shape;67;p1"/>
            <p:cNvSpPr/>
            <p:nvPr/>
          </p:nvSpPr>
          <p:spPr>
            <a:xfrm>
              <a:off x="462600" y="9359662"/>
              <a:ext cx="26257201" cy="3380700"/>
            </a:xfrm>
            <a:prstGeom prst="rect">
              <a:avLst/>
            </a:prstGeom>
            <a:noFill/>
            <a:ln>
              <a:noFill/>
            </a:ln>
          </p:spPr>
          <p:txBody>
            <a:bodyPr spcFirstLastPara="1" wrap="square" lIns="274275" tIns="274275" rIns="274275" bIns="274275" anchor="ctr"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Create arcade style JavaScript-based games that can be deployed to PEER Program WordPress site by Samiksha</a:t>
              </a:r>
              <a:endParaRPr dirty="0"/>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Games should do the following:</a:t>
              </a:r>
              <a:endParaRPr sz="3000" b="0" i="0" u="none" strike="noStrike" cap="none" dirty="0">
                <a:solidFill>
                  <a:srgbClr val="EFEFEF"/>
                </a:solidFill>
                <a:latin typeface="Open Sans"/>
                <a:ea typeface="Open Sans"/>
                <a:cs typeface="Open Sans"/>
                <a:sym typeface="Open Sans"/>
              </a:endParaRPr>
            </a:p>
            <a:p>
              <a:pPr marL="914400" marR="0" lvl="1"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Bring awareness towards benefits of vaccines, particularly that of COVID-19, for those who are vaccine hesitant</a:t>
              </a:r>
              <a:endParaRPr sz="3000" b="0" i="0" u="none" strike="noStrike" cap="none" dirty="0">
                <a:solidFill>
                  <a:srgbClr val="EFEFEF"/>
                </a:solidFill>
                <a:latin typeface="Open Sans"/>
                <a:ea typeface="Open Sans"/>
                <a:cs typeface="Open Sans"/>
                <a:sym typeface="Open Sans"/>
              </a:endParaRPr>
            </a:p>
            <a:p>
              <a:pPr marL="914400" marR="0" lvl="1"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Be fun to play with a theme around vaccines</a:t>
              </a:r>
              <a:endParaRPr sz="3000" b="0" i="0" u="none" strike="noStrike" cap="none" dirty="0">
                <a:solidFill>
                  <a:srgbClr val="EFEFEF"/>
                </a:solidFill>
                <a:latin typeface="Open Sans"/>
                <a:ea typeface="Open Sans"/>
                <a:cs typeface="Open Sans"/>
                <a:sym typeface="Open Sans"/>
              </a:endParaRPr>
            </a:p>
            <a:p>
              <a:pPr marL="914400" marR="0" lvl="1"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Be compatible and working on all major browsers on desktop and mobile  </a:t>
              </a:r>
              <a:endParaRPr sz="3000" b="0" i="0" u="none" strike="noStrike" cap="none" dirty="0">
                <a:solidFill>
                  <a:srgbClr val="EFEFE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rgbClr val="EFEFEF"/>
                </a:solidFill>
                <a:latin typeface="Open Sans"/>
                <a:ea typeface="Open Sans"/>
                <a:cs typeface="Open Sans"/>
                <a:sym typeface="Open Sans"/>
              </a:endParaRPr>
            </a:p>
          </p:txBody>
        </p:sp>
        <p:sp>
          <p:nvSpPr>
            <p:cNvPr id="68" name="Google Shape;68;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 sz="4200" b="1" i="0" u="none" strike="noStrike" cap="none">
                  <a:solidFill>
                    <a:srgbClr val="EFEFEF"/>
                  </a:solidFill>
                  <a:latin typeface="Open Sans"/>
                  <a:ea typeface="Open Sans"/>
                  <a:cs typeface="Open Sans"/>
                  <a:sym typeface="Open Sans"/>
                </a:rPr>
                <a:t>Problem to Solve</a:t>
              </a:r>
              <a:endParaRPr sz="2600" b="1" i="0" u="none" strike="noStrike" cap="none">
                <a:solidFill>
                  <a:srgbClr val="D9D9D9"/>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sp>
        <p:nvSpPr>
          <p:cNvPr id="69" name="Google Shape;69;p1"/>
          <p:cNvSpPr/>
          <p:nvPr/>
        </p:nvSpPr>
        <p:spPr>
          <a:xfrm>
            <a:off x="829926" y="30413550"/>
            <a:ext cx="5574300" cy="1514100"/>
          </a:xfrm>
          <a:prstGeom prst="rect">
            <a:avLst/>
          </a:prstGeom>
          <a:no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1000"/>
              </a:spcAft>
              <a:buClr>
                <a:srgbClr val="000000"/>
              </a:buClr>
              <a:buSzPts val="3600"/>
              <a:buFont typeface="Arial"/>
              <a:buNone/>
            </a:pPr>
            <a:r>
              <a:rPr lang="en" sz="3600" b="1" i="0" u="none" strike="noStrike" cap="none">
                <a:solidFill>
                  <a:srgbClr val="EFEFEF"/>
                </a:solidFill>
                <a:latin typeface="Open Sans"/>
                <a:ea typeface="Open Sans"/>
                <a:cs typeface="Open Sans"/>
                <a:sym typeface="Open Sans"/>
              </a:rPr>
              <a:t>Arcade </a:t>
            </a:r>
            <a:r>
              <a:rPr lang="en" sz="3600" b="1" i="0" u="none" strike="noStrike" cap="none" dirty="0">
                <a:solidFill>
                  <a:srgbClr val="EFEFEF"/>
                </a:solidFill>
                <a:latin typeface="Open Sans"/>
                <a:ea typeface="Open Sans"/>
                <a:cs typeface="Open Sans"/>
                <a:sym typeface="Open Sans"/>
              </a:rPr>
              <a:t>Page</a:t>
            </a:r>
            <a:endParaRPr sz="3600" b="1" i="0" u="none" strike="noStrike" cap="none" dirty="0">
              <a:solidFill>
                <a:srgbClr val="EFEFEF"/>
              </a:solidFill>
              <a:latin typeface="Open Sans"/>
              <a:ea typeface="Open Sans"/>
              <a:cs typeface="Open Sans"/>
              <a:sym typeface="Open Sans"/>
            </a:endParaRPr>
          </a:p>
        </p:txBody>
      </p:sp>
      <p:sp>
        <p:nvSpPr>
          <p:cNvPr id="70" name="Google Shape;70;p1"/>
          <p:cNvSpPr/>
          <p:nvPr/>
        </p:nvSpPr>
        <p:spPr>
          <a:xfrm rot="740">
            <a:off x="20781756" y="30336992"/>
            <a:ext cx="5574300" cy="1514100"/>
          </a:xfrm>
          <a:prstGeom prst="rect">
            <a:avLst/>
          </a:prstGeom>
          <a:no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1000"/>
              </a:spcAft>
              <a:buClr>
                <a:srgbClr val="000000"/>
              </a:buClr>
              <a:buSzPts val="3600"/>
              <a:buFont typeface="Arial"/>
              <a:buNone/>
            </a:pPr>
            <a:r>
              <a:rPr lang="en-US" sz="3600" b="1" dirty="0">
                <a:solidFill>
                  <a:srgbClr val="EFEFEF"/>
                </a:solidFill>
                <a:latin typeface="Open Sans"/>
                <a:ea typeface="Open Sans"/>
                <a:cs typeface="Open Sans"/>
                <a:sym typeface="Open Sans"/>
              </a:rPr>
              <a:t>Space Invaders</a:t>
            </a:r>
            <a:endParaRPr sz="3600" b="1" i="0" u="none" strike="noStrike" cap="none" dirty="0">
              <a:solidFill>
                <a:srgbClr val="EFEFEF"/>
              </a:solidFill>
              <a:latin typeface="Open Sans"/>
              <a:ea typeface="Open Sans"/>
              <a:cs typeface="Open Sans"/>
              <a:sym typeface="Open Sans"/>
            </a:endParaRPr>
          </a:p>
        </p:txBody>
      </p:sp>
      <p:sp>
        <p:nvSpPr>
          <p:cNvPr id="71" name="Google Shape;71;p1"/>
          <p:cNvSpPr/>
          <p:nvPr/>
        </p:nvSpPr>
        <p:spPr>
          <a:xfrm rot="185">
            <a:off x="7421626" y="30410497"/>
            <a:ext cx="5574300" cy="1513800"/>
          </a:xfrm>
          <a:prstGeom prst="rect">
            <a:avLst/>
          </a:prstGeom>
          <a:no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1000"/>
              </a:spcAft>
              <a:buClr>
                <a:srgbClr val="000000"/>
              </a:buClr>
              <a:buSzPts val="3600"/>
              <a:buFont typeface="Arial"/>
              <a:buNone/>
            </a:pPr>
            <a:r>
              <a:rPr lang="en" sz="3600" b="1" dirty="0">
                <a:solidFill>
                  <a:srgbClr val="EFEFEF"/>
                </a:solidFill>
                <a:latin typeface="Open Sans"/>
                <a:ea typeface="Open Sans"/>
                <a:cs typeface="Open Sans"/>
                <a:sym typeface="Open Sans"/>
              </a:rPr>
              <a:t>Game Page</a:t>
            </a:r>
            <a:endParaRPr sz="3600" b="1" i="0" u="none" strike="noStrike" cap="none" dirty="0">
              <a:solidFill>
                <a:srgbClr val="EFEFEF"/>
              </a:solidFill>
              <a:latin typeface="Open Sans"/>
              <a:ea typeface="Open Sans"/>
              <a:cs typeface="Open Sans"/>
              <a:sym typeface="Open Sans"/>
            </a:endParaRPr>
          </a:p>
        </p:txBody>
      </p:sp>
      <p:sp>
        <p:nvSpPr>
          <p:cNvPr id="72" name="Google Shape;72;p1"/>
          <p:cNvSpPr/>
          <p:nvPr/>
        </p:nvSpPr>
        <p:spPr>
          <a:xfrm rot="370">
            <a:off x="14013250" y="30413700"/>
            <a:ext cx="5574300" cy="1513800"/>
          </a:xfrm>
          <a:prstGeom prst="rect">
            <a:avLst/>
          </a:prstGeom>
          <a:noFill/>
          <a:ln>
            <a:noFill/>
          </a:ln>
        </p:spPr>
        <p:txBody>
          <a:bodyPr spcFirstLastPara="1" wrap="square" lIns="274275" tIns="274275" rIns="274275" bIns="274275" anchor="ctr" anchorCtr="0">
            <a:noAutofit/>
          </a:bodyPr>
          <a:lstStyle/>
          <a:p>
            <a:pPr marL="0" marR="0" lvl="0" indent="0" algn="ctr" rtl="0">
              <a:lnSpc>
                <a:spcPct val="100000"/>
              </a:lnSpc>
              <a:spcBef>
                <a:spcPts val="0"/>
              </a:spcBef>
              <a:spcAft>
                <a:spcPts val="1000"/>
              </a:spcAft>
              <a:buClr>
                <a:srgbClr val="000000"/>
              </a:buClr>
              <a:buSzPts val="3600"/>
              <a:buFont typeface="Arial"/>
              <a:buNone/>
            </a:pPr>
            <a:r>
              <a:rPr lang="en" sz="3600" b="1" i="0" u="none" strike="noStrike" cap="none" dirty="0">
                <a:solidFill>
                  <a:srgbClr val="EFEFEF"/>
                </a:solidFill>
                <a:latin typeface="Open Sans"/>
                <a:ea typeface="Open Sans"/>
                <a:cs typeface="Open Sans"/>
                <a:sym typeface="Open Sans"/>
              </a:rPr>
              <a:t>Vaccine Adventure</a:t>
            </a:r>
            <a:endParaRPr sz="3600" b="1" i="0" u="none" strike="noStrike" cap="none" dirty="0">
              <a:solidFill>
                <a:srgbClr val="EFEFEF"/>
              </a:solidFill>
              <a:latin typeface="Open Sans"/>
              <a:ea typeface="Open Sans"/>
              <a:cs typeface="Open Sans"/>
              <a:sym typeface="Open Sans"/>
            </a:endParaRPr>
          </a:p>
        </p:txBody>
      </p:sp>
      <p:grpSp>
        <p:nvGrpSpPr>
          <p:cNvPr id="73" name="Google Shape;73;p1"/>
          <p:cNvGrpSpPr/>
          <p:nvPr/>
        </p:nvGrpSpPr>
        <p:grpSpPr>
          <a:xfrm>
            <a:off x="462600" y="7837625"/>
            <a:ext cx="26257201" cy="3215163"/>
            <a:chOff x="462600" y="8489300"/>
            <a:chExt cx="26257201" cy="3215163"/>
          </a:xfrm>
        </p:grpSpPr>
        <p:sp>
          <p:nvSpPr>
            <p:cNvPr id="74" name="Google Shape;74;p1"/>
            <p:cNvSpPr/>
            <p:nvPr/>
          </p:nvSpPr>
          <p:spPr>
            <a:xfrm>
              <a:off x="462600" y="9359663"/>
              <a:ext cx="26257201" cy="2344800"/>
            </a:xfrm>
            <a:prstGeom prst="rect">
              <a:avLst/>
            </a:prstGeom>
            <a:noFill/>
            <a:ln>
              <a:noFill/>
            </a:ln>
          </p:spPr>
          <p:txBody>
            <a:bodyPr spcFirstLastPara="1" wrap="square" lIns="274275" tIns="274275" rIns="274275" bIns="274275" anchor="ctr"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Non-Profit Organization: The Partnership for Environmental Education &amp; Rural Health (PEER) Program at Texas A&amp;M College of Veterinary Medicine &amp; Biomedical Sciences (CVMBS)</a:t>
              </a:r>
              <a:endParaRPr sz="3000" b="0" i="0" u="none" strike="noStrike" cap="none" dirty="0">
                <a:solidFill>
                  <a:srgbClr val="EFEFEF"/>
                </a:solidFill>
                <a:latin typeface="Open Sans"/>
                <a:ea typeface="Open Sans"/>
                <a:cs typeface="Open Sans"/>
                <a:sym typeface="Open Sans"/>
              </a:endParaRPr>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Client Name: Dr. Walker</a:t>
              </a:r>
              <a:endParaRPr sz="3000" b="0" i="0" u="none" strike="noStrike" cap="none" dirty="0">
                <a:solidFill>
                  <a:srgbClr val="EFEFEF"/>
                </a:solidFill>
                <a:latin typeface="Open Sans"/>
                <a:ea typeface="Open Sans"/>
                <a:cs typeface="Open Sans"/>
                <a:sym typeface="Open Sans"/>
              </a:endParaRPr>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Stakeholders: PEER Program, students who will play the game</a:t>
              </a:r>
              <a:endParaRPr sz="3000" b="0" i="0" u="none" strike="noStrike" cap="none" dirty="0">
                <a:solidFill>
                  <a:srgbClr val="EFEFEF"/>
                </a:solidFill>
                <a:latin typeface="Open Sans"/>
                <a:ea typeface="Open Sans"/>
                <a:cs typeface="Open Sans"/>
                <a:sym typeface="Open Sans"/>
              </a:endParaRPr>
            </a:p>
          </p:txBody>
        </p:sp>
        <p:sp>
          <p:nvSpPr>
            <p:cNvPr id="75" name="Google Shape;75;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 sz="4200" b="1" i="0" u="none" strike="noStrike" cap="none">
                  <a:solidFill>
                    <a:srgbClr val="EFEFEF"/>
                  </a:solidFill>
                  <a:latin typeface="Open Sans"/>
                  <a:ea typeface="Open Sans"/>
                  <a:cs typeface="Open Sans"/>
                  <a:sym typeface="Open Sans"/>
                </a:rPr>
                <a:t>Our Client</a:t>
              </a:r>
              <a:endParaRPr sz="1400" b="0" i="0" u="none" strike="noStrike" cap="none">
                <a:solidFill>
                  <a:srgbClr val="000000"/>
                </a:solidFill>
                <a:latin typeface="Open Sans"/>
                <a:ea typeface="Open Sans"/>
                <a:cs typeface="Open Sans"/>
                <a:sym typeface="Open Sans"/>
              </a:endParaRPr>
            </a:p>
          </p:txBody>
        </p:sp>
      </p:grpSp>
      <p:grpSp>
        <p:nvGrpSpPr>
          <p:cNvPr id="76" name="Google Shape;76;p1"/>
          <p:cNvGrpSpPr/>
          <p:nvPr/>
        </p:nvGrpSpPr>
        <p:grpSpPr>
          <a:xfrm>
            <a:off x="184775" y="18552625"/>
            <a:ext cx="26278651" cy="3905288"/>
            <a:chOff x="462600" y="7799175"/>
            <a:chExt cx="26278651" cy="3905288"/>
          </a:xfrm>
        </p:grpSpPr>
        <p:sp>
          <p:nvSpPr>
            <p:cNvPr id="77" name="Google Shape;77;p1"/>
            <p:cNvSpPr/>
            <p:nvPr/>
          </p:nvSpPr>
          <p:spPr>
            <a:xfrm>
              <a:off x="462600" y="9359663"/>
              <a:ext cx="26257201" cy="2344800"/>
            </a:xfrm>
            <a:prstGeom prst="rect">
              <a:avLst/>
            </a:prstGeom>
            <a:noFill/>
            <a:ln>
              <a:noFill/>
            </a:ln>
          </p:spPr>
          <p:txBody>
            <a:bodyPr spcFirstLastPara="1" wrap="square" lIns="274275" tIns="274275" rIns="274275" bIns="274275" anchor="ctr" anchorCtr="0">
              <a:noAutofit/>
            </a:bodyPr>
            <a:lstStyle/>
            <a:p>
              <a:pPr marL="457200" marR="0" lvl="0" indent="-419100" algn="l" rtl="0">
                <a:lnSpc>
                  <a:spcPct val="100000"/>
                </a:lnSpc>
                <a:spcBef>
                  <a:spcPts val="0"/>
                </a:spcBef>
                <a:spcAft>
                  <a:spcPts val="0"/>
                </a:spcAft>
                <a:buClr>
                  <a:srgbClr val="EFEFEF"/>
                </a:buClr>
                <a:buSzPts val="3000"/>
                <a:buFont typeface="Arial"/>
                <a:buChar char="-"/>
              </a:pPr>
              <a:r>
                <a:rPr lang="en" sz="3000" b="0" i="0" u="none" strike="noStrike" cap="none" dirty="0">
                  <a:solidFill>
                    <a:srgbClr val="EFEFEF"/>
                  </a:solidFill>
                  <a:latin typeface="Open Sans"/>
                  <a:ea typeface="Open Sans"/>
                  <a:cs typeface="Open Sans"/>
                  <a:sym typeface="Open Sans"/>
                </a:rPr>
                <a:t>JavaScript and </a:t>
              </a:r>
              <a:r>
                <a:rPr lang="en" sz="3000" dirty="0">
                  <a:solidFill>
                    <a:srgbClr val="EFEFEF"/>
                  </a:solidFill>
                  <a:latin typeface="Open Sans"/>
                  <a:ea typeface="Open Sans"/>
                  <a:cs typeface="Open Sans"/>
                  <a:sym typeface="Open Sans"/>
                </a:rPr>
                <a:t>Kaboom</a:t>
              </a:r>
              <a:r>
                <a:rPr lang="en" sz="3000" b="0" i="0" u="none" strike="noStrike" cap="none" dirty="0">
                  <a:solidFill>
                    <a:srgbClr val="EFEFEF"/>
                  </a:solidFill>
                  <a:latin typeface="Open Sans"/>
                  <a:ea typeface="Open Sans"/>
                  <a:cs typeface="Open Sans"/>
                  <a:sym typeface="Open Sans"/>
                </a:rPr>
                <a:t>: </a:t>
              </a:r>
              <a:r>
                <a:rPr lang="en" sz="3000" b="0" i="0" u="none" strike="noStrike" cap="none" dirty="0">
                  <a:solidFill>
                    <a:schemeClr val="lt1"/>
                  </a:solidFill>
                  <a:latin typeface="Open Sans"/>
                  <a:ea typeface="Open Sans"/>
                  <a:cs typeface="Open Sans"/>
                  <a:sym typeface="Open Sans"/>
                </a:rPr>
                <a:t>Unfamiliarity with the ServerPress deployment lead to confusion, some crucial time spent on choosing a framework and learning and adjusting to a new environment.</a:t>
              </a:r>
              <a:endParaRPr dirty="0"/>
            </a:p>
            <a:p>
              <a:pPr marL="457200" marR="0" lvl="0" indent="-419100" algn="l" rtl="0">
                <a:lnSpc>
                  <a:spcPct val="100000"/>
                </a:lnSpc>
                <a:spcBef>
                  <a:spcPts val="0"/>
                </a:spcBef>
                <a:spcAft>
                  <a:spcPts val="0"/>
                </a:spcAft>
                <a:buClr>
                  <a:srgbClr val="EFEFEF"/>
                </a:buClr>
                <a:buSzPts val="3000"/>
                <a:buFont typeface="Arial"/>
                <a:buChar char="-"/>
              </a:pPr>
              <a:r>
                <a:rPr lang="en" sz="3000" b="0" i="0" u="none" strike="noStrike" cap="none" dirty="0">
                  <a:solidFill>
                    <a:schemeClr val="lt1"/>
                  </a:solidFill>
                  <a:latin typeface="Open Sans"/>
                  <a:ea typeface="Open Sans"/>
                  <a:cs typeface="Open Sans"/>
                  <a:sym typeface="Open Sans"/>
                </a:rPr>
                <a:t>User stories: Since we were given creative control over the game, we split user stories after sound discussion during every sprint meeting held weekly</a:t>
              </a:r>
              <a:endParaRPr sz="3000" b="0" i="0" u="none" strike="noStrike" cap="none" dirty="0">
                <a:solidFill>
                  <a:schemeClr val="lt1"/>
                </a:solidFill>
                <a:latin typeface="Open Sans"/>
                <a:ea typeface="Open Sans"/>
                <a:cs typeface="Open Sans"/>
                <a:sym typeface="Open Sans"/>
              </a:endParaRPr>
            </a:p>
            <a:p>
              <a:pPr marL="457200" marR="0" lvl="0" indent="-419100" algn="l" rtl="0">
                <a:lnSpc>
                  <a:spcPct val="100000"/>
                </a:lnSpc>
                <a:spcBef>
                  <a:spcPts val="0"/>
                </a:spcBef>
                <a:spcAft>
                  <a:spcPts val="0"/>
                </a:spcAft>
                <a:buClr>
                  <a:schemeClr val="lt1"/>
                </a:buClr>
                <a:buSzPts val="3000"/>
                <a:buFont typeface="Open Sans"/>
                <a:buChar char="-"/>
              </a:pPr>
              <a:r>
                <a:rPr lang="en" sz="3000" b="0" i="0" u="none" strike="noStrike" cap="none" dirty="0">
                  <a:solidFill>
                    <a:schemeClr val="lt1"/>
                  </a:solidFill>
                  <a:latin typeface="Open Sans"/>
                  <a:ea typeface="Open Sans"/>
                  <a:cs typeface="Open Sans"/>
                  <a:sym typeface="Open Sans"/>
                </a:rPr>
                <a:t>TDD/BDD: Tests are usually written before implementation, but for a game that was built </a:t>
              </a:r>
              <a:r>
                <a:rPr lang="en" sz="3000" dirty="0">
                  <a:solidFill>
                    <a:schemeClr val="lt1"/>
                  </a:solidFill>
                  <a:latin typeface="Open Sans"/>
                  <a:ea typeface="Open Sans"/>
                  <a:cs typeface="Open Sans"/>
                  <a:sym typeface="Open Sans"/>
                </a:rPr>
                <a:t>with the Kaboom framework and had changing implementations depending on customer input, we couldn’t really do TDD. We had to have </a:t>
              </a:r>
              <a:r>
                <a:rPr lang="en" sz="3000" b="0" i="0" u="none" strike="noStrike" cap="none" dirty="0">
                  <a:solidFill>
                    <a:schemeClr val="lt1"/>
                  </a:solidFill>
                  <a:latin typeface="Open Sans"/>
                  <a:ea typeface="Open Sans"/>
                  <a:cs typeface="Open Sans"/>
                  <a:sym typeface="Open Sans"/>
                </a:rPr>
                <a:t>users manually test </a:t>
              </a:r>
              <a:r>
                <a:rPr lang="en" sz="3000" dirty="0">
                  <a:solidFill>
                    <a:schemeClr val="lt1"/>
                  </a:solidFill>
                  <a:latin typeface="Open Sans"/>
                  <a:ea typeface="Open Sans"/>
                  <a:cs typeface="Open Sans"/>
                  <a:sym typeface="Open Sans"/>
                </a:rPr>
                <a:t>and document the features in the game </a:t>
              </a:r>
              <a:r>
                <a:rPr lang="en" sz="3000" b="0" i="0" u="none" strike="noStrike" cap="none" dirty="0">
                  <a:solidFill>
                    <a:schemeClr val="lt1"/>
                  </a:solidFill>
                  <a:latin typeface="Open Sans"/>
                  <a:ea typeface="Open Sans"/>
                  <a:cs typeface="Open Sans"/>
                  <a:sym typeface="Open Sans"/>
                </a:rPr>
                <a:t>because normal </a:t>
              </a:r>
              <a:r>
                <a:rPr lang="en" sz="3000" dirty="0">
                  <a:solidFill>
                    <a:schemeClr val="lt1"/>
                  </a:solidFill>
                  <a:latin typeface="Open Sans"/>
                  <a:ea typeface="Open Sans"/>
                  <a:cs typeface="Open Sans"/>
                  <a:sym typeface="Open Sans"/>
                </a:rPr>
                <a:t>testing frameworks doesn’t work with phaser. </a:t>
              </a:r>
              <a:r>
                <a:rPr lang="en" sz="3000" b="0" i="0" u="none" strike="noStrike" cap="none" dirty="0">
                  <a:solidFill>
                    <a:schemeClr val="lt1"/>
                  </a:solidFill>
                  <a:latin typeface="Open Sans"/>
                  <a:ea typeface="Open Sans"/>
                  <a:cs typeface="Open Sans"/>
                  <a:sym typeface="Open Sans"/>
                </a:rPr>
                <a:t>Thus, less TDD and more BDD was used in testing.</a:t>
              </a:r>
              <a:endParaRPr dirty="0"/>
            </a:p>
            <a:p>
              <a:pPr marL="457200" marR="0" lvl="0" indent="-419100" algn="l" rtl="0">
                <a:lnSpc>
                  <a:spcPct val="100000"/>
                </a:lnSpc>
                <a:spcBef>
                  <a:spcPts val="0"/>
                </a:spcBef>
                <a:spcAft>
                  <a:spcPts val="0"/>
                </a:spcAft>
                <a:buClr>
                  <a:schemeClr val="lt1"/>
                </a:buClr>
                <a:buSzPts val="3000"/>
                <a:buFont typeface="Open Sans"/>
                <a:buChar char="-"/>
              </a:pPr>
              <a:r>
                <a:rPr lang="en" sz="3000" b="0" i="0" u="none" strike="noStrike" cap="none" dirty="0">
                  <a:solidFill>
                    <a:schemeClr val="lt1"/>
                  </a:solidFill>
                  <a:latin typeface="Open Sans"/>
                  <a:ea typeface="Open Sans"/>
                  <a:cs typeface="Open Sans"/>
                  <a:sym typeface="Open Sans"/>
                </a:rPr>
                <a:t>Time: Some user stories could not be implemented due to constraints of WordPress Server.</a:t>
              </a:r>
              <a:endParaRPr sz="3000" b="0" i="0" u="none" strike="noStrike" cap="none" dirty="0">
                <a:solidFill>
                  <a:schemeClr val="lt1"/>
                </a:solidFill>
                <a:latin typeface="Open Sans"/>
                <a:ea typeface="Open Sans"/>
                <a:cs typeface="Open Sans"/>
                <a:sym typeface="Open Sans"/>
              </a:endParaRPr>
            </a:p>
          </p:txBody>
        </p:sp>
        <p:sp>
          <p:nvSpPr>
            <p:cNvPr id="78" name="Google Shape;78;p1"/>
            <p:cNvSpPr txBox="1"/>
            <p:nvPr/>
          </p:nvSpPr>
          <p:spPr>
            <a:xfrm>
              <a:off x="690750" y="7799175"/>
              <a:ext cx="26050501" cy="870300"/>
            </a:xfrm>
            <a:prstGeom prst="rect">
              <a:avLst/>
            </a:prstGeom>
            <a:gradFill>
              <a:gsLst>
                <a:gs pos="0">
                  <a:srgbClr val="9C9A85"/>
                </a:gs>
                <a:gs pos="100000">
                  <a:srgbClr val="FFFFFF">
                    <a:alpha val="0"/>
                  </a:srgbClr>
                </a:gs>
              </a:gsLst>
              <a:lin ang="0" scaled="0"/>
            </a:gra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 sz="4200" b="1" i="0" u="none" strike="noStrike" cap="none">
                  <a:solidFill>
                    <a:srgbClr val="EFEFEF"/>
                  </a:solidFill>
                  <a:latin typeface="Open Sans"/>
                  <a:ea typeface="Open Sans"/>
                  <a:cs typeface="Open Sans"/>
                  <a:sym typeface="Open Sans"/>
                </a:rPr>
                <a:t>Challenges Encountered</a:t>
              </a:r>
              <a:endParaRPr sz="4200" b="1" i="0" u="none" strike="noStrike" cap="none">
                <a:solidFill>
                  <a:srgbClr val="EFEFEF"/>
                </a:solidFill>
                <a:latin typeface="Open Sans"/>
                <a:ea typeface="Open Sans"/>
                <a:cs typeface="Open Sans"/>
                <a:sym typeface="Open Sans"/>
              </a:endParaRPr>
            </a:p>
          </p:txBody>
        </p:sp>
      </p:grpSp>
      <p:grpSp>
        <p:nvGrpSpPr>
          <p:cNvPr id="79" name="Google Shape;79;p1"/>
          <p:cNvGrpSpPr/>
          <p:nvPr/>
        </p:nvGrpSpPr>
        <p:grpSpPr>
          <a:xfrm>
            <a:off x="462600" y="14981743"/>
            <a:ext cx="26257201" cy="3306382"/>
            <a:chOff x="462600" y="8148468"/>
            <a:chExt cx="26257201" cy="3306382"/>
          </a:xfrm>
        </p:grpSpPr>
        <p:sp>
          <p:nvSpPr>
            <p:cNvPr id="80" name="Google Shape;80;p1"/>
            <p:cNvSpPr/>
            <p:nvPr/>
          </p:nvSpPr>
          <p:spPr>
            <a:xfrm>
              <a:off x="462600" y="9359650"/>
              <a:ext cx="26257201" cy="2095200"/>
            </a:xfrm>
            <a:prstGeom prst="rect">
              <a:avLst/>
            </a:prstGeom>
            <a:noFill/>
            <a:ln>
              <a:noFill/>
            </a:ln>
          </p:spPr>
          <p:txBody>
            <a:bodyPr spcFirstLastPara="1" wrap="square" lIns="274275" tIns="274275" rIns="274275" bIns="274275" anchor="ctr" anchorCtr="0">
              <a:noAutofit/>
            </a:bodyPr>
            <a:lstStyle/>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Player moves, shoots and kills converging enemy viruses</a:t>
              </a:r>
              <a:endParaRPr dirty="0"/>
            </a:p>
            <a:p>
              <a:pPr marL="457200" marR="0" lvl="0" indent="-419100" algn="l" rtl="0">
                <a:lnSpc>
                  <a:spcPct val="100000"/>
                </a:lnSpc>
                <a:spcBef>
                  <a:spcPts val="0"/>
                </a:spcBef>
                <a:spcAft>
                  <a:spcPts val="0"/>
                </a:spcAft>
                <a:buClr>
                  <a:srgbClr val="EFEFEF"/>
                </a:buClr>
                <a:buSzPts val="3000"/>
                <a:buFont typeface="Open Sans"/>
                <a:buChar char="✓"/>
              </a:pPr>
              <a:r>
                <a:rPr lang="en" sz="3000" dirty="0">
                  <a:solidFill>
                    <a:srgbClr val="EFEFEF"/>
                  </a:solidFill>
                  <a:latin typeface="Open Sans"/>
                  <a:ea typeface="Open Sans"/>
                  <a:cs typeface="Open Sans"/>
                  <a:sym typeface="Open Sans"/>
                </a:rPr>
                <a:t>Upgrading characters, collecting masks, presenting information related to vaccines  </a:t>
              </a:r>
            </a:p>
            <a:p>
              <a:pPr marL="457200" marR="0" lvl="0" indent="-419100" algn="l" rtl="0">
                <a:lnSpc>
                  <a:spcPct val="100000"/>
                </a:lnSpc>
                <a:spcBef>
                  <a:spcPts val="0"/>
                </a:spcBef>
                <a:spcAft>
                  <a:spcPts val="0"/>
                </a:spcAft>
                <a:buClr>
                  <a:srgbClr val="EFEFEF"/>
                </a:buClr>
                <a:buSzPts val="3000"/>
                <a:buFont typeface="Open Sans"/>
                <a:buChar char="✓"/>
              </a:pPr>
              <a:r>
                <a:rPr lang="en" sz="3000" b="0" i="0" strike="noStrike" cap="none" dirty="0">
                  <a:solidFill>
                    <a:srgbClr val="EFEFEF"/>
                  </a:solidFill>
                  <a:latin typeface="Open Sans"/>
                  <a:ea typeface="Open Sans"/>
                  <a:cs typeface="Open Sans"/>
                  <a:sym typeface="Open Sans"/>
                </a:rPr>
                <a:t>More</a:t>
              </a:r>
              <a:r>
                <a:rPr lang="en" sz="3000" b="0" i="0" u="none" strike="noStrike" cap="none" dirty="0">
                  <a:solidFill>
                    <a:srgbClr val="EFEFEF"/>
                  </a:solidFill>
                  <a:latin typeface="Open Sans"/>
                  <a:ea typeface="Open Sans"/>
                  <a:cs typeface="Open Sans"/>
                  <a:sym typeface="Open Sans"/>
                </a:rPr>
                <a:t> viruses spawn, move faster, and are more difficult to kill as difficulty increases</a:t>
              </a:r>
              <a:endParaRPr sz="3000" b="0" i="0" u="none" strike="noStrike" cap="none" dirty="0">
                <a:solidFill>
                  <a:srgbClr val="EFEFEF"/>
                </a:solidFill>
                <a:latin typeface="Open Sans"/>
                <a:ea typeface="Open Sans"/>
                <a:cs typeface="Open Sans"/>
                <a:sym typeface="Open Sans"/>
              </a:endParaRPr>
            </a:p>
            <a:p>
              <a:pPr marL="457200" marR="0" lvl="0" indent="-419100" algn="l" rtl="0">
                <a:lnSpc>
                  <a:spcPct val="100000"/>
                </a:lnSpc>
                <a:spcBef>
                  <a:spcPts val="0"/>
                </a:spcBef>
                <a:spcAft>
                  <a:spcPts val="0"/>
                </a:spcAft>
                <a:buClr>
                  <a:srgbClr val="EFEFEF"/>
                </a:buClr>
                <a:buSzPts val="3000"/>
                <a:buFont typeface="Open Sans"/>
                <a:buChar char="✓"/>
              </a:pPr>
              <a:r>
                <a:rPr lang="en" sz="3000" b="0" i="0" u="none" strike="noStrike" cap="none" dirty="0">
                  <a:solidFill>
                    <a:srgbClr val="EFEFEF"/>
                  </a:solidFill>
                  <a:latin typeface="Open Sans"/>
                  <a:ea typeface="Open Sans"/>
                  <a:cs typeface="Open Sans"/>
                  <a:sym typeface="Open Sans"/>
                </a:rPr>
                <a:t>Win game after reaching </a:t>
              </a:r>
              <a:r>
                <a:rPr lang="en" sz="3000" dirty="0">
                  <a:solidFill>
                    <a:srgbClr val="EFEFEF"/>
                  </a:solidFill>
                  <a:latin typeface="Open Sans"/>
                  <a:ea typeface="Open Sans"/>
                  <a:cs typeface="Open Sans"/>
                  <a:sym typeface="Open Sans"/>
                </a:rPr>
                <a:t>the last level in Vaccine Adventure </a:t>
              </a:r>
              <a:r>
                <a:rPr lang="en" sz="3000" b="0" i="0" u="none" strike="noStrike" cap="none" dirty="0">
                  <a:solidFill>
                    <a:srgbClr val="EFEFEF"/>
                  </a:solidFill>
                  <a:latin typeface="Open Sans"/>
                  <a:ea typeface="Open Sans"/>
                  <a:cs typeface="Open Sans"/>
                  <a:sym typeface="Open Sans"/>
                </a:rPr>
                <a:t>, lose game if </a:t>
              </a:r>
              <a:r>
                <a:rPr lang="en" sz="3000" dirty="0">
                  <a:solidFill>
                    <a:srgbClr val="EFEFEF"/>
                  </a:solidFill>
                  <a:latin typeface="Open Sans"/>
                  <a:ea typeface="Open Sans"/>
                  <a:cs typeface="Open Sans"/>
                  <a:sym typeface="Open Sans"/>
                </a:rPr>
                <a:t>the player succumbs to virues in Vaccine Adventure or if the 4 lives player exhausts all the lives in Space Invaders</a:t>
              </a:r>
            </a:p>
            <a:p>
              <a:pPr marL="38100" marR="0" lvl="0" algn="l" rtl="0">
                <a:lnSpc>
                  <a:spcPct val="100000"/>
                </a:lnSpc>
                <a:spcBef>
                  <a:spcPts val="0"/>
                </a:spcBef>
                <a:spcAft>
                  <a:spcPts val="0"/>
                </a:spcAft>
                <a:buClr>
                  <a:srgbClr val="EFEFEF"/>
                </a:buClr>
                <a:buSzPts val="3000"/>
              </a:pPr>
              <a:endParaRPr sz="3000" b="0" i="0" u="none" strike="noStrike" cap="none" dirty="0">
                <a:solidFill>
                  <a:srgbClr val="EFEFEF"/>
                </a:solidFill>
                <a:latin typeface="Open Sans"/>
                <a:ea typeface="Open Sans"/>
                <a:cs typeface="Open Sans"/>
                <a:sym typeface="Open Sans"/>
              </a:endParaRPr>
            </a:p>
          </p:txBody>
        </p:sp>
        <p:sp>
          <p:nvSpPr>
            <p:cNvPr id="81" name="Google Shape;81;p1"/>
            <p:cNvSpPr txBox="1"/>
            <p:nvPr/>
          </p:nvSpPr>
          <p:spPr>
            <a:xfrm>
              <a:off x="462600" y="8148468"/>
              <a:ext cx="26050501" cy="870300"/>
            </a:xfrm>
            <a:prstGeom prst="rect">
              <a:avLst/>
            </a:prstGeom>
            <a:gradFill>
              <a:gsLst>
                <a:gs pos="0">
                  <a:srgbClr val="9C9A85"/>
                </a:gs>
                <a:gs pos="100000">
                  <a:srgbClr val="FFFFFF">
                    <a:alpha val="0"/>
                  </a:srgbClr>
                </a:gs>
              </a:gsLst>
              <a:lin ang="0" scaled="0"/>
            </a:gra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 sz="4200" b="1" i="0" u="none" strike="noStrike" cap="none">
                  <a:solidFill>
                    <a:srgbClr val="EFEFEF"/>
                  </a:solidFill>
                  <a:latin typeface="Open Sans"/>
                  <a:ea typeface="Open Sans"/>
                  <a:cs typeface="Open Sans"/>
                  <a:sym typeface="Open Sans"/>
                </a:rPr>
                <a:t>Main Features Implemented</a:t>
              </a:r>
              <a:endParaRPr sz="1400" b="0" i="0" u="none" strike="noStrike" cap="none">
                <a:solidFill>
                  <a:srgbClr val="000000"/>
                </a:solidFill>
                <a:latin typeface="Open Sans"/>
                <a:ea typeface="Open Sans"/>
                <a:cs typeface="Open Sans"/>
                <a:sym typeface="Open Sans"/>
              </a:endParaRPr>
            </a:p>
          </p:txBody>
        </p:sp>
      </p:grpSp>
      <p:grpSp>
        <p:nvGrpSpPr>
          <p:cNvPr id="82" name="Google Shape;82;p1"/>
          <p:cNvGrpSpPr/>
          <p:nvPr/>
        </p:nvGrpSpPr>
        <p:grpSpPr>
          <a:xfrm>
            <a:off x="2869275" y="23416871"/>
            <a:ext cx="21366866" cy="1918416"/>
            <a:chOff x="710667" y="1323164"/>
            <a:chExt cx="7300918" cy="740844"/>
          </a:xfrm>
        </p:grpSpPr>
        <p:sp>
          <p:nvSpPr>
            <p:cNvPr id="83" name="Google Shape;83;p1"/>
            <p:cNvSpPr txBox="1"/>
            <p:nvPr/>
          </p:nvSpPr>
          <p:spPr>
            <a:xfrm>
              <a:off x="710667" y="1332308"/>
              <a:ext cx="2004300" cy="7317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274275" tIns="137100" rIns="274275" bIns="137100" anchor="ctr" anchorCtr="0">
              <a:noAutofit/>
            </a:bodyPr>
            <a:lstStyle/>
            <a:p>
              <a:pPr marL="0" marR="0" lvl="0" indent="0" algn="r" rtl="0">
                <a:lnSpc>
                  <a:spcPct val="90000"/>
                </a:lnSpc>
                <a:spcBef>
                  <a:spcPts val="0"/>
                </a:spcBef>
                <a:spcAft>
                  <a:spcPts val="0"/>
                </a:spcAft>
                <a:buClr>
                  <a:srgbClr val="000000"/>
                </a:buClr>
                <a:buSzPts val="4800"/>
                <a:buFont typeface="Arial"/>
                <a:buNone/>
              </a:pPr>
              <a:r>
                <a:rPr lang="en" sz="4800" b="0" i="0" u="none" strike="noStrike" cap="none">
                  <a:solidFill>
                    <a:srgbClr val="FFFFFF"/>
                  </a:solidFill>
                  <a:latin typeface="Roboto Medium"/>
                  <a:ea typeface="Roboto Medium"/>
                  <a:cs typeface="Roboto Medium"/>
                  <a:sym typeface="Roboto Medium"/>
                </a:rPr>
                <a:t>Development Environment</a:t>
              </a:r>
              <a:endParaRPr sz="4800" b="0" i="0" u="none" strike="noStrike" cap="none">
                <a:solidFill>
                  <a:srgbClr val="FFFFFF"/>
                </a:solidFill>
                <a:latin typeface="Roboto Medium"/>
                <a:ea typeface="Roboto Medium"/>
                <a:cs typeface="Roboto Medium"/>
                <a:sym typeface="Roboto Medium"/>
              </a:endParaRPr>
            </a:p>
          </p:txBody>
        </p:sp>
        <p:sp>
          <p:nvSpPr>
            <p:cNvPr id="84" name="Google Shape;84;p1"/>
            <p:cNvSpPr/>
            <p:nvPr/>
          </p:nvSpPr>
          <p:spPr>
            <a:xfrm>
              <a:off x="2789785" y="1323164"/>
              <a:ext cx="5221800" cy="731700"/>
            </a:xfrm>
            <a:prstGeom prst="rect">
              <a:avLst/>
            </a:prstGeom>
            <a:solidFill>
              <a:srgbClr val="B7B7B7"/>
            </a:solidFill>
            <a:ln>
              <a:noFill/>
            </a:ln>
          </p:spPr>
          <p:txBody>
            <a:bodyPr spcFirstLastPara="1" wrap="square" lIns="274275" tIns="137100" rIns="274275" bIns="1371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txBox="1"/>
            <p:nvPr/>
          </p:nvSpPr>
          <p:spPr>
            <a:xfrm>
              <a:off x="2914389" y="1407440"/>
              <a:ext cx="4765800" cy="575400"/>
            </a:xfrm>
            <a:prstGeom prst="rect">
              <a:avLst/>
            </a:prstGeom>
            <a:solidFill>
              <a:srgbClr val="B7B7B7"/>
            </a:solidFill>
            <a:ln>
              <a:noFill/>
            </a:ln>
          </p:spPr>
          <p:txBody>
            <a:bodyPr spcFirstLastPara="1" wrap="square" lIns="274275" tIns="137100" rIns="274275" bIns="137100" anchor="ctr" anchorCtr="0">
              <a:noAutofit/>
            </a:bodyPr>
            <a:lstStyle/>
            <a:p>
              <a:pPr marL="457200" marR="0" lvl="0" indent="-419100" algn="l" rtl="0">
                <a:lnSpc>
                  <a:spcPct val="100000"/>
                </a:lnSpc>
                <a:spcBef>
                  <a:spcPts val="0"/>
                </a:spcBef>
                <a:spcAft>
                  <a:spcPts val="0"/>
                </a:spcAft>
                <a:buClr>
                  <a:srgbClr val="EFEFEF"/>
                </a:buClr>
                <a:buSzPts val="3000"/>
                <a:buFont typeface="Arial"/>
                <a:buChar char="-"/>
              </a:pPr>
              <a:r>
                <a:rPr lang="en" sz="3000" b="0" i="0" u="none" strike="noStrike" cap="none">
                  <a:solidFill>
                    <a:srgbClr val="EFEFEF"/>
                  </a:solidFill>
                  <a:latin typeface="Open Sans"/>
                  <a:ea typeface="Open Sans"/>
                  <a:cs typeface="Open Sans"/>
                  <a:sym typeface="Open Sans"/>
                </a:rPr>
                <a:t>Familiarity with the language, framework and development environment is important to have prior to development.</a:t>
              </a:r>
              <a:endParaRPr/>
            </a:p>
            <a:p>
              <a:pPr marL="457200" marR="0" lvl="0" indent="-419100" algn="l" rtl="0">
                <a:lnSpc>
                  <a:spcPct val="100000"/>
                </a:lnSpc>
                <a:spcBef>
                  <a:spcPts val="0"/>
                </a:spcBef>
                <a:spcAft>
                  <a:spcPts val="0"/>
                </a:spcAft>
                <a:buClr>
                  <a:srgbClr val="EFEFEF"/>
                </a:buClr>
                <a:buSzPts val="3000"/>
                <a:buFont typeface="Arial"/>
                <a:buChar char="-"/>
              </a:pPr>
              <a:r>
                <a:rPr lang="en" sz="3000" b="0" i="0" u="none" strike="noStrike" cap="none">
                  <a:solidFill>
                    <a:srgbClr val="EFEFEF"/>
                  </a:solidFill>
                  <a:latin typeface="Open Sans"/>
                  <a:ea typeface="Open Sans"/>
                  <a:cs typeface="Open Sans"/>
                  <a:sym typeface="Open Sans"/>
                </a:rPr>
                <a:t>Communication with client and documenting helps us understand the client’s needs and stay on the right path.</a:t>
              </a:r>
              <a:endParaRPr sz="3600" b="0" i="0" u="none" strike="noStrike" cap="none">
                <a:solidFill>
                  <a:srgbClr val="FFFFFF"/>
                </a:solidFill>
                <a:latin typeface="Roboto"/>
                <a:ea typeface="Roboto"/>
                <a:cs typeface="Roboto"/>
                <a:sym typeface="Roboto"/>
              </a:endParaRPr>
            </a:p>
          </p:txBody>
        </p:sp>
      </p:grpSp>
      <p:grpSp>
        <p:nvGrpSpPr>
          <p:cNvPr id="86" name="Google Shape;86;p1"/>
          <p:cNvGrpSpPr/>
          <p:nvPr/>
        </p:nvGrpSpPr>
        <p:grpSpPr>
          <a:xfrm>
            <a:off x="2880174" y="25605196"/>
            <a:ext cx="21366866" cy="2246017"/>
            <a:chOff x="710667" y="1323164"/>
            <a:chExt cx="7300918" cy="740844"/>
          </a:xfrm>
        </p:grpSpPr>
        <p:sp>
          <p:nvSpPr>
            <p:cNvPr id="87" name="Google Shape;87;p1"/>
            <p:cNvSpPr txBox="1"/>
            <p:nvPr/>
          </p:nvSpPr>
          <p:spPr>
            <a:xfrm>
              <a:off x="710667" y="1332308"/>
              <a:ext cx="2004300" cy="7317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274275" tIns="137100" rIns="274275" bIns="137100" anchor="ctr" anchorCtr="0">
              <a:noAutofit/>
            </a:bodyPr>
            <a:lstStyle/>
            <a:p>
              <a:pPr marL="0" marR="0" lvl="0" indent="0" algn="r" rtl="0">
                <a:lnSpc>
                  <a:spcPct val="90000"/>
                </a:lnSpc>
                <a:spcBef>
                  <a:spcPts val="0"/>
                </a:spcBef>
                <a:spcAft>
                  <a:spcPts val="0"/>
                </a:spcAft>
                <a:buClr>
                  <a:srgbClr val="000000"/>
                </a:buClr>
                <a:buSzPts val="4800"/>
                <a:buFont typeface="Arial"/>
                <a:buNone/>
              </a:pPr>
              <a:r>
                <a:rPr lang="en" sz="4800">
                  <a:solidFill>
                    <a:srgbClr val="FFFFFF"/>
                  </a:solidFill>
                  <a:latin typeface="Roboto Medium"/>
                  <a:ea typeface="Roboto Medium"/>
                  <a:cs typeface="Roboto Medium"/>
                  <a:sym typeface="Roboto Medium"/>
                </a:rPr>
                <a:t>Testing</a:t>
              </a:r>
              <a:endParaRPr sz="4800" b="0" i="0" u="none" strike="noStrike" cap="none">
                <a:solidFill>
                  <a:srgbClr val="FFFFFF"/>
                </a:solidFill>
                <a:latin typeface="Roboto Medium"/>
                <a:ea typeface="Roboto Medium"/>
                <a:cs typeface="Roboto Medium"/>
                <a:sym typeface="Roboto Medium"/>
              </a:endParaRPr>
            </a:p>
          </p:txBody>
        </p:sp>
        <p:sp>
          <p:nvSpPr>
            <p:cNvPr id="88" name="Google Shape;88;p1"/>
            <p:cNvSpPr/>
            <p:nvPr/>
          </p:nvSpPr>
          <p:spPr>
            <a:xfrm>
              <a:off x="2789785" y="1323164"/>
              <a:ext cx="5221800" cy="731700"/>
            </a:xfrm>
            <a:prstGeom prst="rect">
              <a:avLst/>
            </a:prstGeom>
            <a:solidFill>
              <a:srgbClr val="B7B7B7"/>
            </a:solidFill>
            <a:ln>
              <a:noFill/>
            </a:ln>
          </p:spPr>
          <p:txBody>
            <a:bodyPr spcFirstLastPara="1" wrap="square" lIns="274275" tIns="137100" rIns="274275" bIns="1371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9" name="Google Shape;89;p1"/>
            <p:cNvSpPr txBox="1"/>
            <p:nvPr/>
          </p:nvSpPr>
          <p:spPr>
            <a:xfrm>
              <a:off x="2914389" y="1407440"/>
              <a:ext cx="4765800" cy="575400"/>
            </a:xfrm>
            <a:prstGeom prst="rect">
              <a:avLst/>
            </a:prstGeom>
            <a:solidFill>
              <a:srgbClr val="B7B7B7"/>
            </a:solidFill>
            <a:ln>
              <a:noFill/>
            </a:ln>
          </p:spPr>
          <p:txBody>
            <a:bodyPr spcFirstLastPara="1" wrap="square" lIns="274275" tIns="137100" rIns="274275" bIns="137100" anchor="ctr" anchorCtr="0">
              <a:noAutofit/>
            </a:bodyPr>
            <a:lstStyle/>
            <a:p>
              <a:pPr marL="457200" marR="0" lvl="0" indent="-406400" algn="l" rtl="0">
                <a:lnSpc>
                  <a:spcPct val="100000"/>
                </a:lnSpc>
                <a:spcBef>
                  <a:spcPts val="0"/>
                </a:spcBef>
                <a:spcAft>
                  <a:spcPts val="0"/>
                </a:spcAft>
                <a:buClr>
                  <a:schemeClr val="lt1"/>
                </a:buClr>
                <a:buSzPts val="2800"/>
                <a:buFont typeface="Open Sans"/>
                <a:buChar char="-"/>
              </a:pPr>
              <a:r>
                <a:rPr lang="en" sz="2800">
                  <a:solidFill>
                    <a:schemeClr val="lt1"/>
                  </a:solidFill>
                  <a:latin typeface="Open Sans"/>
                  <a:ea typeface="Open Sans"/>
                  <a:cs typeface="Open Sans"/>
                  <a:sym typeface="Open Sans"/>
                </a:rPr>
                <a:t>Testing is essential in making the game works as implemented however since it’s not compatible with TDD, we had to manually test and use mostly BDD. Testing by playing the game makes sure the features work as implemented, makes finding glitches faster and also we gain knowledge on possible improvements to the game.</a:t>
              </a:r>
              <a:endParaRPr sz="3000" b="0" i="0" u="none" strike="noStrike" cap="none">
                <a:solidFill>
                  <a:srgbClr val="EFEFEF"/>
                </a:solidFill>
                <a:latin typeface="Open Sans"/>
                <a:ea typeface="Open Sans"/>
                <a:cs typeface="Open Sans"/>
                <a:sym typeface="Open Sans"/>
              </a:endParaRPr>
            </a:p>
          </p:txBody>
        </p:sp>
      </p:grpSp>
      <p:grpSp>
        <p:nvGrpSpPr>
          <p:cNvPr id="90" name="Google Shape;90;p1"/>
          <p:cNvGrpSpPr/>
          <p:nvPr/>
        </p:nvGrpSpPr>
        <p:grpSpPr>
          <a:xfrm>
            <a:off x="2869275" y="27969414"/>
            <a:ext cx="21366866" cy="1918416"/>
            <a:chOff x="710667" y="1323164"/>
            <a:chExt cx="7300918" cy="740844"/>
          </a:xfrm>
        </p:grpSpPr>
        <p:sp>
          <p:nvSpPr>
            <p:cNvPr id="91" name="Google Shape;91;p1"/>
            <p:cNvSpPr txBox="1"/>
            <p:nvPr/>
          </p:nvSpPr>
          <p:spPr>
            <a:xfrm>
              <a:off x="710667" y="1332308"/>
              <a:ext cx="2004300" cy="731700"/>
            </a:xfrm>
            <a:prstGeom prst="rect">
              <a:avLst/>
            </a:prstGeom>
            <a:solidFill>
              <a:srgbClr val="B7B7B7"/>
            </a:solidFill>
            <a:ln w="9525" cap="flat" cmpd="sng">
              <a:solidFill>
                <a:srgbClr val="000000"/>
              </a:solidFill>
              <a:prstDash val="solid"/>
              <a:round/>
              <a:headEnd type="none" w="sm" len="sm"/>
              <a:tailEnd type="none" w="sm" len="sm"/>
            </a:ln>
          </p:spPr>
          <p:txBody>
            <a:bodyPr spcFirstLastPara="1" wrap="square" lIns="274275" tIns="137100" rIns="274275" bIns="137100" anchor="ctr" anchorCtr="0">
              <a:noAutofit/>
            </a:bodyPr>
            <a:lstStyle/>
            <a:p>
              <a:pPr marL="0" marR="0" lvl="0" indent="0" algn="r" rtl="0">
                <a:lnSpc>
                  <a:spcPct val="90000"/>
                </a:lnSpc>
                <a:spcBef>
                  <a:spcPts val="0"/>
                </a:spcBef>
                <a:spcAft>
                  <a:spcPts val="0"/>
                </a:spcAft>
                <a:buClr>
                  <a:srgbClr val="000000"/>
                </a:buClr>
                <a:buSzPts val="4800"/>
                <a:buFont typeface="Arial"/>
                <a:buNone/>
              </a:pPr>
              <a:r>
                <a:rPr lang="en" sz="4800" b="0" i="0" u="none" strike="noStrike" cap="none">
                  <a:solidFill>
                    <a:srgbClr val="FFFFFF"/>
                  </a:solidFill>
                  <a:latin typeface="Roboto Medium"/>
                  <a:ea typeface="Roboto Medium"/>
                  <a:cs typeface="Roboto Medium"/>
                  <a:sym typeface="Roboto Medium"/>
                </a:rPr>
                <a:t>Prioritization</a:t>
              </a:r>
              <a:endParaRPr sz="4800" b="0" i="0" u="none" strike="noStrike" cap="none">
                <a:solidFill>
                  <a:srgbClr val="FFFFFF"/>
                </a:solidFill>
                <a:latin typeface="Roboto Medium"/>
                <a:ea typeface="Roboto Medium"/>
                <a:cs typeface="Roboto Medium"/>
                <a:sym typeface="Roboto Medium"/>
              </a:endParaRPr>
            </a:p>
          </p:txBody>
        </p:sp>
        <p:sp>
          <p:nvSpPr>
            <p:cNvPr id="92" name="Google Shape;92;p1"/>
            <p:cNvSpPr/>
            <p:nvPr/>
          </p:nvSpPr>
          <p:spPr>
            <a:xfrm>
              <a:off x="2789785" y="1323164"/>
              <a:ext cx="5221800" cy="731700"/>
            </a:xfrm>
            <a:prstGeom prst="rect">
              <a:avLst/>
            </a:prstGeom>
            <a:solidFill>
              <a:srgbClr val="B7B7B7"/>
            </a:solidFill>
            <a:ln>
              <a:noFill/>
            </a:ln>
          </p:spPr>
          <p:txBody>
            <a:bodyPr spcFirstLastPara="1" wrap="square" lIns="274275" tIns="137100" rIns="274275" bIns="1371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2914389" y="1407440"/>
              <a:ext cx="4765800" cy="575400"/>
            </a:xfrm>
            <a:prstGeom prst="rect">
              <a:avLst/>
            </a:prstGeom>
            <a:solidFill>
              <a:srgbClr val="B7B7B7"/>
            </a:solidFill>
            <a:ln>
              <a:noFill/>
            </a:ln>
          </p:spPr>
          <p:txBody>
            <a:bodyPr spcFirstLastPara="1" wrap="square" lIns="274275" tIns="137100" rIns="274275" bIns="137100" anchor="ctr" anchorCtr="0">
              <a:noAutofit/>
            </a:bodyPr>
            <a:lstStyle/>
            <a:p>
              <a:pPr marL="457200" marR="0" lvl="0" indent="-419100" algn="l" rtl="0">
                <a:lnSpc>
                  <a:spcPct val="100000"/>
                </a:lnSpc>
                <a:spcBef>
                  <a:spcPts val="0"/>
                </a:spcBef>
                <a:spcAft>
                  <a:spcPts val="0"/>
                </a:spcAft>
                <a:buClr>
                  <a:srgbClr val="EFEFEF"/>
                </a:buClr>
                <a:buSzPts val="3000"/>
                <a:buFont typeface="Arial"/>
                <a:buChar char="-"/>
              </a:pPr>
              <a:r>
                <a:rPr lang="en" sz="3000" b="0" i="0" u="none" strike="noStrike" cap="none">
                  <a:solidFill>
                    <a:schemeClr val="lt1"/>
                  </a:solidFill>
                  <a:latin typeface="Open Sans"/>
                  <a:ea typeface="Open Sans"/>
                  <a:cs typeface="Open Sans"/>
                  <a:sym typeface="Open Sans"/>
                </a:rPr>
                <a:t>Learning how to prioritize the features important to our client is key to delivering a working product that meets the client’s needs within a short timeframe.</a:t>
              </a:r>
              <a:endParaRPr sz="3600" b="0" i="0" u="none" strike="noStrike" cap="none">
                <a:solidFill>
                  <a:srgbClr val="FFFFFF"/>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68A00385-AD39-4E0A-22D6-A10285F00D6C}"/>
              </a:ext>
            </a:extLst>
          </p:cNvPr>
          <p:cNvPicPr>
            <a:picLocks noChangeAspect="1"/>
          </p:cNvPicPr>
          <p:nvPr/>
        </p:nvPicPr>
        <p:blipFill>
          <a:blip r:embed="rId4"/>
          <a:stretch>
            <a:fillRect/>
          </a:stretch>
        </p:blipFill>
        <p:spPr>
          <a:xfrm>
            <a:off x="1471624" y="31948368"/>
            <a:ext cx="5726569" cy="3903124"/>
          </a:xfrm>
          <a:prstGeom prst="rect">
            <a:avLst/>
          </a:prstGeom>
        </p:spPr>
      </p:pic>
      <p:pic>
        <p:nvPicPr>
          <p:cNvPr id="5" name="Picture 4">
            <a:extLst>
              <a:ext uri="{FF2B5EF4-FFF2-40B4-BE49-F238E27FC236}">
                <a16:creationId xmlns:a16="http://schemas.microsoft.com/office/drawing/2014/main" id="{9ED2F323-5E07-5988-B2D1-AE303BE2B439}"/>
              </a:ext>
            </a:extLst>
          </p:cNvPr>
          <p:cNvPicPr>
            <a:picLocks noChangeAspect="1"/>
          </p:cNvPicPr>
          <p:nvPr/>
        </p:nvPicPr>
        <p:blipFill>
          <a:blip r:embed="rId5"/>
          <a:stretch>
            <a:fillRect/>
          </a:stretch>
        </p:blipFill>
        <p:spPr>
          <a:xfrm>
            <a:off x="8550331" y="31968500"/>
            <a:ext cx="4169577" cy="3927045"/>
          </a:xfrm>
          <a:prstGeom prst="rect">
            <a:avLst/>
          </a:prstGeom>
        </p:spPr>
      </p:pic>
      <p:pic>
        <p:nvPicPr>
          <p:cNvPr id="7" name="Picture 6">
            <a:extLst>
              <a:ext uri="{FF2B5EF4-FFF2-40B4-BE49-F238E27FC236}">
                <a16:creationId xmlns:a16="http://schemas.microsoft.com/office/drawing/2014/main" id="{13FD6494-A322-9391-9522-DC762D88EA1A}"/>
              </a:ext>
            </a:extLst>
          </p:cNvPr>
          <p:cNvPicPr>
            <a:picLocks noChangeAspect="1"/>
          </p:cNvPicPr>
          <p:nvPr/>
        </p:nvPicPr>
        <p:blipFill>
          <a:blip r:embed="rId6"/>
          <a:stretch>
            <a:fillRect/>
          </a:stretch>
        </p:blipFill>
        <p:spPr>
          <a:xfrm>
            <a:off x="14013168" y="31948368"/>
            <a:ext cx="5185909" cy="3879200"/>
          </a:xfrm>
          <a:prstGeom prst="rect">
            <a:avLst/>
          </a:prstGeom>
        </p:spPr>
      </p:pic>
      <p:pic>
        <p:nvPicPr>
          <p:cNvPr id="9" name="Picture 8">
            <a:extLst>
              <a:ext uri="{FF2B5EF4-FFF2-40B4-BE49-F238E27FC236}">
                <a16:creationId xmlns:a16="http://schemas.microsoft.com/office/drawing/2014/main" id="{BDFB9DDE-4D29-7628-6795-7D443F766283}"/>
              </a:ext>
            </a:extLst>
          </p:cNvPr>
          <p:cNvPicPr>
            <a:picLocks noChangeAspect="1"/>
          </p:cNvPicPr>
          <p:nvPr/>
        </p:nvPicPr>
        <p:blipFill>
          <a:blip r:embed="rId7"/>
          <a:stretch>
            <a:fillRect/>
          </a:stretch>
        </p:blipFill>
        <p:spPr>
          <a:xfrm>
            <a:off x="21179486" y="32013931"/>
            <a:ext cx="4890234" cy="374807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Open Sans</vt:lpstr>
      <vt:lpstr>Roboto</vt:lpstr>
      <vt:lpstr>Roboto Medium</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Tungaturthy, Kaushal Prudhvi Raj</cp:lastModifiedBy>
  <cp:revision>1</cp:revision>
  <dcterms:modified xsi:type="dcterms:W3CDTF">2022-04-30T03:30:34Z</dcterms:modified>
</cp:coreProperties>
</file>