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4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Red Jaguars</a:t>
            </a:r>
          </a:p>
        </p:txBody>
      </p:sp>
      <p:sp>
        <p:nvSpPr>
          <p:cNvPr id="31" name="Shape 31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ER Diagram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Goals: Java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/>
              <a:t>After careful deliberation, we believe that the team should be able: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To work and communicate in teams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Apply Software Design Principles and Patterns correctly</a:t>
            </a:r>
          </a:p>
          <a:p>
            <a:pPr rtl="0" lvl="1" indent="-342900" marL="9144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800" lang="en"/>
              <a:t>Prioritized Patterns are MVC and Creational Patterns.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To connect SQL databases correctly and efficiently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Manipulate databases using java (add, update, delete)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Goals: SQL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/>
              <a:t>The team should be able to: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Use SQL scripts correctly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Be able to add, update, delete tables using SQL scripts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Understand Entity-Relationship Diagrams</a:t>
            </a:r>
          </a:p>
          <a:p>
            <a:pPr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Connect SQL databases to Java correctly and efficiently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The Plan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indent="0" marL="0">
              <a:spcBef>
                <a:spcPts val="0"/>
              </a:spcBef>
              <a:buNone/>
            </a:pPr>
            <a:r>
              <a:rPr sz="2000" lang="en"/>
              <a:t>Java Plan:</a:t>
            </a:r>
          </a:p>
          <a:p>
            <a:pPr rtl="0" lvl="0" indent="-355600" marL="9144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000" lang="en"/>
              <a:t>Team is divided into sub-groups</a:t>
            </a:r>
          </a:p>
          <a:p>
            <a:pPr rtl="0" lvl="0" indent="-355600" marL="9144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000" lang="en"/>
              <a:t>Simple programs will be assigned to groups</a:t>
            </a:r>
          </a:p>
          <a:p>
            <a:pPr rtl="0" lvl="1" indent="-355600" marL="18288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2000" lang="en"/>
              <a:t>Programs revolve around Java-SQL Connections, MVC, and Creational Patterns</a:t>
            </a:r>
          </a:p>
          <a:p>
            <a:pPr rtl="0" lvl="1" indent="-355600" marL="18288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2000" lang="en"/>
              <a:t>Programs in mind:</a:t>
            </a:r>
          </a:p>
          <a:p>
            <a:pPr rtl="0" lvl="0" indent="-355600" marL="22860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000" lang="en"/>
              <a:t>Simple Login System</a:t>
            </a:r>
          </a:p>
          <a:p>
            <a:pPr rtl="0" lvl="0" indent="-355600" marL="22860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000" lang="en"/>
              <a:t>Pizza Builder (or something similar)</a:t>
            </a:r>
          </a:p>
          <a:p>
            <a:pPr rtl="0" lvl="0" indent="-355600" marL="9144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000" lang="en"/>
              <a:t>Developers are assigned to a sub-group as a consultant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The Plan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SQL Plan:</a:t>
            </a:r>
          </a:p>
          <a:p>
            <a:pPr rtl="0" lvl="0" indent="-419100" marL="9144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Use of online reading materials</a:t>
            </a:r>
          </a:p>
          <a:p>
            <a:pPr rtl="0" lvl="0" indent="-419100" marL="9144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Simple exercises with SQL scripts</a:t>
            </a:r>
          </a:p>
          <a:p>
            <a:pPr rtl="0" lvl="0" indent="-419100" marL="9144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Tutorial Sessions</a:t>
            </a:r>
          </a:p>
          <a:p>
            <a:pPr rtl="0" lvl="1" indent="-381000" marL="18288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through face to face meeting</a:t>
            </a:r>
          </a:p>
          <a:p>
            <a:pPr lvl="1" indent="-381000" marL="18288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Skype / Google Hangout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The Plan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All group works and exercises must be submitted through a GitHub Repository on or before the assigned deadline.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6" name="Shape 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55486" x="0"/>
            <a:ext cy="3032527" cx="9143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Proficiency Plan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/>
              <a:t>The developers of Red Jaguars have decided that Java and SQL are to be used in this project. Below are reasons why the said language is to be used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Java Programs can run regardless of Operating System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Majority of the team are familiar with the language and SQL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In order to find where the member’s proficiency in Java and SQL is, we asked all the team members to answer a survey.</a:t>
            </a:r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Language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1430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4800" lang="en"/>
              <a:t>JAVA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/>
        </p:nvSpPr>
        <p:spPr>
          <a:xfrm>
            <a:off y="1486375" x="2074500"/>
            <a:ext cy="718500" cx="6159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0487" x="1824037"/>
            <a:ext cy="4962525" cx="54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05000" x="1828800"/>
            <a:ext cy="1333500" cx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MySQL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9537" x="864850"/>
            <a:ext cy="4924425" cx="35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914525" x="4981800"/>
            <a:ext cy="1314450" cx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