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9114B60-D3A9-400F-8F56-89102BF2BA28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tr-TR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07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510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0493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1007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5227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5997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5416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004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628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544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039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532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656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845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590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845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552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9114B60-D3A9-400F-8F56-89102BF2BA28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80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user/furkan-47472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linkedin.com/in/furkan-s%C3%B6nmez-8a124013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frknsnmz/advance-java-short" TargetMode="External"/><Relationship Id="rId5" Type="http://schemas.openxmlformats.org/officeDocument/2006/relationships/hyperlink" Target="https://github.com/frknsnmz" TargetMode="External"/><Relationship Id="rId4" Type="http://schemas.openxmlformats.org/officeDocument/2006/relationships/hyperlink" Target="https://www.youtube.com/channel/UChncpiSEBNy_Mt6NJ0kkXI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AD59EE-8A50-430E-986B-7FD3E2B92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753" y="763475"/>
            <a:ext cx="8825658" cy="2677648"/>
          </a:xfrm>
        </p:spPr>
        <p:txBody>
          <a:bodyPr/>
          <a:lstStyle/>
          <a:p>
            <a:pPr algn="ctr"/>
            <a:r>
              <a:rPr lang="tr-TR" dirty="0" err="1"/>
              <a:t>Advance</a:t>
            </a:r>
            <a:r>
              <a:rPr lang="tr-TR" dirty="0"/>
              <a:t> Java </a:t>
            </a:r>
            <a:r>
              <a:rPr lang="tr-TR" dirty="0" err="1"/>
              <a:t>Short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2CDE6A4-2CE1-4212-AF6F-88A7A075A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879542"/>
            <a:ext cx="8825658" cy="1535837"/>
          </a:xfrm>
        </p:spPr>
        <p:txBody>
          <a:bodyPr>
            <a:normAutofit lnSpcReduction="10000"/>
          </a:bodyPr>
          <a:lstStyle/>
          <a:p>
            <a:r>
              <a:rPr lang="tr-TR" dirty="0"/>
              <a:t>Ben kimim?</a:t>
            </a:r>
          </a:p>
          <a:p>
            <a:r>
              <a:rPr lang="tr-TR" dirty="0"/>
              <a:t>Neden Java?</a:t>
            </a:r>
          </a:p>
          <a:p>
            <a:r>
              <a:rPr lang="tr-TR" dirty="0"/>
              <a:t>Neden </a:t>
            </a:r>
            <a:r>
              <a:rPr lang="tr-TR" dirty="0" err="1"/>
              <a:t>Effective</a:t>
            </a:r>
            <a:r>
              <a:rPr lang="tr-TR" dirty="0"/>
              <a:t> Java?</a:t>
            </a:r>
          </a:p>
          <a:p>
            <a:r>
              <a:rPr lang="tr-TR" dirty="0"/>
              <a:t>Neler öğreneceğiz - Rotamız</a:t>
            </a:r>
          </a:p>
        </p:txBody>
      </p:sp>
    </p:spTree>
    <p:extLst>
      <p:ext uri="{BB962C8B-B14F-4D97-AF65-F5344CB8AC3E}">
        <p14:creationId xmlns:p14="http://schemas.microsoft.com/office/powerpoint/2010/main" val="296772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DBCEF1-6957-4D41-A4C2-C55C089D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Ben Kimim?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07AEF3-6AE2-4172-8652-AEDBC30B9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125387" cy="3416300"/>
          </a:xfrm>
        </p:spPr>
        <p:txBody>
          <a:bodyPr/>
          <a:lstStyle/>
          <a:p>
            <a:r>
              <a:rPr lang="tr-TR" dirty="0" err="1"/>
              <a:t>Linkedin</a:t>
            </a:r>
            <a:r>
              <a:rPr lang="tr-TR" dirty="0"/>
              <a:t>: </a:t>
            </a:r>
            <a:r>
              <a:rPr lang="tr-TR" dirty="0">
                <a:hlinkClick r:id="rId2"/>
              </a:rPr>
              <a:t>https://www.linkedin.com/in/furkan-s%C3%B6nmez-8a124013a/</a:t>
            </a:r>
            <a:endParaRPr lang="tr-TR" dirty="0"/>
          </a:p>
          <a:p>
            <a:r>
              <a:rPr lang="tr-TR" dirty="0" err="1"/>
              <a:t>Udemy</a:t>
            </a:r>
            <a:r>
              <a:rPr lang="tr-TR" dirty="0"/>
              <a:t>: </a:t>
            </a:r>
            <a:r>
              <a:rPr lang="tr-TR" dirty="0">
                <a:hlinkClick r:id="rId3"/>
              </a:rPr>
              <a:t>https://www.udemy.com/user/furkan-47472/</a:t>
            </a:r>
            <a:endParaRPr lang="tr-TR" dirty="0"/>
          </a:p>
          <a:p>
            <a:r>
              <a:rPr lang="tr-TR" dirty="0" err="1"/>
              <a:t>YouTube</a:t>
            </a:r>
            <a:r>
              <a:rPr lang="tr-TR" dirty="0"/>
              <a:t>: </a:t>
            </a:r>
            <a:r>
              <a:rPr lang="tr-TR" dirty="0">
                <a:hlinkClick r:id="rId4"/>
              </a:rPr>
              <a:t>https://www.youtube.com/channel/UChncpiSEBNy_Mt6NJ0kkXIw</a:t>
            </a:r>
            <a:endParaRPr lang="tr-TR" dirty="0"/>
          </a:p>
          <a:p>
            <a:r>
              <a:rPr lang="tr-TR" dirty="0" err="1"/>
              <a:t>GitHub</a:t>
            </a:r>
            <a:r>
              <a:rPr lang="tr-TR" dirty="0"/>
              <a:t>: </a:t>
            </a:r>
            <a:r>
              <a:rPr lang="tr-TR" dirty="0">
                <a:hlinkClick r:id="rId5"/>
              </a:rPr>
              <a:t>https://github.com/frknsnmz</a:t>
            </a:r>
            <a:endParaRPr lang="tr-TR" dirty="0"/>
          </a:p>
          <a:p>
            <a:endParaRPr lang="tr-TR" dirty="0"/>
          </a:p>
          <a:p>
            <a:r>
              <a:rPr lang="tr-TR" dirty="0">
                <a:sym typeface="Wingdings" panose="05000000000000000000" pitchFamily="2" charset="2"/>
              </a:rPr>
              <a:t> </a:t>
            </a:r>
            <a:r>
              <a:rPr lang="tr-TR" dirty="0">
                <a:sym typeface="Wingdings" panose="05000000000000000000" pitchFamily="2" charset="2"/>
                <a:hlinkClick r:id="rId6"/>
              </a:rPr>
              <a:t>https://github.com/frknsnmz/advance-java-short</a:t>
            </a:r>
            <a:endParaRPr lang="tr-TR" dirty="0">
              <a:sym typeface="Wingdings" panose="05000000000000000000" pitchFamily="2" charset="2"/>
            </a:endParaRPr>
          </a:p>
          <a:p>
            <a:endParaRPr lang="tr-TR" dirty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B504F13-616E-472C-872C-ECC8E3EEE7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6835" y="3983524"/>
            <a:ext cx="2878251" cy="279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8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Neden Java?</a:t>
            </a:r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EF0F6EC1-A384-4729-95B7-AA907269B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30660"/>
            <a:ext cx="8761412" cy="3416300"/>
          </a:xfrm>
        </p:spPr>
        <p:txBody>
          <a:bodyPr/>
          <a:lstStyle/>
          <a:p>
            <a:endParaRPr lang="tr-TR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CCB47283-7BE6-462A-B1FC-3B1422369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996" y="3169790"/>
            <a:ext cx="55435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8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97B6D3-5C6F-4AC3-9FFD-7BD38D9E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Neden </a:t>
            </a:r>
            <a:r>
              <a:rPr lang="tr-TR" dirty="0" err="1"/>
              <a:t>Effective</a:t>
            </a:r>
            <a:r>
              <a:rPr lang="tr-TR" dirty="0"/>
              <a:t> Java?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ACEE119-226C-4097-A6DF-19F40E476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3603338"/>
            <a:ext cx="8761413" cy="1416623"/>
          </a:xfrm>
        </p:spPr>
      </p:pic>
    </p:spTree>
    <p:extLst>
      <p:ext uri="{BB962C8B-B14F-4D97-AF65-F5344CB8AC3E}">
        <p14:creationId xmlns:p14="http://schemas.microsoft.com/office/powerpoint/2010/main" val="316498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811295-1041-4644-B543-ED31043A9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Neler Öğreneceğiz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2AB928F-C5DA-4609-9E52-BAAB45049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ym typeface="Wingdings" panose="05000000000000000000" pitchFamily="2" charset="2"/>
              </a:rPr>
              <a:t>Mülakatlara hazırlık</a:t>
            </a:r>
          </a:p>
          <a:p>
            <a:r>
              <a:rPr lang="tr-TR" dirty="0">
                <a:sym typeface="Wingdings" panose="05000000000000000000" pitchFamily="2" charset="2"/>
              </a:rPr>
              <a:t>Yazılıma bakış açısı</a:t>
            </a:r>
          </a:p>
          <a:p>
            <a:r>
              <a:rPr lang="tr-TR" dirty="0">
                <a:sym typeface="Wingdings" panose="05000000000000000000" pitchFamily="2" charset="2"/>
              </a:rPr>
              <a:t>Güvenli ve efektif yazılım</a:t>
            </a:r>
          </a:p>
          <a:p>
            <a:r>
              <a:rPr lang="tr-TR" dirty="0">
                <a:sym typeface="Wingdings" panose="05000000000000000000" pitchFamily="2" charset="2"/>
              </a:rPr>
              <a:t>11 Content Süre yettiği kadar bilgi 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53187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İyon Toplantı Odası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İyon Toplantı Odası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 Toplantı Odası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345</TotalTime>
  <Words>111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İyon Toplantı Odası</vt:lpstr>
      <vt:lpstr>Advance Java Short</vt:lpstr>
      <vt:lpstr>Ben Kimim?</vt:lpstr>
      <vt:lpstr>Neden Java?</vt:lpstr>
      <vt:lpstr>Neden Effective Java?</vt:lpstr>
      <vt:lpstr>Neler Öğreneceğiz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Orta ve İleri Seviye Java Eğitim Serisi</dc:title>
  <dc:creator>Furkan Sönmez</dc:creator>
  <cp:lastModifiedBy>Furkan Sönmez</cp:lastModifiedBy>
  <cp:revision>13</cp:revision>
  <dcterms:created xsi:type="dcterms:W3CDTF">2021-11-09T15:30:13Z</dcterms:created>
  <dcterms:modified xsi:type="dcterms:W3CDTF">2021-12-22T21:02:53Z</dcterms:modified>
</cp:coreProperties>
</file>