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1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Word Clone: An Accessible Word Processor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 Clone is designed to enhance accessibility. It offers a user-friendly experience.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906423" y="5616654"/>
            <a:ext cx="13763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6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793790" y="5515748"/>
            <a:ext cx="22323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Name- Soumyadeep Maity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UID- 21BCS11857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8676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word processors often lack essential accessibility features. This creates barriers for disabled individuals.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user-friendly processor with built-in accessibility. This allows for a more inclusive experience.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tool provides a more inclusive and efficient writing experience. It caters to the needs of diverse users.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75701-E9B7-E886-1E67-9AC0BF4EBF65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Features &amp; Functionality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6999" y="338613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Basic Text Editing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formatting, font selection, and paragraph adjustments. It can also make basic file adjustments.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4981" y="3386138"/>
            <a:ext cx="20395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File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open, save, and create new documents. Supported formats include DOCX, TXT, and PDF.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7251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0566" y="5810131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725120"/>
            <a:ext cx="30400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Customizable Interface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21553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adjust font sizes, color schemes, and themes. This helps create their ideal experience.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86131-43D0-33BD-3E44-1044978BC3F4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050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Accessibility Features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6278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056578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Text-to-Speech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546997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Converts text to audible speech. Supports multiple languages and adjustable reading speeds.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26278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056578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Speech-to-Text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546997"/>
            <a:ext cx="22920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Converts speech to written text with high accuracy. It also utilizes noise cancellation.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26278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05657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High Contrast Mode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901327"/>
            <a:ext cx="22919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Improves visibility for users with visual impairments. Complies with WCAG standards.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3392" y="547688"/>
            <a:ext cx="7750016" cy="1244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Integration &amp; Advanced Capabilities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92" y="2091095"/>
            <a:ext cx="995720" cy="146589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77839" y="2290167"/>
            <a:ext cx="248947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Grammar Check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477839" y="2720697"/>
            <a:ext cx="6455569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grammar and spelling suggestions. Improves writing quality and reduces errors.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392" y="3556992"/>
            <a:ext cx="995720" cy="14658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77839" y="3756065"/>
            <a:ext cx="248947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Content Suggestion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477839" y="4186595"/>
            <a:ext cx="6455569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contextual suggestions for improving writing style. Helps users overcome writer's block.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392" y="5022890"/>
            <a:ext cx="995720" cy="146589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7839" y="5221962"/>
            <a:ext cx="2985254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Automatic Summarization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477839" y="5652492"/>
            <a:ext cx="6455569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Generates concise summaries of long documents. Saves time and improves information processing.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392" y="6488787"/>
            <a:ext cx="995720" cy="119491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77839" y="6687860"/>
            <a:ext cx="248947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Translation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7477839" y="7118390"/>
            <a:ext cx="6455569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 time translation to and from 100+ different languages.</a:t>
            </a:r>
            <a:endParaRPr lang="en-US" sz="15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AD79E1-B624-E756-39A7-739AF0CA38B0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13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Technical Implementation &amp; Architecture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22363" y="2645569"/>
            <a:ext cx="13263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Qt Designer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Created GUI, cross-platform compatibility, and MVC architecture. It ensures ease of use.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89502" y="4489013"/>
            <a:ext cx="198239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Python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logic and AI integration implemented in Python. Libraries used: PyQt5, SpeechRecognition, transformers.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86882" y="6332458"/>
            <a:ext cx="2035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Integrations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Cloud-based APIs for AI features: Speech-to-Text, Grammar Check. Allows for faster processing time.</a:t>
            </a:r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FCD60-C66E-28B0-6110-3065E5BDDF60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8147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Enhancements &amp; Roadmap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AI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1241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analysis and personalized writing suggestions can improve the user experience.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39483" y="3161943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44269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document sharing will help those who work on teams.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537258" y="3550444"/>
            <a:ext cx="16990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Cloud Integration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9526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Sync across devices for easy access from anywhere.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146494" y="5776317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1857256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Mobile App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9526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Extend accessibility to mobile with iOS and Android.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16216" y="5387816"/>
            <a:ext cx="1832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9A7A43-722E-7F3F-0C56-82C097A8C171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kern="0" spc="-12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Empowering Users Through Technology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78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33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Accessible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33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 Clone is a powerful and accessible word processor.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278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33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Empowering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433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designed to empower users with disabilities.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78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33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433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Combines core functionality with advanced AI features.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7829" y="644675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3332" y="666226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 Source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43332" y="711172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open source and continuously improving.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447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</vt:lpstr>
      <vt:lpstr>Inter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Soumyadeep Maity</cp:lastModifiedBy>
  <cp:revision>3</cp:revision>
  <dcterms:created xsi:type="dcterms:W3CDTF">2025-03-03T15:06:25Z</dcterms:created>
  <dcterms:modified xsi:type="dcterms:W3CDTF">2025-04-24T08:55:16Z</dcterms:modified>
</cp:coreProperties>
</file>