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130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AE85-8D85-40AE-B32A-2EF161584654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BEDD-1E0B-4D8E-B56E-C5CBEEC4E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1105-3FD0-9915-2D5B-B9037CDD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3D44EC-0002-573C-3510-254E4E405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517663-6F54-B029-E6F4-C0D266072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7027F-04D5-2D8A-FC88-2BD4920DE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9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6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74B2-79AB-F436-2AEF-800A9E5A3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 descr="复旦大学微电子学院芯创讲师团">
            <a:extLst>
              <a:ext uri="{FF2B5EF4-FFF2-40B4-BE49-F238E27FC236}">
                <a16:creationId xmlns:a16="http://schemas.microsoft.com/office/drawing/2014/main" id="{21C5AA09-80A8-4B7F-3876-DA75B6F933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92153" y="248061"/>
            <a:ext cx="776486" cy="7599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9755256-5BBF-490F-4D5C-37545DC85C32}"/>
              </a:ext>
            </a:extLst>
          </p:cNvPr>
          <p:cNvSpPr txBox="1"/>
          <p:nvPr/>
        </p:nvSpPr>
        <p:spPr>
          <a:xfrm>
            <a:off x="4343863" y="299552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原理图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ECA89-3F9C-DD30-EE50-B7D538F464B4}"/>
              </a:ext>
            </a:extLst>
          </p:cNvPr>
          <p:cNvSpPr txBox="1"/>
          <p:nvPr/>
        </p:nvSpPr>
        <p:spPr>
          <a:xfrm>
            <a:off x="4343864" y="640544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装配图</a:t>
            </a:r>
            <a:endParaRPr lang="zh-CN" altLang="en-US" sz="20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C2E3772-447A-5C7C-26C9-D784C636B0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1514"/>
          <a:stretch/>
        </p:blipFill>
        <p:spPr>
          <a:xfrm>
            <a:off x="1963885" y="318607"/>
            <a:ext cx="5978230" cy="266145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114DB56-97F2-5A4A-2887-AF4E54F8A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425" y="3503184"/>
            <a:ext cx="4035608" cy="29022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74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3</Words>
  <Application>Microsoft Office PowerPoint</Application>
  <PresentationFormat>A4 纸张(210x297 毫米)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软微 王</dc:creator>
  <cp:lastModifiedBy>软微 王</cp:lastModifiedBy>
  <cp:revision>4</cp:revision>
  <dcterms:created xsi:type="dcterms:W3CDTF">2025-01-16T13:01:13Z</dcterms:created>
  <dcterms:modified xsi:type="dcterms:W3CDTF">2025-02-27T17:26:15Z</dcterms:modified>
</cp:coreProperties>
</file>