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303CD1-0760-D0A2-D439-C12CC35D8AAE}"/>
              </a:ext>
            </a:extLst>
          </p:cNvPr>
          <p:cNvSpPr txBox="1"/>
          <p:nvPr/>
        </p:nvSpPr>
        <p:spPr>
          <a:xfrm>
            <a:off x="2336074" y="16824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非门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70A89-E723-BCA3-D2D8-A3E284003552}"/>
              </a:ext>
            </a:extLst>
          </p:cNvPr>
          <p:cNvSpPr txBox="1"/>
          <p:nvPr/>
        </p:nvSpPr>
        <p:spPr>
          <a:xfrm>
            <a:off x="1379960" y="3081169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与非门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55256-5BBF-490F-4D5C-37545DC85C32}"/>
              </a:ext>
            </a:extLst>
          </p:cNvPr>
          <p:cNvSpPr txBox="1"/>
          <p:nvPr/>
        </p:nvSpPr>
        <p:spPr>
          <a:xfrm>
            <a:off x="2117424" y="6161094"/>
            <a:ext cx="1627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4011</a:t>
            </a:r>
            <a:r>
              <a:rPr lang="zh-CN" altLang="en-US" sz="1600" b="1" dirty="0"/>
              <a:t>内部原理图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ECA89-3F9C-DD30-EE50-B7D538F464B4}"/>
              </a:ext>
            </a:extLst>
          </p:cNvPr>
          <p:cNvSpPr txBox="1"/>
          <p:nvPr/>
        </p:nvSpPr>
        <p:spPr>
          <a:xfrm>
            <a:off x="6415483" y="616109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电路原理图（与非门）</a:t>
            </a:r>
            <a:endParaRPr lang="zh-CN" alt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2A31FC-146C-2358-B608-4CD69E021DFB}"/>
              </a:ext>
            </a:extLst>
          </p:cNvPr>
          <p:cNvSpPr txBox="1"/>
          <p:nvPr/>
        </p:nvSpPr>
        <p:spPr>
          <a:xfrm>
            <a:off x="5872414" y="6505794"/>
            <a:ext cx="23439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+mn-ea"/>
              </a:rPr>
              <a:t>Reference</a:t>
            </a:r>
            <a:r>
              <a:rPr lang="zh-CN" altLang="en-US" sz="1000" dirty="0">
                <a:latin typeface="+mn-ea"/>
              </a:rPr>
              <a:t>：</a:t>
            </a:r>
            <a:r>
              <a:rPr lang="en-US" altLang="zh-CN" sz="1000" dirty="0">
                <a:latin typeface="+mn-ea"/>
              </a:rPr>
              <a:t>《</a:t>
            </a:r>
            <a:r>
              <a:rPr lang="zh-CN" altLang="en-US" sz="1000" dirty="0">
                <a:latin typeface="+mn-ea"/>
              </a:rPr>
              <a:t>面包板制作</a:t>
            </a:r>
            <a:r>
              <a:rPr lang="en-US" altLang="zh-CN" sz="1000" dirty="0">
                <a:latin typeface="+mn-ea"/>
              </a:rPr>
              <a:t>130</a:t>
            </a:r>
            <a:r>
              <a:rPr lang="zh-CN" altLang="en-US" sz="1000" dirty="0">
                <a:latin typeface="+mn-ea"/>
              </a:rPr>
              <a:t>例教程</a:t>
            </a:r>
            <a:r>
              <a:rPr lang="en-US" altLang="zh-CN" sz="1000" dirty="0">
                <a:latin typeface="+mn-ea"/>
              </a:rPr>
              <a:t>》</a:t>
            </a:r>
            <a:endParaRPr lang="zh-CN" altLang="en-US" sz="1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9E88C6-2A93-14F3-23A6-0DB28191D93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800000" y="710433"/>
            <a:ext cx="1620000" cy="90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C0DF60C-2815-C045-448F-7EC5E92C9AD2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960000" y="710433"/>
            <a:ext cx="1620000" cy="9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D4AACB0-4E4E-F1F6-44F3-5F9646FD1A6F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120000" y="710433"/>
            <a:ext cx="1620000" cy="90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195BAD3-D5BB-7749-8630-C9B7AF427193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970070" y="2163168"/>
            <a:ext cx="1620000" cy="90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C8C2F11-03F2-20D1-8004-A30BF421B1C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130070" y="2163168"/>
            <a:ext cx="1620000" cy="90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22AF752-910C-DF52-D6F9-2A1A6B14866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290070" y="2163168"/>
            <a:ext cx="1620000" cy="90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A86B5AC-DB75-640D-1E5E-CB81AE8DAC18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450070" y="2163168"/>
            <a:ext cx="1620000" cy="900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392514B-9E3B-A6B7-25B9-2E12AEDBDE80}"/>
              </a:ext>
            </a:extLst>
          </p:cNvPr>
          <p:cNvSpPr txBox="1"/>
          <p:nvPr/>
        </p:nvSpPr>
        <p:spPr>
          <a:xfrm>
            <a:off x="4435328" y="168243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与门</a:t>
            </a:r>
            <a:endParaRPr lang="zh-CN" altLang="en-US" sz="20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CEDD70-8B16-1BB1-EE72-C61FA0B35B4E}"/>
              </a:ext>
            </a:extLst>
          </p:cNvPr>
          <p:cNvSpPr txBox="1"/>
          <p:nvPr/>
        </p:nvSpPr>
        <p:spPr>
          <a:xfrm>
            <a:off x="6620666" y="16824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或门</a:t>
            </a:r>
            <a:endParaRPr lang="zh-CN" altLang="en-US" sz="20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40000B-7992-87E5-7117-0AE174D3326C}"/>
              </a:ext>
            </a:extLst>
          </p:cNvPr>
          <p:cNvSpPr txBox="1"/>
          <p:nvPr/>
        </p:nvSpPr>
        <p:spPr>
          <a:xfrm>
            <a:off x="3526690" y="30811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或非门</a:t>
            </a:r>
            <a:endParaRPr lang="zh-CN" altLang="en-US" sz="20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02D37C-6E29-5182-D2A7-AC3F7BA3D108}"/>
              </a:ext>
            </a:extLst>
          </p:cNvPr>
          <p:cNvSpPr txBox="1"/>
          <p:nvPr/>
        </p:nvSpPr>
        <p:spPr>
          <a:xfrm>
            <a:off x="7859960" y="30811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同或门</a:t>
            </a:r>
            <a:endParaRPr lang="zh-CN" altLang="en-US" sz="20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E062F93-9D6A-4F92-3E29-F16B5D6131F4}"/>
              </a:ext>
            </a:extLst>
          </p:cNvPr>
          <p:cNvSpPr txBox="1"/>
          <p:nvPr/>
        </p:nvSpPr>
        <p:spPr>
          <a:xfrm>
            <a:off x="5719891" y="30811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异或门</a:t>
            </a:r>
            <a:endParaRPr lang="zh-CN" altLang="en-US" sz="2000" b="1"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3AEBFD8-4823-FA4F-8499-87FC224D8E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639" y="3939283"/>
            <a:ext cx="3746491" cy="21036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28</Words>
  <Application>Microsoft Office PowerPoint</Application>
  <PresentationFormat>A4 纸张(210x297 毫米)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7</cp:revision>
  <dcterms:created xsi:type="dcterms:W3CDTF">2025-01-16T13:01:13Z</dcterms:created>
  <dcterms:modified xsi:type="dcterms:W3CDTF">2025-04-17T00:32:56Z</dcterms:modified>
</cp:coreProperties>
</file>