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5C3790-C175-071C-7051-2AC770DF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671" y="411359"/>
            <a:ext cx="3063753" cy="24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FB9A38B-B05E-44F2-4115-5DC58ED2A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449" y="3424944"/>
            <a:ext cx="3957883" cy="2821006"/>
          </a:xfrm>
          <a:prstGeom prst="rect">
            <a:avLst/>
          </a:prstGeom>
        </p:spPr>
      </p:pic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D7DE57F-D5AF-7144-A2F2-D2A6C8128592}"/>
              </a:ext>
            </a:extLst>
          </p:cNvPr>
          <p:cNvSpPr/>
          <p:nvPr/>
        </p:nvSpPr>
        <p:spPr>
          <a:xfrm>
            <a:off x="5210670" y="341055"/>
            <a:ext cx="2409329" cy="2559514"/>
          </a:xfrm>
          <a:prstGeom prst="rect">
            <a:avLst/>
          </a:prstGeom>
          <a:noFill/>
          <a:ln w="28575" cmpd="sng">
            <a:solidFill>
              <a:srgbClr val="FF0000">
                <a:alpha val="49000"/>
              </a:srgb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62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A6B18D-D3A1-BB54-C707-4A9C24654157}"/>
              </a:ext>
            </a:extLst>
          </p:cNvPr>
          <p:cNvSpPr txBox="1"/>
          <p:nvPr/>
        </p:nvSpPr>
        <p:spPr>
          <a:xfrm>
            <a:off x="5008848" y="335051"/>
            <a:ext cx="130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多谐振荡器</a:t>
            </a:r>
            <a:endParaRPr lang="zh-CN" altLang="en-US" sz="1462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714496-4A02-F155-F558-A14CB89A6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4094" y="3407764"/>
            <a:ext cx="2951131" cy="284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0E352B-686A-805A-2E99-530924BB17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2516" y="268973"/>
            <a:ext cx="2845961" cy="27245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8DAB28-4A39-6B1C-895F-C2732B5FDC98}"/>
              </a:ext>
            </a:extLst>
          </p:cNvPr>
          <p:cNvSpPr txBox="1"/>
          <p:nvPr/>
        </p:nvSpPr>
        <p:spPr>
          <a:xfrm>
            <a:off x="1765084" y="2526334"/>
            <a:ext cx="468398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2" dirty="0"/>
              <a:t>103</a:t>
            </a:r>
            <a:endParaRPr lang="zh-CN" altLang="en-US" sz="1462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DFBD20-A359-7D34-DCF7-BD4C81E34026}"/>
              </a:ext>
            </a:extLst>
          </p:cNvPr>
          <p:cNvSpPr txBox="1"/>
          <p:nvPr/>
        </p:nvSpPr>
        <p:spPr>
          <a:xfrm>
            <a:off x="1715909" y="5116830"/>
            <a:ext cx="620165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200k</a:t>
            </a:r>
            <a:endParaRPr lang="zh-CN" altLang="en-US" sz="1462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AFECC6-159C-FD4E-0AF3-6039B4E02CF0}"/>
              </a:ext>
            </a:extLst>
          </p:cNvPr>
          <p:cNvSpPr txBox="1"/>
          <p:nvPr/>
        </p:nvSpPr>
        <p:spPr>
          <a:xfrm>
            <a:off x="1229478" y="4727293"/>
            <a:ext cx="620165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100k</a:t>
            </a:r>
            <a:endParaRPr lang="zh-CN" altLang="en-US" sz="1462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2F8592-8048-9942-D1A9-C9A4DB4EC845}"/>
              </a:ext>
            </a:extLst>
          </p:cNvPr>
          <p:cNvSpPr txBox="1"/>
          <p:nvPr/>
        </p:nvSpPr>
        <p:spPr>
          <a:xfrm>
            <a:off x="1969211" y="5446306"/>
            <a:ext cx="528542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10u</a:t>
            </a:r>
            <a:endParaRPr lang="zh-CN" altLang="en-US" sz="1462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3CD1-0760-D0A2-D439-C12CC35D8AAE}"/>
              </a:ext>
            </a:extLst>
          </p:cNvPr>
          <p:cNvSpPr txBox="1"/>
          <p:nvPr/>
        </p:nvSpPr>
        <p:spPr>
          <a:xfrm>
            <a:off x="2233482" y="29961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施密特触发器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70A89-E723-BCA3-D2D8-A3E284003552}"/>
              </a:ext>
            </a:extLst>
          </p:cNvPr>
          <p:cNvSpPr txBox="1"/>
          <p:nvPr/>
        </p:nvSpPr>
        <p:spPr>
          <a:xfrm>
            <a:off x="2336074" y="623519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多谐振荡器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55256-5BBF-490F-4D5C-37545DC85C32}"/>
              </a:ext>
            </a:extLst>
          </p:cNvPr>
          <p:cNvSpPr txBox="1"/>
          <p:nvPr/>
        </p:nvSpPr>
        <p:spPr>
          <a:xfrm>
            <a:off x="6415484" y="29934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总原理图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ECA89-3F9C-DD30-EE50-B7D538F464B4}"/>
              </a:ext>
            </a:extLst>
          </p:cNvPr>
          <p:cNvSpPr txBox="1"/>
          <p:nvPr/>
        </p:nvSpPr>
        <p:spPr>
          <a:xfrm>
            <a:off x="6415483" y="62232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总装配图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E40786-6387-8CBB-0F93-527682C9C47D}"/>
              </a:ext>
            </a:extLst>
          </p:cNvPr>
          <p:cNvSpPr txBox="1"/>
          <p:nvPr/>
        </p:nvSpPr>
        <p:spPr>
          <a:xfrm>
            <a:off x="8018132" y="1542501"/>
            <a:ext cx="41431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1k</a:t>
            </a:r>
            <a:endParaRPr lang="zh-CN" altLang="en-US" sz="1462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40E738-EBA1-9434-CCC7-72F90AACFC30}"/>
              </a:ext>
            </a:extLst>
          </p:cNvPr>
          <p:cNvSpPr txBox="1"/>
          <p:nvPr/>
        </p:nvSpPr>
        <p:spPr>
          <a:xfrm>
            <a:off x="8009166" y="559065"/>
            <a:ext cx="414318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1k</a:t>
            </a:r>
            <a:endParaRPr lang="zh-CN" altLang="en-US" sz="1462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2A31FC-146C-2358-B608-4CD69E021DFB}"/>
              </a:ext>
            </a:extLst>
          </p:cNvPr>
          <p:cNvSpPr txBox="1"/>
          <p:nvPr/>
        </p:nvSpPr>
        <p:spPr>
          <a:xfrm>
            <a:off x="5872414" y="6516945"/>
            <a:ext cx="2343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+mn-ea"/>
              </a:rPr>
              <a:t>Reference</a:t>
            </a:r>
            <a:r>
              <a:rPr lang="zh-CN" altLang="en-US" sz="1000" dirty="0">
                <a:latin typeface="+mn-ea"/>
              </a:rPr>
              <a:t>：</a:t>
            </a:r>
            <a:r>
              <a:rPr lang="en-US" altLang="zh-CN" sz="1000" dirty="0">
                <a:latin typeface="+mn-ea"/>
              </a:rPr>
              <a:t>《</a:t>
            </a:r>
            <a:r>
              <a:rPr lang="zh-CN" altLang="en-US" sz="1000" dirty="0">
                <a:latin typeface="+mn-ea"/>
              </a:rPr>
              <a:t>面包板制作</a:t>
            </a:r>
            <a:r>
              <a:rPr lang="en-US" altLang="zh-CN" sz="1000" dirty="0">
                <a:latin typeface="+mn-ea"/>
              </a:rPr>
              <a:t>130</a:t>
            </a:r>
            <a:r>
              <a:rPr lang="zh-CN" altLang="en-US" sz="1000" dirty="0">
                <a:latin typeface="+mn-ea"/>
              </a:rPr>
              <a:t>例教程</a:t>
            </a:r>
            <a:r>
              <a:rPr lang="en-US" altLang="zh-CN" sz="1000" dirty="0">
                <a:latin typeface="+mn-ea"/>
              </a:rPr>
              <a:t>》</a:t>
            </a:r>
            <a:endParaRPr lang="zh-CN" altLang="en-US" sz="1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24</Words>
  <Application>Microsoft Office PowerPoint</Application>
  <PresentationFormat>A4 纸张(210x297 毫米)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5</cp:revision>
  <dcterms:created xsi:type="dcterms:W3CDTF">2025-01-16T13:01:13Z</dcterms:created>
  <dcterms:modified xsi:type="dcterms:W3CDTF">2025-03-31T05:49:40Z</dcterms:modified>
</cp:coreProperties>
</file>