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"/>
  </p:notesMasterIdLst>
  <p:sldIdLst>
    <p:sldId id="1309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3AE85-8D85-40AE-B32A-2EF161584654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EBEDD-1E0B-4D8E-B56E-C5CBEEC4E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71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A1105-3FD0-9915-2D5B-B9037CDDB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13D44EC-0002-573C-3510-254E4E4051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A517663-6F54-B029-E6F4-C0D266072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67027F-04D5-2D8A-FC88-2BD4920DE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59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37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00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65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1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2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4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4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4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53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3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6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44B7-BCBE-4A9A-8B60-E87C372D1D4E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B74B2-79AB-F436-2AEF-800A9E5A3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FB9A38B-B05E-44F2-4115-5DC58ED2A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449" y="3424944"/>
            <a:ext cx="3957883" cy="2821006"/>
          </a:xfrm>
          <a:prstGeom prst="rect">
            <a:avLst/>
          </a:prstGeom>
        </p:spPr>
      </p:pic>
      <p:pic>
        <p:nvPicPr>
          <p:cNvPr id="73" name="图片 72" descr="复旦大学微电子学院芯创讲师团">
            <a:extLst>
              <a:ext uri="{FF2B5EF4-FFF2-40B4-BE49-F238E27FC236}">
                <a16:creationId xmlns:a16="http://schemas.microsoft.com/office/drawing/2014/main" id="{21C5AA09-80A8-4B7F-3876-DA75B6F9339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12000" contrast="-12000"/>
          </a:blip>
          <a:srcRect l="24353" t="13598" r="23764" b="35672"/>
          <a:stretch>
            <a:fillRect/>
          </a:stretch>
        </p:blipFill>
        <p:spPr>
          <a:xfrm>
            <a:off x="292153" y="248061"/>
            <a:ext cx="776486" cy="75997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A75AFB7-6A39-226A-938F-12EC9AB7CCF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3174"/>
          <a:stretch/>
        </p:blipFill>
        <p:spPr>
          <a:xfrm>
            <a:off x="5191434" y="481811"/>
            <a:ext cx="3212528" cy="241100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D7DE57F-D5AF-7144-A2F2-D2A6C8128592}"/>
              </a:ext>
            </a:extLst>
          </p:cNvPr>
          <p:cNvSpPr/>
          <p:nvPr/>
        </p:nvSpPr>
        <p:spPr>
          <a:xfrm>
            <a:off x="5334001" y="411359"/>
            <a:ext cx="2215520" cy="2489209"/>
          </a:xfrm>
          <a:prstGeom prst="rect">
            <a:avLst/>
          </a:prstGeom>
          <a:noFill/>
          <a:ln w="28575" cmpd="sng">
            <a:solidFill>
              <a:srgbClr val="FF0000">
                <a:alpha val="49000"/>
              </a:srgb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2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A6B18D-D3A1-BB54-C707-4A9C24654157}"/>
              </a:ext>
            </a:extLst>
          </p:cNvPr>
          <p:cNvSpPr txBox="1"/>
          <p:nvPr/>
        </p:nvSpPr>
        <p:spPr>
          <a:xfrm>
            <a:off x="5210671" y="411359"/>
            <a:ext cx="1300048" cy="317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62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多谐振荡器</a:t>
            </a:r>
            <a:endParaRPr lang="zh-CN" altLang="en-US" sz="1462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AB792C-F3A5-8086-6415-A6AC55DD9D95}"/>
              </a:ext>
            </a:extLst>
          </p:cNvPr>
          <p:cNvSpPr/>
          <p:nvPr/>
        </p:nvSpPr>
        <p:spPr>
          <a:xfrm>
            <a:off x="7644276" y="411359"/>
            <a:ext cx="787146" cy="2489209"/>
          </a:xfrm>
          <a:prstGeom prst="rect">
            <a:avLst/>
          </a:prstGeom>
          <a:noFill/>
          <a:ln w="28575" cmpd="sng">
            <a:solidFill>
              <a:srgbClr val="4D7EC2">
                <a:alpha val="49000"/>
              </a:srgb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2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5714496-4A02-F155-F558-A14CB89A60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4094" y="3407764"/>
            <a:ext cx="2951131" cy="28417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10E352B-686A-805A-2E99-530924BB17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2516" y="268973"/>
            <a:ext cx="2845961" cy="272450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A8DAB28-4A39-6B1C-895F-C2732B5FDC98}"/>
              </a:ext>
            </a:extLst>
          </p:cNvPr>
          <p:cNvSpPr txBox="1"/>
          <p:nvPr/>
        </p:nvSpPr>
        <p:spPr>
          <a:xfrm>
            <a:off x="1765084" y="2526334"/>
            <a:ext cx="468398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62" dirty="0"/>
              <a:t>103</a:t>
            </a:r>
            <a:endParaRPr lang="zh-CN" altLang="en-US" sz="1462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DFBD20-A359-7D34-DCF7-BD4C81E34026}"/>
              </a:ext>
            </a:extLst>
          </p:cNvPr>
          <p:cNvSpPr txBox="1"/>
          <p:nvPr/>
        </p:nvSpPr>
        <p:spPr>
          <a:xfrm>
            <a:off x="1715909" y="5116830"/>
            <a:ext cx="620165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62" dirty="0"/>
              <a:t>200k</a:t>
            </a:r>
            <a:endParaRPr lang="zh-CN" altLang="en-US" sz="1462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3AFECC6-159C-FD4E-0AF3-6039B4E02CF0}"/>
              </a:ext>
            </a:extLst>
          </p:cNvPr>
          <p:cNvSpPr txBox="1"/>
          <p:nvPr/>
        </p:nvSpPr>
        <p:spPr>
          <a:xfrm>
            <a:off x="1229478" y="4727293"/>
            <a:ext cx="620165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62" dirty="0"/>
              <a:t>100k</a:t>
            </a:r>
            <a:endParaRPr lang="zh-CN" altLang="en-US" sz="1462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E2F8592-8048-9942-D1A9-C9A4DB4EC845}"/>
              </a:ext>
            </a:extLst>
          </p:cNvPr>
          <p:cNvSpPr txBox="1"/>
          <p:nvPr/>
        </p:nvSpPr>
        <p:spPr>
          <a:xfrm>
            <a:off x="1969211" y="5446306"/>
            <a:ext cx="528542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62" dirty="0"/>
              <a:t>10u</a:t>
            </a:r>
            <a:endParaRPr lang="zh-CN" altLang="en-US" sz="1462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03CD1-0760-D0A2-D439-C12CC35D8AAE}"/>
              </a:ext>
            </a:extLst>
          </p:cNvPr>
          <p:cNvSpPr txBox="1"/>
          <p:nvPr/>
        </p:nvSpPr>
        <p:spPr>
          <a:xfrm>
            <a:off x="2233482" y="299610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施密特触发器</a:t>
            </a:r>
            <a:endParaRPr lang="zh-CN" altLang="en-US" sz="2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170A89-E723-BCA3-D2D8-A3E284003552}"/>
              </a:ext>
            </a:extLst>
          </p:cNvPr>
          <p:cNvSpPr txBox="1"/>
          <p:nvPr/>
        </p:nvSpPr>
        <p:spPr>
          <a:xfrm>
            <a:off x="2336074" y="623519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/>
              <a:t>多谐振荡器</a:t>
            </a:r>
            <a:endParaRPr lang="zh-CN" altLang="en-US" sz="20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755256-5BBF-490F-4D5C-37545DC85C32}"/>
              </a:ext>
            </a:extLst>
          </p:cNvPr>
          <p:cNvSpPr txBox="1"/>
          <p:nvPr/>
        </p:nvSpPr>
        <p:spPr>
          <a:xfrm>
            <a:off x="6415484" y="29934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总原理图</a:t>
            </a:r>
            <a:endParaRPr lang="zh-CN" altLang="en-US" sz="20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BECA89-3F9C-DD30-EE50-B7D538F464B4}"/>
              </a:ext>
            </a:extLst>
          </p:cNvPr>
          <p:cNvSpPr txBox="1"/>
          <p:nvPr/>
        </p:nvSpPr>
        <p:spPr>
          <a:xfrm>
            <a:off x="6415483" y="622321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总装配图</a:t>
            </a:r>
            <a:endParaRPr lang="zh-CN" alt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74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</TotalTime>
  <Words>12</Words>
  <Application>Microsoft Office PowerPoint</Application>
  <PresentationFormat>A4 纸张(210x297 毫米)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软微 王</dc:creator>
  <cp:lastModifiedBy>软微 王</cp:lastModifiedBy>
  <cp:revision>2</cp:revision>
  <dcterms:created xsi:type="dcterms:W3CDTF">2025-01-16T13:01:13Z</dcterms:created>
  <dcterms:modified xsi:type="dcterms:W3CDTF">2025-01-16T13:10:16Z</dcterms:modified>
</cp:coreProperties>
</file>