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130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AE85-8D85-40AE-B32A-2EF161584654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BEDD-1E0B-4D8E-B56E-C5CBEEC4E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1105-3FD0-9915-2D5B-B9037CDD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3D44EC-0002-573C-3510-254E4E405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517663-6F54-B029-E6F4-C0D26607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027F-04D5-2D8A-FC88-2BD4920DE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6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44B7-BCBE-4A9A-8B60-E87C372D1D4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74B2-79AB-F436-2AEF-800A9E5A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复旦大学微电子学院芯创讲师团">
            <a:extLst>
              <a:ext uri="{FF2B5EF4-FFF2-40B4-BE49-F238E27FC236}">
                <a16:creationId xmlns:a16="http://schemas.microsoft.com/office/drawing/2014/main" id="{21C5AA09-80A8-4B7F-3876-DA75B6F933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92153" y="248061"/>
            <a:ext cx="776486" cy="7599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0E352B-686A-805A-2E99-530924BB1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16" y="268973"/>
            <a:ext cx="2845961" cy="27245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8DAB28-4A39-6B1C-895F-C2732B5FDC98}"/>
              </a:ext>
            </a:extLst>
          </p:cNvPr>
          <p:cNvSpPr txBox="1"/>
          <p:nvPr/>
        </p:nvSpPr>
        <p:spPr>
          <a:xfrm>
            <a:off x="1765084" y="2526334"/>
            <a:ext cx="468398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2" dirty="0"/>
              <a:t>103</a:t>
            </a:r>
            <a:endParaRPr lang="zh-CN" altLang="en-US" sz="1462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03CD1-0760-D0A2-D439-C12CC35D8AAE}"/>
              </a:ext>
            </a:extLst>
          </p:cNvPr>
          <p:cNvSpPr txBox="1"/>
          <p:nvPr/>
        </p:nvSpPr>
        <p:spPr>
          <a:xfrm>
            <a:off x="2233482" y="29961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施密特触发器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170A89-E723-BCA3-D2D8-A3E284003552}"/>
              </a:ext>
            </a:extLst>
          </p:cNvPr>
          <p:cNvSpPr txBox="1"/>
          <p:nvPr/>
        </p:nvSpPr>
        <p:spPr>
          <a:xfrm>
            <a:off x="2336074" y="623519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多谐振荡器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55256-5BBF-490F-4D5C-37545DC85C32}"/>
              </a:ext>
            </a:extLst>
          </p:cNvPr>
          <p:cNvSpPr txBox="1"/>
          <p:nvPr/>
        </p:nvSpPr>
        <p:spPr>
          <a:xfrm>
            <a:off x="6415484" y="29934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总原理图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ECA89-3F9C-DD30-EE50-B7D538F464B4}"/>
              </a:ext>
            </a:extLst>
          </p:cNvPr>
          <p:cNvSpPr txBox="1"/>
          <p:nvPr/>
        </p:nvSpPr>
        <p:spPr>
          <a:xfrm>
            <a:off x="6415483" y="62232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总装配图</a:t>
            </a:r>
            <a:endParaRPr lang="zh-CN" altLang="en-US" sz="2000" b="1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B15A454-0845-6457-9F60-B169BEC93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9" y="218118"/>
            <a:ext cx="3533775" cy="278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0D3B46-4391-3037-D482-45436D3E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14" y="3450470"/>
            <a:ext cx="2845961" cy="278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0EC318-79E1-BD50-F41B-6D387E00D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5597" y="3332033"/>
            <a:ext cx="4333400" cy="2924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74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8</Words>
  <Application>Microsoft Office PowerPoint</Application>
  <PresentationFormat>A4 纸张(210x297 毫米)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等线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软微 王</dc:creator>
  <cp:lastModifiedBy>软微 王</cp:lastModifiedBy>
  <cp:revision>5</cp:revision>
  <dcterms:created xsi:type="dcterms:W3CDTF">2025-01-16T13:01:13Z</dcterms:created>
  <dcterms:modified xsi:type="dcterms:W3CDTF">2025-03-25T16:41:31Z</dcterms:modified>
</cp:coreProperties>
</file>