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"/>
  </p:notesMasterIdLst>
  <p:sldIdLst>
    <p:sldId id="1309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3AE85-8D85-40AE-B32A-2EF161584654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EBEDD-1E0B-4D8E-B56E-C5CBEEC4E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1105-3FD0-9915-2D5B-B9037CDD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D44EC-0002-573C-3510-254E4E40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517663-6F54-B029-E6F4-C0D266072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7027F-04D5-2D8A-FC88-2BD4920DE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2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00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06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1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12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74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5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4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3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6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D44B7-BCBE-4A9A-8B60-E87C372D1D4E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B3DC-CF62-4EB3-80BA-25CC9730FF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B74B2-79AB-F436-2AEF-800A9E5A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BD5BC5-7C14-F878-A9D1-85B5D6CF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754" y="185635"/>
            <a:ext cx="3742859" cy="281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图片 72" descr="复旦大学微电子学院芯创讲师团">
            <a:extLst>
              <a:ext uri="{FF2B5EF4-FFF2-40B4-BE49-F238E27FC236}">
                <a16:creationId xmlns:a16="http://schemas.microsoft.com/office/drawing/2014/main" id="{21C5AA09-80A8-4B7F-3876-DA75B6F9339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2000" contrast="-12000"/>
          </a:blip>
          <a:srcRect l="24353" t="13598" r="23764" b="35672"/>
          <a:stretch>
            <a:fillRect/>
          </a:stretch>
        </p:blipFill>
        <p:spPr>
          <a:xfrm>
            <a:off x="292153" y="248061"/>
            <a:ext cx="776486" cy="75997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5714496-4A02-F155-F558-A14CB89A6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4094" y="3407764"/>
            <a:ext cx="2951131" cy="28417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0E352B-686A-805A-2E99-530924BB1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516" y="268973"/>
            <a:ext cx="2845961" cy="272450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A8DAB28-4A39-6B1C-895F-C2732B5FDC98}"/>
              </a:ext>
            </a:extLst>
          </p:cNvPr>
          <p:cNvSpPr txBox="1"/>
          <p:nvPr/>
        </p:nvSpPr>
        <p:spPr>
          <a:xfrm>
            <a:off x="1765084" y="2526334"/>
            <a:ext cx="468398" cy="317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62" dirty="0"/>
              <a:t>103</a:t>
            </a:r>
            <a:endParaRPr lang="zh-CN" altLang="en-US" sz="1462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DFBD20-A359-7D34-DCF7-BD4C81E34026}"/>
              </a:ext>
            </a:extLst>
          </p:cNvPr>
          <p:cNvSpPr txBox="1"/>
          <p:nvPr/>
        </p:nvSpPr>
        <p:spPr>
          <a:xfrm>
            <a:off x="1715909" y="5116830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200k</a:t>
            </a:r>
            <a:endParaRPr lang="zh-CN" altLang="en-US" sz="1462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AFECC6-159C-FD4E-0AF3-6039B4E02CF0}"/>
              </a:ext>
            </a:extLst>
          </p:cNvPr>
          <p:cNvSpPr txBox="1"/>
          <p:nvPr/>
        </p:nvSpPr>
        <p:spPr>
          <a:xfrm>
            <a:off x="1229478" y="4727293"/>
            <a:ext cx="620165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100k</a:t>
            </a:r>
            <a:endParaRPr lang="zh-CN" altLang="en-US" sz="1462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E2F8592-8048-9942-D1A9-C9A4DB4EC845}"/>
              </a:ext>
            </a:extLst>
          </p:cNvPr>
          <p:cNvSpPr txBox="1"/>
          <p:nvPr/>
        </p:nvSpPr>
        <p:spPr>
          <a:xfrm>
            <a:off x="1969211" y="5446306"/>
            <a:ext cx="528542" cy="317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2" dirty="0"/>
              <a:t>10u</a:t>
            </a:r>
            <a:endParaRPr lang="zh-CN" altLang="en-US" sz="1462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03CD1-0760-D0A2-D439-C12CC35D8AAE}"/>
              </a:ext>
            </a:extLst>
          </p:cNvPr>
          <p:cNvSpPr txBox="1"/>
          <p:nvPr/>
        </p:nvSpPr>
        <p:spPr>
          <a:xfrm>
            <a:off x="2233482" y="2996107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施密特触发器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170A89-E723-BCA3-D2D8-A3E284003552}"/>
              </a:ext>
            </a:extLst>
          </p:cNvPr>
          <p:cNvSpPr txBox="1"/>
          <p:nvPr/>
        </p:nvSpPr>
        <p:spPr>
          <a:xfrm>
            <a:off x="2336074" y="6235192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b="1" dirty="0"/>
              <a:t>多谐振荡器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9755256-5BBF-490F-4D5C-37545DC85C32}"/>
              </a:ext>
            </a:extLst>
          </p:cNvPr>
          <p:cNvSpPr txBox="1"/>
          <p:nvPr/>
        </p:nvSpPr>
        <p:spPr>
          <a:xfrm>
            <a:off x="6415484" y="299347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总原理图</a:t>
            </a:r>
            <a:endParaRPr lang="zh-CN" altLang="en-US" sz="20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ECA89-3F9C-DD30-EE50-B7D538F464B4}"/>
              </a:ext>
            </a:extLst>
          </p:cNvPr>
          <p:cNvSpPr txBox="1"/>
          <p:nvPr/>
        </p:nvSpPr>
        <p:spPr>
          <a:xfrm>
            <a:off x="6415483" y="622321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总装配图</a:t>
            </a:r>
            <a:endParaRPr lang="zh-CN" altLang="en-US" sz="2000" b="1" dirty="0"/>
          </a:p>
        </p:txBody>
      </p:sp>
      <p:pic>
        <p:nvPicPr>
          <p:cNvPr id="13" name="图片 12" descr="c10666c9d060da6a550ca46783485dd">
            <a:extLst>
              <a:ext uri="{FF2B5EF4-FFF2-40B4-BE49-F238E27FC236}">
                <a16:creationId xmlns:a16="http://schemas.microsoft.com/office/drawing/2014/main" id="{AF1B0DBE-71DD-D4E3-6F7F-309B7501163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30000"/>
                    </a14:imgEffect>
                  </a14:imgLayer>
                </a14:imgProps>
              </a:ext>
            </a:extLst>
          </a:blip>
          <a:srcRect b="12075"/>
          <a:stretch>
            <a:fillRect/>
          </a:stretch>
        </p:blipFill>
        <p:spPr>
          <a:xfrm>
            <a:off x="4355225" y="3332033"/>
            <a:ext cx="4819991" cy="29174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74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11</Words>
  <Application>Microsoft Office PowerPoint</Application>
  <PresentationFormat>A4 纸张(210x297 毫米)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等线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软微 王</dc:creator>
  <cp:lastModifiedBy>软微 王</cp:lastModifiedBy>
  <cp:revision>3</cp:revision>
  <dcterms:created xsi:type="dcterms:W3CDTF">2025-01-16T13:01:13Z</dcterms:created>
  <dcterms:modified xsi:type="dcterms:W3CDTF">2025-02-27T20:37:07Z</dcterms:modified>
</cp:coreProperties>
</file>