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4D8B382-4735-D95F-AD9B-0EB88093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26" y="708831"/>
            <a:ext cx="7564748" cy="5440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1</Words>
  <Application>Microsoft Office PowerPoint</Application>
  <PresentationFormat>A4 纸张(210x297 毫米)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7</cp:revision>
  <dcterms:created xsi:type="dcterms:W3CDTF">2025-01-16T13:01:13Z</dcterms:created>
  <dcterms:modified xsi:type="dcterms:W3CDTF">2025-04-11T20:04:11Z</dcterms:modified>
</cp:coreProperties>
</file>