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media11.mov" ContentType="video/quicktime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79A112-7695-43AA-AB0B-20EDC325A9B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42A6C3-DB72-4F9A-8F74-2A9DB5C8572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882127-5DC7-45BB-B3AE-DE8D54EB3F5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4F99F8-648E-4B34-9CFC-0DD020EB3A7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D82598F-C0C9-4FC1-BE2E-168C55DFFBE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E32BA7F-BBE5-4DCB-992F-F9556FA24C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2E2C76-4365-4722-BF29-E9DBEB1B27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5D593A-C4E4-41D6-937D-E8FC9ACDF27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7E86A81-2E22-4A36-B9CE-054C89FB87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CC1061-3DBD-485D-B40B-8B987A17DC7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A9BBF0-FB9E-4BE7-9714-1082C5042A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D5F18A-91EB-4D0F-955E-6C79E4B1B30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D87D16-6B7F-4256-8D66-4B0B42E69D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AEB658-D99A-4FA5-909F-F1F1E07F05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7C2343-D9FF-4F0C-8418-9294F5AC775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762863-5911-416E-BDB0-B84E942C4CB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428684-2C78-490F-8743-05228E9F428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3E4147-BAE6-48DC-9E60-4C10F659FC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C5CF02-F50F-402A-B2FA-EB4B729E7B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708077-688D-4C83-9795-658D0F5A72D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68CA69-7609-43CB-A632-22882CF7B1C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3C5ADA-261C-4A29-BABB-247E9A4276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B90300-3F11-4AF8-A5E6-7E00659EBD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335408-F9FB-4A34-AA19-888DB63CF0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0" name="Google Shape;6;p10"/>
          <p:cNvCxnSpPr/>
          <p:nvPr/>
        </p:nvCxnSpPr>
        <p:spPr>
          <a:xfrm>
            <a:off x="540000" y="306360"/>
            <a:ext cx="722160" cy="2160"/>
          </a:xfrm>
          <a:prstGeom prst="bentConnector3">
            <a:avLst>
              <a:gd name="adj1" fmla="val 50024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" name="Google Shape;7;p10"/>
          <p:cNvCxnSpPr>
            <a:stCxn id="0" idx="1"/>
            <a:endCxn id="1" idx="2"/>
          </p:cNvCxnSpPr>
          <p:nvPr/>
        </p:nvCxnSpPr>
        <p:spPr>
          <a:xfrm flipV="1">
            <a:off x="1261800" y="0"/>
            <a:ext cx="9360" cy="308520"/>
          </a:xfrm>
          <a:prstGeom prst="bentConnector3">
            <a:avLst>
              <a:gd name="adj1" fmla="val 100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" name="Google Shape;8;p10"/>
          <p:cNvCxnSpPr/>
          <p:nvPr/>
        </p:nvCxnSpPr>
        <p:spPr>
          <a:xfrm>
            <a:off x="863640" y="702360"/>
            <a:ext cx="74160" cy="1800"/>
          </a:xfrm>
          <a:prstGeom prst="bentConnector3">
            <a:avLst>
              <a:gd name="adj1" fmla="val 50243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" name="Google Shape;9;p10"/>
          <p:cNvCxnSpPr>
            <a:stCxn id="4" idx="6"/>
            <a:endCxn id="5" idx="2"/>
          </p:cNvCxnSpPr>
          <p:nvPr/>
        </p:nvCxnSpPr>
        <p:spPr>
          <a:xfrm>
            <a:off x="718200" y="125640"/>
            <a:ext cx="36216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" name="Google Shape;12;p10"/>
          <p:cNvCxnSpPr>
            <a:stCxn id="7" idx="6"/>
            <a:endCxn id="8" idx="2"/>
          </p:cNvCxnSpPr>
          <p:nvPr/>
        </p:nvCxnSpPr>
        <p:spPr>
          <a:xfrm>
            <a:off x="862200" y="953640"/>
            <a:ext cx="7416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9" name="Google Shape;15;p10"/>
          <p:cNvCxnSpPr>
            <a:stCxn id="10" idx="6"/>
            <a:endCxn id="11" idx="2"/>
          </p:cNvCxnSpPr>
          <p:nvPr/>
        </p:nvCxnSpPr>
        <p:spPr>
          <a:xfrm rot="10800000">
            <a:off x="536040" y="1349640"/>
            <a:ext cx="72216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2" name="Google Shape;18;p10"/>
          <p:cNvCxnSpPr>
            <a:stCxn id="13" idx="6"/>
            <a:endCxn id="14" idx="2"/>
          </p:cNvCxnSpPr>
          <p:nvPr/>
        </p:nvCxnSpPr>
        <p:spPr>
          <a:xfrm rot="10800000">
            <a:off x="716040" y="1169640"/>
            <a:ext cx="36216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" name="Google Shape;21;p10"/>
          <p:cNvCxnSpPr>
            <a:stCxn id="16" idx="6"/>
            <a:endCxn id="17" idx="2"/>
          </p:cNvCxnSpPr>
          <p:nvPr/>
        </p:nvCxnSpPr>
        <p:spPr>
          <a:xfrm rot="10800000">
            <a:off x="716040" y="1529640"/>
            <a:ext cx="36216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" name="Google Shape;24;p10"/>
          <p:cNvCxnSpPr>
            <a:stCxn id="19" idx="6"/>
            <a:endCxn id="20" idx="2"/>
          </p:cNvCxnSpPr>
          <p:nvPr/>
        </p:nvCxnSpPr>
        <p:spPr>
          <a:xfrm rot="10800000">
            <a:off x="860040" y="1745640"/>
            <a:ext cx="7416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1" name="Google Shape;27;p10"/>
          <p:cNvCxnSpPr>
            <a:stCxn id="22" idx="6"/>
            <a:endCxn id="23" idx="2"/>
          </p:cNvCxnSpPr>
          <p:nvPr/>
        </p:nvCxnSpPr>
        <p:spPr>
          <a:xfrm rot="10800000">
            <a:off x="860040" y="1997640"/>
            <a:ext cx="7416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4" name="Google Shape;30;p10"/>
          <p:cNvCxnSpPr>
            <a:stCxn id="25" idx="6"/>
            <a:endCxn id="26" idx="2"/>
          </p:cNvCxnSpPr>
          <p:nvPr/>
        </p:nvCxnSpPr>
        <p:spPr>
          <a:xfrm>
            <a:off x="538200" y="2393640"/>
            <a:ext cx="72216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7" name="Google Shape;33;p10"/>
          <p:cNvCxnSpPr>
            <a:stCxn id="28" idx="6"/>
            <a:endCxn id="29" idx="2"/>
          </p:cNvCxnSpPr>
          <p:nvPr/>
        </p:nvCxnSpPr>
        <p:spPr>
          <a:xfrm>
            <a:off x="718200" y="2213640"/>
            <a:ext cx="36216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0" name="Google Shape;36;p10"/>
          <p:cNvCxnSpPr>
            <a:stCxn id="31" idx="6"/>
            <a:endCxn id="32" idx="2"/>
          </p:cNvCxnSpPr>
          <p:nvPr/>
        </p:nvCxnSpPr>
        <p:spPr>
          <a:xfrm>
            <a:off x="718200" y="2583000"/>
            <a:ext cx="36216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3" name="Google Shape;39;p10"/>
          <p:cNvCxnSpPr>
            <a:stCxn id="34" idx="6"/>
            <a:endCxn id="35" idx="2"/>
          </p:cNvCxnSpPr>
          <p:nvPr/>
        </p:nvCxnSpPr>
        <p:spPr>
          <a:xfrm>
            <a:off x="862200" y="2799000"/>
            <a:ext cx="7416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6" name="Google Shape;42;p10"/>
          <p:cNvCxnSpPr>
            <a:stCxn id="37" idx="6"/>
            <a:endCxn id="38" idx="2"/>
          </p:cNvCxnSpPr>
          <p:nvPr/>
        </p:nvCxnSpPr>
        <p:spPr>
          <a:xfrm>
            <a:off x="862200" y="3051000"/>
            <a:ext cx="7416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9" name="Google Shape;45;p10"/>
          <p:cNvCxnSpPr>
            <a:stCxn id="40" idx="6"/>
            <a:endCxn id="41" idx="2"/>
          </p:cNvCxnSpPr>
          <p:nvPr/>
        </p:nvCxnSpPr>
        <p:spPr>
          <a:xfrm rot="10800000">
            <a:off x="536040" y="3447000"/>
            <a:ext cx="72216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2" name="Google Shape;48;p10"/>
          <p:cNvCxnSpPr>
            <a:stCxn id="43" idx="6"/>
            <a:endCxn id="44" idx="2"/>
          </p:cNvCxnSpPr>
          <p:nvPr/>
        </p:nvCxnSpPr>
        <p:spPr>
          <a:xfrm rot="10800000">
            <a:off x="734760" y="3267000"/>
            <a:ext cx="36216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5" name="Google Shape;51;p10"/>
          <p:cNvCxnSpPr>
            <a:stCxn id="46" idx="6"/>
            <a:endCxn id="47" idx="2"/>
          </p:cNvCxnSpPr>
          <p:nvPr/>
        </p:nvCxnSpPr>
        <p:spPr>
          <a:xfrm rot="10800000">
            <a:off x="725400" y="3636000"/>
            <a:ext cx="36216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8" name="Google Shape;54;p10"/>
          <p:cNvCxnSpPr>
            <a:stCxn id="49" idx="6"/>
            <a:endCxn id="50" idx="2"/>
          </p:cNvCxnSpPr>
          <p:nvPr/>
        </p:nvCxnSpPr>
        <p:spPr>
          <a:xfrm rot="10800000">
            <a:off x="869400" y="3852000"/>
            <a:ext cx="7416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1" name="Google Shape;57;p10"/>
          <p:cNvCxnSpPr>
            <a:stCxn id="52" idx="6"/>
            <a:endCxn id="53" idx="2"/>
          </p:cNvCxnSpPr>
          <p:nvPr/>
        </p:nvCxnSpPr>
        <p:spPr>
          <a:xfrm rot="10800000">
            <a:off x="869400" y="4104000"/>
            <a:ext cx="7416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4" name="Google Shape;60;p10"/>
          <p:cNvCxnSpPr>
            <a:stCxn id="55" idx="6"/>
            <a:endCxn id="56" idx="2"/>
          </p:cNvCxnSpPr>
          <p:nvPr/>
        </p:nvCxnSpPr>
        <p:spPr>
          <a:xfrm>
            <a:off x="547560" y="4500000"/>
            <a:ext cx="72216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7" name="Google Shape;63;p10"/>
          <p:cNvCxnSpPr>
            <a:stCxn id="58" idx="6"/>
            <a:endCxn id="59" idx="2"/>
          </p:cNvCxnSpPr>
          <p:nvPr/>
        </p:nvCxnSpPr>
        <p:spPr>
          <a:xfrm>
            <a:off x="727560" y="4320000"/>
            <a:ext cx="36216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0" name="Google Shape;66;p10"/>
          <p:cNvCxnSpPr>
            <a:stCxn id="61" idx="6"/>
            <a:endCxn id="62" idx="2"/>
          </p:cNvCxnSpPr>
          <p:nvPr/>
        </p:nvCxnSpPr>
        <p:spPr>
          <a:xfrm>
            <a:off x="727560" y="4680000"/>
            <a:ext cx="36216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3" name="Google Shape;69;p10"/>
          <p:cNvCxnSpPr>
            <a:stCxn id="64" idx="6"/>
            <a:endCxn id="65" idx="2"/>
          </p:cNvCxnSpPr>
          <p:nvPr/>
        </p:nvCxnSpPr>
        <p:spPr>
          <a:xfrm>
            <a:off x="871560" y="4896000"/>
            <a:ext cx="7416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6" name="Google Shape;72;p10"/>
          <p:cNvCxnSpPr>
            <a:stCxn id="67" idx="6"/>
            <a:endCxn id="68" idx="2"/>
          </p:cNvCxnSpPr>
          <p:nvPr/>
        </p:nvCxnSpPr>
        <p:spPr>
          <a:xfrm>
            <a:off x="871560" y="5148000"/>
            <a:ext cx="7416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9" name="Google Shape;75;p10"/>
          <p:cNvCxnSpPr>
            <a:stCxn id="70" idx="6"/>
            <a:endCxn id="71" idx="2"/>
          </p:cNvCxnSpPr>
          <p:nvPr/>
        </p:nvCxnSpPr>
        <p:spPr>
          <a:xfrm rot="10800000">
            <a:off x="545400" y="5544000"/>
            <a:ext cx="72216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2" name="Google Shape;78;p10"/>
          <p:cNvCxnSpPr>
            <a:stCxn id="73" idx="6"/>
            <a:endCxn id="74" idx="2"/>
          </p:cNvCxnSpPr>
          <p:nvPr/>
        </p:nvCxnSpPr>
        <p:spPr>
          <a:xfrm rot="10800000">
            <a:off x="725400" y="5364000"/>
            <a:ext cx="36216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sp>
        <p:nvSpPr>
          <p:cNvPr id="75" name="Google Shape;81;p10"/>
          <p:cNvSpPr/>
          <p:nvPr/>
        </p:nvSpPr>
        <p:spPr>
          <a:xfrm>
            <a:off x="1260000" y="21636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Google Shape;82;p10"/>
          <p:cNvSpPr/>
          <p:nvPr/>
        </p:nvSpPr>
        <p:spPr>
          <a:xfrm>
            <a:off x="1080000" y="39636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Google Shape;11;p10"/>
          <p:cNvSpPr/>
          <p:nvPr/>
        </p:nvSpPr>
        <p:spPr>
          <a:xfrm>
            <a:off x="1080000" y="3636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Google Shape;83;p10"/>
          <p:cNvSpPr/>
          <p:nvPr/>
        </p:nvSpPr>
        <p:spPr>
          <a:xfrm>
            <a:off x="936000" y="61236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Google Shape;14;p10"/>
          <p:cNvSpPr/>
          <p:nvPr/>
        </p:nvSpPr>
        <p:spPr>
          <a:xfrm>
            <a:off x="936000" y="86436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Google Shape;16;p10"/>
          <p:cNvSpPr/>
          <p:nvPr/>
        </p:nvSpPr>
        <p:spPr>
          <a:xfrm flipH="1">
            <a:off x="1257840" y="126036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Google Shape;19;p10"/>
          <p:cNvSpPr/>
          <p:nvPr/>
        </p:nvSpPr>
        <p:spPr>
          <a:xfrm flipH="1">
            <a:off x="1077840" y="108036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Google Shape;22;p10"/>
          <p:cNvSpPr/>
          <p:nvPr/>
        </p:nvSpPr>
        <p:spPr>
          <a:xfrm flipH="1">
            <a:off x="1077840" y="144036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Google Shape;25;p10"/>
          <p:cNvSpPr/>
          <p:nvPr/>
        </p:nvSpPr>
        <p:spPr>
          <a:xfrm flipH="1">
            <a:off x="933840" y="165636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Google Shape;28;p10"/>
          <p:cNvSpPr/>
          <p:nvPr/>
        </p:nvSpPr>
        <p:spPr>
          <a:xfrm flipH="1">
            <a:off x="933840" y="190836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Google Shape;32;p10"/>
          <p:cNvSpPr/>
          <p:nvPr/>
        </p:nvSpPr>
        <p:spPr>
          <a:xfrm>
            <a:off x="1260000" y="230436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Google Shape;35;p10"/>
          <p:cNvSpPr/>
          <p:nvPr/>
        </p:nvSpPr>
        <p:spPr>
          <a:xfrm>
            <a:off x="1080000" y="212436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Google Shape;38;p10"/>
          <p:cNvSpPr/>
          <p:nvPr/>
        </p:nvSpPr>
        <p:spPr>
          <a:xfrm>
            <a:off x="1080000" y="249372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Google Shape;41;p10"/>
          <p:cNvSpPr/>
          <p:nvPr/>
        </p:nvSpPr>
        <p:spPr>
          <a:xfrm>
            <a:off x="936000" y="270972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Google Shape;44;p10"/>
          <p:cNvSpPr/>
          <p:nvPr/>
        </p:nvSpPr>
        <p:spPr>
          <a:xfrm>
            <a:off x="936000" y="296172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Google Shape;46;p10"/>
          <p:cNvSpPr/>
          <p:nvPr/>
        </p:nvSpPr>
        <p:spPr>
          <a:xfrm flipH="1">
            <a:off x="1257840" y="335772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Google Shape;49;p10"/>
          <p:cNvSpPr/>
          <p:nvPr/>
        </p:nvSpPr>
        <p:spPr>
          <a:xfrm flipH="1">
            <a:off x="1096560" y="317772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Google Shape;52;p10"/>
          <p:cNvSpPr/>
          <p:nvPr/>
        </p:nvSpPr>
        <p:spPr>
          <a:xfrm flipH="1">
            <a:off x="1087200" y="354672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Google Shape;55;p10"/>
          <p:cNvSpPr/>
          <p:nvPr/>
        </p:nvSpPr>
        <p:spPr>
          <a:xfrm flipH="1">
            <a:off x="943200" y="376272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Google Shape;58;p10"/>
          <p:cNvSpPr/>
          <p:nvPr/>
        </p:nvSpPr>
        <p:spPr>
          <a:xfrm flipH="1">
            <a:off x="943200" y="401472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Google Shape;62;p10"/>
          <p:cNvSpPr/>
          <p:nvPr/>
        </p:nvSpPr>
        <p:spPr>
          <a:xfrm>
            <a:off x="1269360" y="441072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Google Shape;65;p10"/>
          <p:cNvSpPr/>
          <p:nvPr/>
        </p:nvSpPr>
        <p:spPr>
          <a:xfrm>
            <a:off x="1089360" y="423072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Google Shape;68;p10"/>
          <p:cNvSpPr/>
          <p:nvPr/>
        </p:nvSpPr>
        <p:spPr>
          <a:xfrm>
            <a:off x="1089360" y="459072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Google Shape;71;p10"/>
          <p:cNvSpPr/>
          <p:nvPr/>
        </p:nvSpPr>
        <p:spPr>
          <a:xfrm>
            <a:off x="945360" y="480672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Google Shape;74;p10"/>
          <p:cNvSpPr/>
          <p:nvPr/>
        </p:nvSpPr>
        <p:spPr>
          <a:xfrm>
            <a:off x="945360" y="505872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Google Shape;77;p10"/>
          <p:cNvSpPr/>
          <p:nvPr/>
        </p:nvSpPr>
        <p:spPr>
          <a:xfrm flipH="1">
            <a:off x="367200" y="545472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Google Shape;80;p10"/>
          <p:cNvSpPr/>
          <p:nvPr/>
        </p:nvSpPr>
        <p:spPr>
          <a:xfrm flipH="1">
            <a:off x="547200" y="527472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Google Shape;84;p10"/>
          <p:cNvSpPr/>
          <p:nvPr/>
        </p:nvSpPr>
        <p:spPr>
          <a:xfrm>
            <a:off x="360000" y="21636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Google Shape;85;p10"/>
          <p:cNvSpPr/>
          <p:nvPr/>
        </p:nvSpPr>
        <p:spPr>
          <a:xfrm>
            <a:off x="540000" y="39636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Google Shape;10;p10"/>
          <p:cNvSpPr/>
          <p:nvPr/>
        </p:nvSpPr>
        <p:spPr>
          <a:xfrm>
            <a:off x="540000" y="3636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Google Shape;86;p10"/>
          <p:cNvSpPr/>
          <p:nvPr/>
        </p:nvSpPr>
        <p:spPr>
          <a:xfrm>
            <a:off x="684000" y="61236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Google Shape;13;p10"/>
          <p:cNvSpPr/>
          <p:nvPr/>
        </p:nvSpPr>
        <p:spPr>
          <a:xfrm>
            <a:off x="684000" y="86436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Google Shape;17;p10"/>
          <p:cNvSpPr/>
          <p:nvPr/>
        </p:nvSpPr>
        <p:spPr>
          <a:xfrm flipH="1">
            <a:off x="357840" y="126036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Google Shape;20;p10"/>
          <p:cNvSpPr/>
          <p:nvPr/>
        </p:nvSpPr>
        <p:spPr>
          <a:xfrm flipH="1">
            <a:off x="537840" y="108036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Google Shape;23;p10"/>
          <p:cNvSpPr/>
          <p:nvPr/>
        </p:nvSpPr>
        <p:spPr>
          <a:xfrm flipH="1">
            <a:off x="537840" y="144036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Google Shape;26;p10"/>
          <p:cNvSpPr/>
          <p:nvPr/>
        </p:nvSpPr>
        <p:spPr>
          <a:xfrm flipH="1">
            <a:off x="681840" y="165636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Google Shape;29;p10"/>
          <p:cNvSpPr/>
          <p:nvPr/>
        </p:nvSpPr>
        <p:spPr>
          <a:xfrm flipH="1">
            <a:off x="681840" y="190836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Google Shape;31;p10"/>
          <p:cNvSpPr/>
          <p:nvPr/>
        </p:nvSpPr>
        <p:spPr>
          <a:xfrm>
            <a:off x="360000" y="230436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Google Shape;34;p10"/>
          <p:cNvSpPr/>
          <p:nvPr/>
        </p:nvSpPr>
        <p:spPr>
          <a:xfrm>
            <a:off x="540000" y="212436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Google Shape;37;p10"/>
          <p:cNvSpPr/>
          <p:nvPr/>
        </p:nvSpPr>
        <p:spPr>
          <a:xfrm>
            <a:off x="540000" y="249372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Google Shape;40;p10"/>
          <p:cNvSpPr/>
          <p:nvPr/>
        </p:nvSpPr>
        <p:spPr>
          <a:xfrm>
            <a:off x="684000" y="270972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Google Shape;43;p10"/>
          <p:cNvSpPr/>
          <p:nvPr/>
        </p:nvSpPr>
        <p:spPr>
          <a:xfrm>
            <a:off x="684000" y="296172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Google Shape;47;p10"/>
          <p:cNvSpPr/>
          <p:nvPr/>
        </p:nvSpPr>
        <p:spPr>
          <a:xfrm flipH="1">
            <a:off x="357840" y="335772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Google Shape;50;p10"/>
          <p:cNvSpPr/>
          <p:nvPr/>
        </p:nvSpPr>
        <p:spPr>
          <a:xfrm flipH="1">
            <a:off x="556560" y="317772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Google Shape;53;p10"/>
          <p:cNvSpPr/>
          <p:nvPr/>
        </p:nvSpPr>
        <p:spPr>
          <a:xfrm flipH="1">
            <a:off x="547200" y="354672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Google Shape;56;p10"/>
          <p:cNvSpPr/>
          <p:nvPr/>
        </p:nvSpPr>
        <p:spPr>
          <a:xfrm flipH="1">
            <a:off x="691200" y="376272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Google Shape;59;p10"/>
          <p:cNvSpPr/>
          <p:nvPr/>
        </p:nvSpPr>
        <p:spPr>
          <a:xfrm flipH="1">
            <a:off x="691200" y="401472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Google Shape;61;p10"/>
          <p:cNvSpPr/>
          <p:nvPr/>
        </p:nvSpPr>
        <p:spPr>
          <a:xfrm>
            <a:off x="369360" y="441072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Google Shape;64;p10"/>
          <p:cNvSpPr/>
          <p:nvPr/>
        </p:nvSpPr>
        <p:spPr>
          <a:xfrm>
            <a:off x="549360" y="423072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67;p10"/>
          <p:cNvSpPr/>
          <p:nvPr/>
        </p:nvSpPr>
        <p:spPr>
          <a:xfrm>
            <a:off x="549360" y="459072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Google Shape;70;p10"/>
          <p:cNvSpPr/>
          <p:nvPr/>
        </p:nvSpPr>
        <p:spPr>
          <a:xfrm>
            <a:off x="693360" y="480672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Google Shape;73;p10"/>
          <p:cNvSpPr/>
          <p:nvPr/>
        </p:nvSpPr>
        <p:spPr>
          <a:xfrm>
            <a:off x="693360" y="505872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Google Shape;76;p10"/>
          <p:cNvSpPr/>
          <p:nvPr/>
        </p:nvSpPr>
        <p:spPr>
          <a:xfrm flipH="1">
            <a:off x="1267200" y="545472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Google Shape;79;p10"/>
          <p:cNvSpPr/>
          <p:nvPr/>
        </p:nvSpPr>
        <p:spPr>
          <a:xfrm flipH="1">
            <a:off x="1087200" y="527472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1"/>
          <p:cNvSpPr>
            <a:spLocks noGrp="1"/>
          </p:cNvSpPr>
          <p:nvPr>
            <p:ph type="ftr" idx="1"/>
          </p:nvPr>
        </p:nvSpPr>
        <p:spPr>
          <a:xfrm>
            <a:off x="3987000" y="5164920"/>
            <a:ext cx="319320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ldNum" idx="2"/>
          </p:nvPr>
        </p:nvSpPr>
        <p:spPr>
          <a:xfrm>
            <a:off x="7227000" y="516492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B732F51-14F0-41BB-8253-0FD0C57F7FDD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dt" idx="3"/>
          </p:nvPr>
        </p:nvSpPr>
        <p:spPr>
          <a:xfrm>
            <a:off x="1584000" y="516492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77;p12"/>
          <p:cNvCxnSpPr/>
          <p:nvPr/>
        </p:nvCxnSpPr>
        <p:spPr>
          <a:xfrm>
            <a:off x="540000" y="306360"/>
            <a:ext cx="722160" cy="2160"/>
          </a:xfrm>
          <a:prstGeom prst="bentConnector3">
            <a:avLst>
              <a:gd name="adj1" fmla="val 50024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23" name="Google Shape;178;p12"/>
          <p:cNvCxnSpPr>
            <a:stCxn id="124" idx="6"/>
            <a:endCxn id="125" idx="2"/>
          </p:cNvCxnSpPr>
          <p:nvPr/>
        </p:nvCxnSpPr>
        <p:spPr>
          <a:xfrm>
            <a:off x="718200" y="485640"/>
            <a:ext cx="36216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26" name="Google Shape;181;p12"/>
          <p:cNvCxnSpPr>
            <a:stCxn id="127" idx="6"/>
            <a:endCxn id="128" idx="2"/>
          </p:cNvCxnSpPr>
          <p:nvPr/>
        </p:nvCxnSpPr>
        <p:spPr>
          <a:xfrm>
            <a:off x="862200" y="701640"/>
            <a:ext cx="7416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29" name="Google Shape;184;p12"/>
          <p:cNvCxnSpPr>
            <a:stCxn id="130" idx="6"/>
            <a:endCxn id="131" idx="2"/>
          </p:cNvCxnSpPr>
          <p:nvPr/>
        </p:nvCxnSpPr>
        <p:spPr>
          <a:xfrm>
            <a:off x="718200" y="125640"/>
            <a:ext cx="36216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2" name="Google Shape;187;p12"/>
          <p:cNvCxnSpPr>
            <a:stCxn id="133" idx="6"/>
            <a:endCxn id="134" idx="2"/>
          </p:cNvCxnSpPr>
          <p:nvPr/>
        </p:nvCxnSpPr>
        <p:spPr>
          <a:xfrm>
            <a:off x="862200" y="953640"/>
            <a:ext cx="7416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5" name="Google Shape;190;p12"/>
          <p:cNvCxnSpPr>
            <a:stCxn id="136" idx="6"/>
            <a:endCxn id="137" idx="2"/>
          </p:cNvCxnSpPr>
          <p:nvPr/>
        </p:nvCxnSpPr>
        <p:spPr>
          <a:xfrm rot="10800000">
            <a:off x="536040" y="1349640"/>
            <a:ext cx="72216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8" name="Google Shape;193;p12"/>
          <p:cNvCxnSpPr>
            <a:stCxn id="139" idx="6"/>
            <a:endCxn id="140" idx="2"/>
          </p:cNvCxnSpPr>
          <p:nvPr/>
        </p:nvCxnSpPr>
        <p:spPr>
          <a:xfrm rot="10800000">
            <a:off x="716040" y="1169640"/>
            <a:ext cx="36216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1" name="Google Shape;196;p12"/>
          <p:cNvCxnSpPr>
            <a:stCxn id="142" idx="6"/>
            <a:endCxn id="143" idx="2"/>
          </p:cNvCxnSpPr>
          <p:nvPr/>
        </p:nvCxnSpPr>
        <p:spPr>
          <a:xfrm rot="10800000">
            <a:off x="716040" y="1529640"/>
            <a:ext cx="36216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4" name="Google Shape;199;p12"/>
          <p:cNvCxnSpPr>
            <a:stCxn id="145" idx="6"/>
            <a:endCxn id="146" idx="2"/>
          </p:cNvCxnSpPr>
          <p:nvPr/>
        </p:nvCxnSpPr>
        <p:spPr>
          <a:xfrm rot="10800000">
            <a:off x="860040" y="1745640"/>
            <a:ext cx="7416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7" name="Google Shape;202;p12"/>
          <p:cNvCxnSpPr>
            <a:stCxn id="148" idx="6"/>
            <a:endCxn id="149" idx="2"/>
          </p:cNvCxnSpPr>
          <p:nvPr/>
        </p:nvCxnSpPr>
        <p:spPr>
          <a:xfrm rot="10800000">
            <a:off x="860040" y="1997640"/>
            <a:ext cx="7416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0" name="Google Shape;205;p12"/>
          <p:cNvCxnSpPr>
            <a:stCxn id="151" idx="6"/>
            <a:endCxn id="152" idx="2"/>
          </p:cNvCxnSpPr>
          <p:nvPr/>
        </p:nvCxnSpPr>
        <p:spPr>
          <a:xfrm>
            <a:off x="538200" y="2393640"/>
            <a:ext cx="72216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3" name="Google Shape;208;p12"/>
          <p:cNvCxnSpPr>
            <a:stCxn id="154" idx="6"/>
            <a:endCxn id="155" idx="2"/>
          </p:cNvCxnSpPr>
          <p:nvPr/>
        </p:nvCxnSpPr>
        <p:spPr>
          <a:xfrm>
            <a:off x="718200" y="2213640"/>
            <a:ext cx="36216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6" name="Google Shape;211;p12"/>
          <p:cNvCxnSpPr>
            <a:stCxn id="157" idx="6"/>
            <a:endCxn id="158" idx="2"/>
          </p:cNvCxnSpPr>
          <p:nvPr/>
        </p:nvCxnSpPr>
        <p:spPr>
          <a:xfrm>
            <a:off x="718200" y="2583000"/>
            <a:ext cx="36216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9" name="Google Shape;214;p12"/>
          <p:cNvCxnSpPr>
            <a:stCxn id="160" idx="6"/>
            <a:endCxn id="161" idx="2"/>
          </p:cNvCxnSpPr>
          <p:nvPr/>
        </p:nvCxnSpPr>
        <p:spPr>
          <a:xfrm>
            <a:off x="862200" y="2799000"/>
            <a:ext cx="7416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2" name="Google Shape;217;p12"/>
          <p:cNvCxnSpPr>
            <a:stCxn id="163" idx="6"/>
            <a:endCxn id="164" idx="2"/>
          </p:cNvCxnSpPr>
          <p:nvPr/>
        </p:nvCxnSpPr>
        <p:spPr>
          <a:xfrm>
            <a:off x="862200" y="3051000"/>
            <a:ext cx="7416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5" name="Google Shape;220;p12"/>
          <p:cNvCxnSpPr>
            <a:stCxn id="166" idx="6"/>
            <a:endCxn id="167" idx="2"/>
          </p:cNvCxnSpPr>
          <p:nvPr/>
        </p:nvCxnSpPr>
        <p:spPr>
          <a:xfrm rot="10800000">
            <a:off x="536040" y="3447000"/>
            <a:ext cx="72216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8" name="Google Shape;223;p12"/>
          <p:cNvCxnSpPr>
            <a:stCxn id="169" idx="6"/>
            <a:endCxn id="170" idx="2"/>
          </p:cNvCxnSpPr>
          <p:nvPr/>
        </p:nvCxnSpPr>
        <p:spPr>
          <a:xfrm rot="10800000">
            <a:off x="734760" y="3267000"/>
            <a:ext cx="36216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1" name="Google Shape;226;p12"/>
          <p:cNvCxnSpPr>
            <a:stCxn id="172" idx="6"/>
            <a:endCxn id="173" idx="2"/>
          </p:cNvCxnSpPr>
          <p:nvPr/>
        </p:nvCxnSpPr>
        <p:spPr>
          <a:xfrm rot="10800000">
            <a:off x="725400" y="3636000"/>
            <a:ext cx="36216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4" name="Google Shape;229;p12"/>
          <p:cNvCxnSpPr>
            <a:stCxn id="175" idx="6"/>
            <a:endCxn id="176" idx="2"/>
          </p:cNvCxnSpPr>
          <p:nvPr/>
        </p:nvCxnSpPr>
        <p:spPr>
          <a:xfrm rot="10800000">
            <a:off x="869400" y="3852000"/>
            <a:ext cx="7416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7" name="Google Shape;232;p12"/>
          <p:cNvCxnSpPr>
            <a:stCxn id="178" idx="6"/>
            <a:endCxn id="179" idx="2"/>
          </p:cNvCxnSpPr>
          <p:nvPr/>
        </p:nvCxnSpPr>
        <p:spPr>
          <a:xfrm rot="10800000">
            <a:off x="869400" y="4104000"/>
            <a:ext cx="7416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0" name="Google Shape;235;p12"/>
          <p:cNvCxnSpPr>
            <a:stCxn id="181" idx="6"/>
            <a:endCxn id="182" idx="2"/>
          </p:cNvCxnSpPr>
          <p:nvPr/>
        </p:nvCxnSpPr>
        <p:spPr>
          <a:xfrm>
            <a:off x="547560" y="4500000"/>
            <a:ext cx="72216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3" name="Google Shape;238;p12"/>
          <p:cNvCxnSpPr>
            <a:stCxn id="184" idx="6"/>
            <a:endCxn id="185" idx="2"/>
          </p:cNvCxnSpPr>
          <p:nvPr/>
        </p:nvCxnSpPr>
        <p:spPr>
          <a:xfrm>
            <a:off x="727560" y="4320000"/>
            <a:ext cx="36216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6" name="Google Shape;241;p12"/>
          <p:cNvCxnSpPr>
            <a:stCxn id="187" idx="6"/>
            <a:endCxn id="188" idx="2"/>
          </p:cNvCxnSpPr>
          <p:nvPr/>
        </p:nvCxnSpPr>
        <p:spPr>
          <a:xfrm>
            <a:off x="727560" y="4680000"/>
            <a:ext cx="36216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9" name="Google Shape;244;p12"/>
          <p:cNvCxnSpPr>
            <a:stCxn id="190" idx="6"/>
            <a:endCxn id="191" idx="2"/>
          </p:cNvCxnSpPr>
          <p:nvPr/>
        </p:nvCxnSpPr>
        <p:spPr>
          <a:xfrm>
            <a:off x="871560" y="4896000"/>
            <a:ext cx="7416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2" name="Google Shape;247;p12"/>
          <p:cNvCxnSpPr>
            <a:stCxn id="193" idx="6"/>
            <a:endCxn id="194" idx="2"/>
          </p:cNvCxnSpPr>
          <p:nvPr/>
        </p:nvCxnSpPr>
        <p:spPr>
          <a:xfrm>
            <a:off x="871560" y="5148000"/>
            <a:ext cx="7416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5" name="Google Shape;250;p12"/>
          <p:cNvCxnSpPr>
            <a:stCxn id="196" idx="6"/>
            <a:endCxn id="197" idx="2"/>
          </p:cNvCxnSpPr>
          <p:nvPr/>
        </p:nvCxnSpPr>
        <p:spPr>
          <a:xfrm rot="10800000">
            <a:off x="545400" y="5544000"/>
            <a:ext cx="72216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8" name="Google Shape;253;p12"/>
          <p:cNvCxnSpPr>
            <a:stCxn id="199" idx="6"/>
            <a:endCxn id="200" idx="2"/>
          </p:cNvCxnSpPr>
          <p:nvPr/>
        </p:nvCxnSpPr>
        <p:spPr>
          <a:xfrm rot="10800000">
            <a:off x="725400" y="5364000"/>
            <a:ext cx="36216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sp>
        <p:nvSpPr>
          <p:cNvPr id="201" name="Google Shape;256;p12"/>
          <p:cNvSpPr/>
          <p:nvPr/>
        </p:nvSpPr>
        <p:spPr>
          <a:xfrm>
            <a:off x="1260000" y="21636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Google Shape;180;p12"/>
          <p:cNvSpPr/>
          <p:nvPr/>
        </p:nvSpPr>
        <p:spPr>
          <a:xfrm>
            <a:off x="1080000" y="39636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Google Shape;186;p12"/>
          <p:cNvSpPr/>
          <p:nvPr/>
        </p:nvSpPr>
        <p:spPr>
          <a:xfrm>
            <a:off x="1080000" y="3636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Google Shape;183;p12"/>
          <p:cNvSpPr/>
          <p:nvPr/>
        </p:nvSpPr>
        <p:spPr>
          <a:xfrm>
            <a:off x="936000" y="61236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Google Shape;189;p12"/>
          <p:cNvSpPr/>
          <p:nvPr/>
        </p:nvSpPr>
        <p:spPr>
          <a:xfrm>
            <a:off x="936000" y="86436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Google Shape;191;p12"/>
          <p:cNvSpPr/>
          <p:nvPr/>
        </p:nvSpPr>
        <p:spPr>
          <a:xfrm flipH="1">
            <a:off x="1257840" y="126036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Google Shape;194;p12"/>
          <p:cNvSpPr/>
          <p:nvPr/>
        </p:nvSpPr>
        <p:spPr>
          <a:xfrm flipH="1">
            <a:off x="1077840" y="108036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Google Shape;197;p12"/>
          <p:cNvSpPr/>
          <p:nvPr/>
        </p:nvSpPr>
        <p:spPr>
          <a:xfrm flipH="1">
            <a:off x="1077840" y="144036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Google Shape;200;p12"/>
          <p:cNvSpPr/>
          <p:nvPr/>
        </p:nvSpPr>
        <p:spPr>
          <a:xfrm flipH="1">
            <a:off x="933840" y="165636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Google Shape;203;p12"/>
          <p:cNvSpPr/>
          <p:nvPr/>
        </p:nvSpPr>
        <p:spPr>
          <a:xfrm flipH="1">
            <a:off x="933840" y="190836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Google Shape;207;p12"/>
          <p:cNvSpPr/>
          <p:nvPr/>
        </p:nvSpPr>
        <p:spPr>
          <a:xfrm>
            <a:off x="1260000" y="230436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Google Shape;210;p12"/>
          <p:cNvSpPr/>
          <p:nvPr/>
        </p:nvSpPr>
        <p:spPr>
          <a:xfrm>
            <a:off x="1080000" y="212436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Google Shape;213;p12"/>
          <p:cNvSpPr/>
          <p:nvPr/>
        </p:nvSpPr>
        <p:spPr>
          <a:xfrm>
            <a:off x="1080000" y="249372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Google Shape;216;p12"/>
          <p:cNvSpPr/>
          <p:nvPr/>
        </p:nvSpPr>
        <p:spPr>
          <a:xfrm>
            <a:off x="936000" y="270972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Google Shape;219;p12"/>
          <p:cNvSpPr/>
          <p:nvPr/>
        </p:nvSpPr>
        <p:spPr>
          <a:xfrm>
            <a:off x="936000" y="296172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Google Shape;221;p12"/>
          <p:cNvSpPr/>
          <p:nvPr/>
        </p:nvSpPr>
        <p:spPr>
          <a:xfrm flipH="1">
            <a:off x="1257840" y="335772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Google Shape;224;p12"/>
          <p:cNvSpPr/>
          <p:nvPr/>
        </p:nvSpPr>
        <p:spPr>
          <a:xfrm flipH="1">
            <a:off x="1096560" y="317772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Google Shape;227;p12"/>
          <p:cNvSpPr/>
          <p:nvPr/>
        </p:nvSpPr>
        <p:spPr>
          <a:xfrm flipH="1">
            <a:off x="1087200" y="354672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Google Shape;230;p12"/>
          <p:cNvSpPr/>
          <p:nvPr/>
        </p:nvSpPr>
        <p:spPr>
          <a:xfrm flipH="1">
            <a:off x="943200" y="376272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Google Shape;233;p12"/>
          <p:cNvSpPr/>
          <p:nvPr/>
        </p:nvSpPr>
        <p:spPr>
          <a:xfrm flipH="1">
            <a:off x="943200" y="401472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Google Shape;237;p12"/>
          <p:cNvSpPr/>
          <p:nvPr/>
        </p:nvSpPr>
        <p:spPr>
          <a:xfrm>
            <a:off x="1269360" y="441072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Google Shape;240;p12"/>
          <p:cNvSpPr/>
          <p:nvPr/>
        </p:nvSpPr>
        <p:spPr>
          <a:xfrm>
            <a:off x="1089360" y="423072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Google Shape;243;p12"/>
          <p:cNvSpPr/>
          <p:nvPr/>
        </p:nvSpPr>
        <p:spPr>
          <a:xfrm>
            <a:off x="1089360" y="459072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Google Shape;246;p12"/>
          <p:cNvSpPr/>
          <p:nvPr/>
        </p:nvSpPr>
        <p:spPr>
          <a:xfrm>
            <a:off x="945360" y="480672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Google Shape;249;p12"/>
          <p:cNvSpPr/>
          <p:nvPr/>
        </p:nvSpPr>
        <p:spPr>
          <a:xfrm>
            <a:off x="945360" y="505872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Google Shape;252;p12"/>
          <p:cNvSpPr/>
          <p:nvPr/>
        </p:nvSpPr>
        <p:spPr>
          <a:xfrm flipH="1">
            <a:off x="367200" y="545472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Google Shape;255;p12"/>
          <p:cNvSpPr/>
          <p:nvPr/>
        </p:nvSpPr>
        <p:spPr>
          <a:xfrm flipH="1">
            <a:off x="547200" y="527472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Google Shape;257;p12"/>
          <p:cNvSpPr/>
          <p:nvPr/>
        </p:nvSpPr>
        <p:spPr>
          <a:xfrm>
            <a:off x="360000" y="21636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Google Shape;179;p12"/>
          <p:cNvSpPr/>
          <p:nvPr/>
        </p:nvSpPr>
        <p:spPr>
          <a:xfrm>
            <a:off x="540000" y="39636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Google Shape;185;p12"/>
          <p:cNvSpPr/>
          <p:nvPr/>
        </p:nvSpPr>
        <p:spPr>
          <a:xfrm>
            <a:off x="540000" y="3636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Google Shape;182;p12"/>
          <p:cNvSpPr/>
          <p:nvPr/>
        </p:nvSpPr>
        <p:spPr>
          <a:xfrm>
            <a:off x="684000" y="61236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Google Shape;188;p12"/>
          <p:cNvSpPr/>
          <p:nvPr/>
        </p:nvSpPr>
        <p:spPr>
          <a:xfrm>
            <a:off x="684000" y="86436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Google Shape;192;p12"/>
          <p:cNvSpPr/>
          <p:nvPr/>
        </p:nvSpPr>
        <p:spPr>
          <a:xfrm flipH="1">
            <a:off x="357840" y="126036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Google Shape;195;p12"/>
          <p:cNvSpPr/>
          <p:nvPr/>
        </p:nvSpPr>
        <p:spPr>
          <a:xfrm flipH="1">
            <a:off x="537840" y="108036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Google Shape;198;p12"/>
          <p:cNvSpPr/>
          <p:nvPr/>
        </p:nvSpPr>
        <p:spPr>
          <a:xfrm flipH="1">
            <a:off x="537840" y="144036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Google Shape;201;p12"/>
          <p:cNvSpPr/>
          <p:nvPr/>
        </p:nvSpPr>
        <p:spPr>
          <a:xfrm flipH="1">
            <a:off x="681840" y="165636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Google Shape;204;p12"/>
          <p:cNvSpPr/>
          <p:nvPr/>
        </p:nvSpPr>
        <p:spPr>
          <a:xfrm flipH="1">
            <a:off x="681840" y="190836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Google Shape;206;p12"/>
          <p:cNvSpPr/>
          <p:nvPr/>
        </p:nvSpPr>
        <p:spPr>
          <a:xfrm>
            <a:off x="360000" y="230436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Google Shape;209;p12"/>
          <p:cNvSpPr/>
          <p:nvPr/>
        </p:nvSpPr>
        <p:spPr>
          <a:xfrm>
            <a:off x="540000" y="212436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Google Shape;212;p12"/>
          <p:cNvSpPr/>
          <p:nvPr/>
        </p:nvSpPr>
        <p:spPr>
          <a:xfrm>
            <a:off x="540000" y="249372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Google Shape;215;p12"/>
          <p:cNvSpPr/>
          <p:nvPr/>
        </p:nvSpPr>
        <p:spPr>
          <a:xfrm>
            <a:off x="684000" y="270972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Google Shape;218;p12"/>
          <p:cNvSpPr/>
          <p:nvPr/>
        </p:nvSpPr>
        <p:spPr>
          <a:xfrm>
            <a:off x="684000" y="296172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Google Shape;222;p12"/>
          <p:cNvSpPr/>
          <p:nvPr/>
        </p:nvSpPr>
        <p:spPr>
          <a:xfrm flipH="1">
            <a:off x="357840" y="335772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Google Shape;225;p12"/>
          <p:cNvSpPr/>
          <p:nvPr/>
        </p:nvSpPr>
        <p:spPr>
          <a:xfrm flipH="1">
            <a:off x="556560" y="317772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Google Shape;228;p12"/>
          <p:cNvSpPr/>
          <p:nvPr/>
        </p:nvSpPr>
        <p:spPr>
          <a:xfrm flipH="1">
            <a:off x="547200" y="354672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Google Shape;231;p12"/>
          <p:cNvSpPr/>
          <p:nvPr/>
        </p:nvSpPr>
        <p:spPr>
          <a:xfrm flipH="1">
            <a:off x="691200" y="376272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Google Shape;234;p12"/>
          <p:cNvSpPr/>
          <p:nvPr/>
        </p:nvSpPr>
        <p:spPr>
          <a:xfrm flipH="1">
            <a:off x="691200" y="401472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Google Shape;236;p12"/>
          <p:cNvSpPr/>
          <p:nvPr/>
        </p:nvSpPr>
        <p:spPr>
          <a:xfrm>
            <a:off x="369360" y="441072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Google Shape;239;p12"/>
          <p:cNvSpPr/>
          <p:nvPr/>
        </p:nvSpPr>
        <p:spPr>
          <a:xfrm>
            <a:off x="549360" y="423072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Google Shape;242;p12"/>
          <p:cNvSpPr/>
          <p:nvPr/>
        </p:nvSpPr>
        <p:spPr>
          <a:xfrm>
            <a:off x="549360" y="459072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Google Shape;245;p12"/>
          <p:cNvSpPr/>
          <p:nvPr/>
        </p:nvSpPr>
        <p:spPr>
          <a:xfrm>
            <a:off x="693360" y="480672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Google Shape;248;p12"/>
          <p:cNvSpPr/>
          <p:nvPr/>
        </p:nvSpPr>
        <p:spPr>
          <a:xfrm>
            <a:off x="693360" y="5058720"/>
            <a:ext cx="178200" cy="1782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Google Shape;251;p12"/>
          <p:cNvSpPr/>
          <p:nvPr/>
        </p:nvSpPr>
        <p:spPr>
          <a:xfrm flipH="1">
            <a:off x="1267200" y="545472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Google Shape;254;p12"/>
          <p:cNvSpPr/>
          <p:nvPr/>
        </p:nvSpPr>
        <p:spPr>
          <a:xfrm flipH="1">
            <a:off x="1087200" y="5274720"/>
            <a:ext cx="178200" cy="1782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1"/>
          <p:cNvSpPr>
            <a:spLocks noGrp="1"/>
          </p:cNvSpPr>
          <p:nvPr>
            <p:ph type="ftr" idx="4"/>
          </p:nvPr>
        </p:nvSpPr>
        <p:spPr>
          <a:xfrm>
            <a:off x="3987000" y="5164920"/>
            <a:ext cx="319320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ldNum" idx="5"/>
          </p:nvPr>
        </p:nvSpPr>
        <p:spPr>
          <a:xfrm>
            <a:off x="7227000" y="516492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CA4D6A9-1F84-4602-A016-4CA9FB0385E6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dt" idx="6"/>
          </p:nvPr>
        </p:nvSpPr>
        <p:spPr>
          <a:xfrm>
            <a:off x="1584000" y="516492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video" Target="../media/media11.mov"/><Relationship Id="rId3" Type="http://schemas.microsoft.com/office/2007/relationships/media" Target="../media/media11.mov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8200" cy="9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050505"/>
                </a:solidFill>
                <a:latin typeface="Open Sans"/>
                <a:ea typeface="Open Sans"/>
              </a:rPr>
              <a:t>Chutes and Ladders in Java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09820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228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Open Sans"/>
              </a:rPr>
              <a:t>Written by: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Open Sans"/>
              </a:rPr>
              <a:t>Ryan, Christina, David, Donnie, Joshua, and Bruce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7"/>
          </p:nvPr>
        </p:nvSpPr>
        <p:spPr>
          <a:xfrm>
            <a:off x="7227000" y="516492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4B8F66E-B2F9-4E88-B0D1-F2B1ABC1E39B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1913760" y="176760"/>
            <a:ext cx="7659720" cy="9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50505"/>
                </a:solidFill>
                <a:latin typeface="Open Sans"/>
                <a:ea typeface="Open Sans"/>
              </a:rPr>
              <a:t>Christina - Token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420360" cy="374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06080" indent="-30456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2400" spc="-1" strike="noStrike" u="sng">
                <a:solidFill>
                  <a:srgbClr val="050505"/>
                </a:solidFill>
                <a:uFillTx/>
                <a:latin typeface="Open Sans"/>
                <a:ea typeface="Open Sans"/>
              </a:rPr>
              <a:t>Game Logic -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45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Open Sans"/>
                <a:ea typeface="Open Sans"/>
              </a:rPr>
              <a:t>Chutes and Ladders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429480" indent="-322200">
              <a:lnSpc>
                <a:spcPct val="100000"/>
              </a:lnSpc>
              <a:buClr>
                <a:srgbClr val="050505"/>
              </a:buClr>
              <a:buFont typeface="Open Sans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50505"/>
                </a:solidFill>
                <a:latin typeface="Open Sans"/>
                <a:ea typeface="Open Sans"/>
              </a:rPr>
              <a:t>Checks to see if player has landed on a chute or a ladder space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29480" indent="-322200">
              <a:lnSpc>
                <a:spcPct val="100000"/>
              </a:lnSpc>
              <a:buClr>
                <a:srgbClr val="050505"/>
              </a:buClr>
              <a:buFont typeface="Open Sans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50505"/>
                </a:solidFill>
                <a:latin typeface="Open Sans"/>
                <a:ea typeface="Open Sans"/>
              </a:rPr>
              <a:t>Uses if/else statements to see if the player’s position is any of the values that correspond to a chute or ladder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29480" indent="-322200">
              <a:lnSpc>
                <a:spcPct val="100000"/>
              </a:lnSpc>
              <a:buClr>
                <a:srgbClr val="050505"/>
              </a:buClr>
              <a:buFont typeface="Open Sans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50505"/>
                </a:solidFill>
                <a:latin typeface="Open Sans"/>
                <a:ea typeface="Open Sans"/>
              </a:rPr>
              <a:t>If player position = any special space, return the value that the player should move to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sldNum" idx="13"/>
          </p:nvPr>
        </p:nvSpPr>
        <p:spPr>
          <a:xfrm>
            <a:off x="7227000" y="516492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6963602-58F8-4B47-98DA-CE3CA8C09CE2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78" name="Google Shape;421;g23991fbfa37_1_3" descr=""/>
          <p:cNvPicPr/>
          <p:nvPr/>
        </p:nvPicPr>
        <p:blipFill>
          <a:blip r:embed="rId1"/>
          <a:stretch/>
        </p:blipFill>
        <p:spPr>
          <a:xfrm>
            <a:off x="5040720" y="1312920"/>
            <a:ext cx="2287800" cy="3748680"/>
          </a:xfrm>
          <a:prstGeom prst="rect">
            <a:avLst/>
          </a:prstGeom>
          <a:ln w="0">
            <a:noFill/>
          </a:ln>
        </p:spPr>
      </p:pic>
      <p:pic>
        <p:nvPicPr>
          <p:cNvPr id="279" name="Google Shape;422;g23991fbfa37_1_3" descr=""/>
          <p:cNvPicPr/>
          <p:nvPr/>
        </p:nvPicPr>
        <p:blipFill>
          <a:blip r:embed="rId2"/>
          <a:stretch/>
        </p:blipFill>
        <p:spPr>
          <a:xfrm>
            <a:off x="7457400" y="1399320"/>
            <a:ext cx="2446920" cy="357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3368880" y="230760"/>
            <a:ext cx="4093560" cy="9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Open Sans"/>
                <a:ea typeface="Open Sans"/>
              </a:rPr>
              <a:t>Joshua - Dice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1" name="Google Shape;428;p6" descr=""/>
          <p:cNvPicPr/>
          <p:nvPr/>
        </p:nvPicPr>
        <p:blipFill>
          <a:blip r:embed="rId1"/>
          <a:stretch/>
        </p:blipFill>
        <p:spPr>
          <a:xfrm>
            <a:off x="6122520" y="2194560"/>
            <a:ext cx="3207600" cy="3231720"/>
          </a:xfrm>
          <a:prstGeom prst="rect">
            <a:avLst/>
          </a:prstGeom>
          <a:ln w="0">
            <a:noFill/>
          </a:ln>
        </p:spPr>
      </p:pic>
      <p:sp>
        <p:nvSpPr>
          <p:cNvPr id="282" name="Google Shape;429;p6"/>
          <p:cNvSpPr/>
          <p:nvPr/>
        </p:nvSpPr>
        <p:spPr>
          <a:xfrm>
            <a:off x="2057400" y="1371600"/>
            <a:ext cx="751608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2400" spc="-1" strike="noStrike">
                <a:solidFill>
                  <a:srgbClr val="050505"/>
                </a:solidFill>
                <a:latin typeface="Open Sans"/>
                <a:ea typeface="Open Sans"/>
              </a:rPr>
              <a:t>Uses Processing library to generate and animate an integer and its associated die.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sldNum" idx="14"/>
          </p:nvPr>
        </p:nvSpPr>
        <p:spPr>
          <a:xfrm>
            <a:off x="7227000" y="516492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EE33039-E337-4208-A728-336C7552F125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84" name="" descr="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51800" y="2194920"/>
            <a:ext cx="3290040" cy="343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4094640" cy="9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6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50505"/>
                </a:solidFill>
                <a:latin typeface="Open Sans"/>
                <a:ea typeface="Open Sans"/>
              </a:rPr>
              <a:t>David - Dice Analogue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409320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2400" spc="-1" strike="noStrike">
                <a:solidFill>
                  <a:srgbClr val="050505"/>
                </a:solidFill>
                <a:latin typeface="Open Sans"/>
                <a:ea typeface="Open Sans"/>
              </a:rPr>
              <a:t>Receives an integer to print ascii art of the die.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7" name="Google Shape;438;g23991fbfa37_1_14" descr=""/>
          <p:cNvPicPr/>
          <p:nvPr/>
        </p:nvPicPr>
        <p:blipFill>
          <a:blip r:embed="rId1"/>
          <a:stretch/>
        </p:blipFill>
        <p:spPr>
          <a:xfrm>
            <a:off x="2057400" y="3200400"/>
            <a:ext cx="3428280" cy="951840"/>
          </a:xfrm>
          <a:prstGeom prst="rect">
            <a:avLst/>
          </a:prstGeom>
          <a:ln w="0">
            <a:noFill/>
          </a:ln>
        </p:spPr>
      </p:pic>
      <p:pic>
        <p:nvPicPr>
          <p:cNvPr id="288" name="Google Shape;439;g23991fbfa37_1_14" descr=""/>
          <p:cNvPicPr/>
          <p:nvPr/>
        </p:nvPicPr>
        <p:blipFill>
          <a:blip r:embed="rId2"/>
          <a:stretch/>
        </p:blipFill>
        <p:spPr>
          <a:xfrm>
            <a:off x="6105960" y="565200"/>
            <a:ext cx="1208880" cy="1275480"/>
          </a:xfrm>
          <a:prstGeom prst="rect">
            <a:avLst/>
          </a:prstGeom>
          <a:ln w="0">
            <a:noFill/>
          </a:ln>
        </p:spPr>
      </p:pic>
      <p:pic>
        <p:nvPicPr>
          <p:cNvPr id="289" name="Google Shape;440;g23991fbfa37_1_14" descr=""/>
          <p:cNvPicPr/>
          <p:nvPr/>
        </p:nvPicPr>
        <p:blipFill>
          <a:blip r:embed="rId3"/>
          <a:stretch/>
        </p:blipFill>
        <p:spPr>
          <a:xfrm>
            <a:off x="7772400" y="565200"/>
            <a:ext cx="1199520" cy="1266120"/>
          </a:xfrm>
          <a:prstGeom prst="rect">
            <a:avLst/>
          </a:prstGeom>
          <a:ln w="0">
            <a:noFill/>
          </a:ln>
        </p:spPr>
      </p:pic>
      <p:pic>
        <p:nvPicPr>
          <p:cNvPr id="290" name="Google Shape;441;g23991fbfa37_1_14" descr=""/>
          <p:cNvPicPr/>
          <p:nvPr/>
        </p:nvPicPr>
        <p:blipFill>
          <a:blip r:embed="rId4"/>
          <a:stretch/>
        </p:blipFill>
        <p:spPr>
          <a:xfrm>
            <a:off x="6108120" y="2070360"/>
            <a:ext cx="1170720" cy="1237680"/>
          </a:xfrm>
          <a:prstGeom prst="rect">
            <a:avLst/>
          </a:prstGeom>
          <a:ln w="0">
            <a:noFill/>
          </a:ln>
        </p:spPr>
      </p:pic>
      <p:pic>
        <p:nvPicPr>
          <p:cNvPr id="291" name="Google Shape;442;g23991fbfa37_1_14" descr=""/>
          <p:cNvPicPr/>
          <p:nvPr/>
        </p:nvPicPr>
        <p:blipFill>
          <a:blip r:embed="rId5"/>
          <a:stretch/>
        </p:blipFill>
        <p:spPr>
          <a:xfrm>
            <a:off x="7772400" y="2022840"/>
            <a:ext cx="1208880" cy="1285200"/>
          </a:xfrm>
          <a:prstGeom prst="rect">
            <a:avLst/>
          </a:prstGeom>
          <a:ln w="0">
            <a:noFill/>
          </a:ln>
        </p:spPr>
      </p:pic>
      <p:pic>
        <p:nvPicPr>
          <p:cNvPr id="292" name="Google Shape;443;g23991fbfa37_1_14" descr=""/>
          <p:cNvPicPr/>
          <p:nvPr/>
        </p:nvPicPr>
        <p:blipFill>
          <a:blip r:embed="rId6"/>
          <a:stretch/>
        </p:blipFill>
        <p:spPr>
          <a:xfrm>
            <a:off x="6105960" y="3537000"/>
            <a:ext cx="1208880" cy="1313640"/>
          </a:xfrm>
          <a:prstGeom prst="rect">
            <a:avLst/>
          </a:prstGeom>
          <a:ln w="0">
            <a:noFill/>
          </a:ln>
        </p:spPr>
      </p:pic>
      <p:pic>
        <p:nvPicPr>
          <p:cNvPr id="293" name="Google Shape;444;g23991fbfa37_1_14" descr=""/>
          <p:cNvPicPr/>
          <p:nvPr/>
        </p:nvPicPr>
        <p:blipFill>
          <a:blip r:embed="rId7"/>
          <a:stretch/>
        </p:blipFill>
        <p:spPr>
          <a:xfrm>
            <a:off x="7772400" y="3537000"/>
            <a:ext cx="1180440" cy="1266120"/>
          </a:xfrm>
          <a:prstGeom prst="rect">
            <a:avLst/>
          </a:prstGeom>
          <a:ln w="0">
            <a:noFill/>
          </a:ln>
        </p:spPr>
      </p:pic>
      <p:sp>
        <p:nvSpPr>
          <p:cNvPr id="294" name="PlaceHolder 3"/>
          <p:cNvSpPr>
            <a:spLocks noGrp="1"/>
          </p:cNvSpPr>
          <p:nvPr>
            <p:ph type="sldNum" idx="15"/>
          </p:nvPr>
        </p:nvSpPr>
        <p:spPr>
          <a:xfrm>
            <a:off x="7227000" y="516492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243D964-4E26-4E04-AA1B-DC38FD2778FB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1620000" y="223920"/>
            <a:ext cx="5830200" cy="9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3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50505"/>
                </a:solidFill>
                <a:latin typeface="Open Sans"/>
                <a:ea typeface="Open Sans"/>
              </a:rPr>
              <a:t>Donnie - DiceAnalogue Implementation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4093200" cy="41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After each movement in ChutesAndLadders, DiceAnalogue.printRoll is called to generate the ASCII art for the face of the die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10800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The number received by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the Math.random method determines the art displayed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sldNum" idx="16"/>
          </p:nvPr>
        </p:nvSpPr>
        <p:spPr>
          <a:xfrm>
            <a:off x="7227000" y="516492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71E1822-C0C2-436D-B9F2-92683DE426CA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98" name="Google Shape;453;p7" descr=""/>
          <p:cNvPicPr/>
          <p:nvPr/>
        </p:nvPicPr>
        <p:blipFill>
          <a:blip r:embed="rId1"/>
          <a:stretch/>
        </p:blipFill>
        <p:spPr>
          <a:xfrm>
            <a:off x="6213240" y="595440"/>
            <a:ext cx="3166560" cy="2093400"/>
          </a:xfrm>
          <a:prstGeom prst="rect">
            <a:avLst/>
          </a:prstGeom>
          <a:ln w="0">
            <a:noFill/>
          </a:ln>
        </p:spPr>
      </p:pic>
      <p:pic>
        <p:nvPicPr>
          <p:cNvPr id="299" name="Google Shape;454;p7" descr=""/>
          <p:cNvPicPr/>
          <p:nvPr/>
        </p:nvPicPr>
        <p:blipFill>
          <a:blip r:embed="rId2"/>
          <a:stretch/>
        </p:blipFill>
        <p:spPr>
          <a:xfrm>
            <a:off x="6213240" y="2956320"/>
            <a:ext cx="3166560" cy="2714040"/>
          </a:xfrm>
          <a:prstGeom prst="rect">
            <a:avLst/>
          </a:prstGeom>
          <a:ln w="0">
            <a:noFill/>
          </a:ln>
        </p:spPr>
      </p:pic>
      <p:cxnSp>
        <p:nvCxnSpPr>
          <p:cNvPr id="300" name="Google Shape;455;p7"/>
          <p:cNvCxnSpPr/>
          <p:nvPr/>
        </p:nvCxnSpPr>
        <p:spPr>
          <a:xfrm>
            <a:off x="5898600" y="2811600"/>
            <a:ext cx="3836160" cy="16200"/>
          </a:xfrm>
          <a:prstGeom prst="straightConnector1">
            <a:avLst/>
          </a:prstGeom>
          <a:ln w="228600">
            <a:solidFill>
              <a:srgbClr val="1f497d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4094640" cy="9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50505"/>
                </a:solidFill>
                <a:latin typeface="Open Sans"/>
                <a:ea typeface="Open Sans"/>
              </a:rPr>
              <a:t>Bruce - Score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409320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2400" spc="-1" strike="noStrike">
                <a:solidFill>
                  <a:srgbClr val="050505"/>
                </a:solidFill>
                <a:latin typeface="Open Sans"/>
                <a:ea typeface="Open Sans"/>
              </a:rPr>
              <a:t>Class level scope to print each players score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2061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US" sz="2400" spc="-1" strike="noStrike">
                <a:solidFill>
                  <a:srgbClr val="050505"/>
                </a:solidFill>
                <a:latin typeface="Open Sans"/>
                <a:ea typeface="Open Sans"/>
              </a:rPr>
              <a:t>Writes player number and score to winners.txt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3" name="Google Shape;462;p8" descr=""/>
          <p:cNvPicPr/>
          <p:nvPr/>
        </p:nvPicPr>
        <p:blipFill>
          <a:blip r:embed="rId1"/>
          <a:stretch/>
        </p:blipFill>
        <p:spPr>
          <a:xfrm>
            <a:off x="1929240" y="3430440"/>
            <a:ext cx="6300000" cy="1827000"/>
          </a:xfrm>
          <a:prstGeom prst="rect">
            <a:avLst/>
          </a:prstGeom>
          <a:ln w="0">
            <a:noFill/>
          </a:ln>
        </p:spPr>
      </p:pic>
      <p:pic>
        <p:nvPicPr>
          <p:cNvPr id="304" name="Google Shape;463;p8" descr=""/>
          <p:cNvPicPr/>
          <p:nvPr/>
        </p:nvPicPr>
        <p:blipFill>
          <a:blip r:embed="rId2"/>
          <a:stretch/>
        </p:blipFill>
        <p:spPr>
          <a:xfrm>
            <a:off x="8229600" y="1143000"/>
            <a:ext cx="1371240" cy="1821960"/>
          </a:xfrm>
          <a:prstGeom prst="rect">
            <a:avLst/>
          </a:prstGeom>
          <a:ln w="0">
            <a:noFill/>
          </a:ln>
        </p:spPr>
      </p:pic>
      <p:pic>
        <p:nvPicPr>
          <p:cNvPr id="305" name="Google Shape;464;p8" descr=""/>
          <p:cNvPicPr/>
          <p:nvPr/>
        </p:nvPicPr>
        <p:blipFill>
          <a:blip r:embed="rId3"/>
          <a:stretch/>
        </p:blipFill>
        <p:spPr>
          <a:xfrm>
            <a:off x="5943600" y="1368000"/>
            <a:ext cx="1963080" cy="1374480"/>
          </a:xfrm>
          <a:prstGeom prst="rect">
            <a:avLst/>
          </a:prstGeom>
          <a:ln w="0">
            <a:noFill/>
          </a:ln>
        </p:spPr>
      </p:pic>
      <p:sp>
        <p:nvSpPr>
          <p:cNvPr id="306" name="PlaceHolder 3"/>
          <p:cNvSpPr>
            <a:spLocks noGrp="1"/>
          </p:cNvSpPr>
          <p:nvPr>
            <p:ph type="sldNum" idx="17"/>
          </p:nvPr>
        </p:nvSpPr>
        <p:spPr>
          <a:xfrm>
            <a:off x="7227000" y="516492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742E74F-2F6D-479B-87D2-80ECAB8A1630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2992680" y="208080"/>
            <a:ext cx="4094640" cy="9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50505"/>
                </a:solidFill>
                <a:latin typeface="Open Sans"/>
                <a:ea typeface="Open Sans"/>
              </a:rPr>
              <a:t>Demonstrate Code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8" name="Google Shape;471;g23991fbfa37_1_45" descr=""/>
          <p:cNvPicPr/>
          <p:nvPr/>
        </p:nvPicPr>
        <p:blipFill>
          <a:blip r:embed="rId1"/>
          <a:stretch/>
        </p:blipFill>
        <p:spPr>
          <a:xfrm>
            <a:off x="2963880" y="1142640"/>
            <a:ext cx="4152240" cy="422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8200" cy="9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050505"/>
                </a:solidFill>
                <a:latin typeface="Open Sans"/>
                <a:ea typeface="Open Sans"/>
              </a:rPr>
              <a:t>Task Divisions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Google Shape;359;g23991fbfa37_0_1"/>
          <p:cNvSpPr/>
          <p:nvPr/>
        </p:nvSpPr>
        <p:spPr>
          <a:xfrm>
            <a:off x="6638400" y="2651040"/>
            <a:ext cx="1938240" cy="934200"/>
          </a:xfrm>
          <a:prstGeom prst="rect">
            <a:avLst/>
          </a:prstGeom>
          <a:solidFill>
            <a:schemeClr val="lt2"/>
          </a:solidFill>
          <a:ln w="9525">
            <a:solidFill>
              <a:srgbClr val="1f497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Token Class, Game Logic, and Piece Movement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Google Shape;360;g23991fbfa37_0_1"/>
          <p:cNvSpPr/>
          <p:nvPr/>
        </p:nvSpPr>
        <p:spPr>
          <a:xfrm>
            <a:off x="6638400" y="1433520"/>
            <a:ext cx="1938240" cy="934200"/>
          </a:xfrm>
          <a:prstGeom prst="rect">
            <a:avLst/>
          </a:prstGeom>
          <a:solidFill>
            <a:schemeClr val="lt2"/>
          </a:solidFill>
          <a:ln w="9525">
            <a:solidFill>
              <a:srgbClr val="1f497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Board Class, Score Class, and Meeting Coordination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Google Shape;361;g23991fbfa37_0_1"/>
          <p:cNvSpPr/>
          <p:nvPr/>
        </p:nvSpPr>
        <p:spPr>
          <a:xfrm>
            <a:off x="6638400" y="3868560"/>
            <a:ext cx="1938240" cy="934200"/>
          </a:xfrm>
          <a:prstGeom prst="rect">
            <a:avLst/>
          </a:prstGeom>
          <a:solidFill>
            <a:schemeClr val="lt2"/>
          </a:solidFill>
          <a:ln w="9525">
            <a:solidFill>
              <a:srgbClr val="1f497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Dice Functionality, Methods, and Implementation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1620000" y="1150560"/>
            <a:ext cx="5018400" cy="336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indent="0">
              <a:lnSpc>
                <a:spcPct val="100000"/>
              </a:lnSpc>
              <a:spcBef>
                <a:spcPts val="206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8840" indent="0" algn="ctr">
              <a:lnSpc>
                <a:spcPct val="100000"/>
              </a:lnSpc>
              <a:spcBef>
                <a:spcPts val="206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Open Sans"/>
                <a:ea typeface="Open Sans"/>
              </a:rPr>
              <a:t>Bruce &amp; Joshua -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206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8840" indent="0" algn="ctr">
              <a:lnSpc>
                <a:spcPct val="100000"/>
              </a:lnSpc>
              <a:spcBef>
                <a:spcPts val="206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Open Sans"/>
                <a:ea typeface="Open Sans"/>
              </a:rPr>
              <a:t>Christina &amp; Ryan -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206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8840" indent="0" algn="ctr">
              <a:lnSpc>
                <a:spcPct val="100000"/>
              </a:lnSpc>
              <a:spcBef>
                <a:spcPts val="206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Open Sans"/>
                <a:ea typeface="Open Sans"/>
              </a:rPr>
              <a:t>Donnie &amp; David -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8200" cy="9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50505"/>
                </a:solidFill>
                <a:latin typeface="Open Sans"/>
                <a:ea typeface="Open Sans"/>
              </a:rPr>
              <a:t>Project Requirements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820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marL="401760" indent="-301320">
              <a:lnSpc>
                <a:spcPct val="100000"/>
              </a:lnSpc>
              <a:buClr>
                <a:srgbClr val="000000"/>
              </a:buClr>
              <a:buSzPct val="40000"/>
              <a:buFont typeface="Noto Sans Symbols"/>
              <a:buChar char="●"/>
            </a:pPr>
            <a:r>
              <a:rPr b="0" lang="en-US" sz="2400" spc="-1" strike="noStrike">
                <a:solidFill>
                  <a:srgbClr val="050505"/>
                </a:solidFill>
                <a:latin typeface="Open Sans"/>
                <a:ea typeface="Open Sans"/>
              </a:rPr>
              <a:t>2-4 Players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01760" indent="-301320">
              <a:lnSpc>
                <a:spcPct val="100000"/>
              </a:lnSpc>
              <a:spcBef>
                <a:spcPts val="2061"/>
              </a:spcBef>
              <a:buClr>
                <a:srgbClr val="000000"/>
              </a:buClr>
              <a:buSzPct val="40000"/>
              <a:buFont typeface="Noto Sans Symbols"/>
              <a:buChar char="●"/>
            </a:pPr>
            <a:r>
              <a:rPr b="0" lang="en-US" sz="2400" spc="-1" strike="noStrike">
                <a:solidFill>
                  <a:srgbClr val="050505"/>
                </a:solidFill>
                <a:latin typeface="Open Sans"/>
                <a:ea typeface="Open Sans"/>
              </a:rPr>
              <a:t>10x10 Board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01760" indent="-301320">
              <a:lnSpc>
                <a:spcPct val="100000"/>
              </a:lnSpc>
              <a:spcBef>
                <a:spcPts val="2061"/>
              </a:spcBef>
              <a:buClr>
                <a:srgbClr val="000000"/>
              </a:buClr>
              <a:buSzPct val="40000"/>
              <a:buFont typeface="Noto Sans Symbols"/>
              <a:buChar char="●"/>
            </a:pPr>
            <a:r>
              <a:rPr b="0" lang="en-US" sz="2400" spc="-1" strike="noStrike">
                <a:solidFill>
                  <a:srgbClr val="050505"/>
                </a:solidFill>
                <a:latin typeface="Open Sans"/>
                <a:ea typeface="Open Sans"/>
              </a:rPr>
              <a:t>Dice rolls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01760" indent="-301320">
              <a:lnSpc>
                <a:spcPct val="100000"/>
              </a:lnSpc>
              <a:spcBef>
                <a:spcPts val="2061"/>
              </a:spcBef>
              <a:buClr>
                <a:srgbClr val="000000"/>
              </a:buClr>
              <a:buSzPct val="40000"/>
              <a:buFont typeface="Noto Sans Symbols"/>
              <a:buChar char="●"/>
            </a:pPr>
            <a:r>
              <a:rPr b="0" lang="en-US" sz="2400" spc="-1" strike="noStrike">
                <a:solidFill>
                  <a:srgbClr val="050505"/>
                </a:solidFill>
                <a:latin typeface="Open Sans"/>
                <a:ea typeface="Open Sans"/>
              </a:rPr>
              <a:t>Chute and Ladder functionality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01760" indent="-301320">
              <a:lnSpc>
                <a:spcPct val="100000"/>
              </a:lnSpc>
              <a:spcBef>
                <a:spcPts val="2061"/>
              </a:spcBef>
              <a:buClr>
                <a:srgbClr val="000000"/>
              </a:buClr>
              <a:buSzPct val="40000"/>
              <a:buFont typeface="Noto Sans Symbols"/>
              <a:buChar char="●"/>
            </a:pPr>
            <a:r>
              <a:rPr b="0" lang="en-US" sz="2400" spc="-1" strike="noStrike">
                <a:solidFill>
                  <a:srgbClr val="050505"/>
                </a:solidFill>
                <a:latin typeface="Open Sans"/>
                <a:ea typeface="Open Sans"/>
              </a:rPr>
              <a:t>Report winner at square 100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01760" indent="-301320">
              <a:lnSpc>
                <a:spcPct val="100000"/>
              </a:lnSpc>
              <a:spcBef>
                <a:spcPts val="2061"/>
              </a:spcBef>
              <a:buClr>
                <a:srgbClr val="000000"/>
              </a:buClr>
              <a:buSzPct val="40000"/>
              <a:buFont typeface="Noto Sans Symbols"/>
              <a:buChar char="●"/>
            </a:pPr>
            <a:r>
              <a:rPr b="0" lang="en-US" sz="2400" spc="-1" strike="noStrike">
                <a:solidFill>
                  <a:srgbClr val="050505"/>
                </a:solidFill>
                <a:latin typeface="Open Sans"/>
                <a:ea typeface="Open Sans"/>
              </a:rPr>
              <a:t>Write winner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ldNum" idx="8"/>
          </p:nvPr>
        </p:nvSpPr>
        <p:spPr>
          <a:xfrm>
            <a:off x="7227000" y="516492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87E3EC2-9442-4DE8-8847-84B900311FCF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8200" cy="9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50505"/>
                </a:solidFill>
                <a:latin typeface="Open Sans"/>
                <a:ea typeface="Open Sans"/>
              </a:rPr>
              <a:t>Project Objectives Flowchart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6" name="Google Shape;375;g23991fbfa37_1_51" descr=""/>
          <p:cNvPicPr/>
          <p:nvPr/>
        </p:nvPicPr>
        <p:blipFill>
          <a:blip r:embed="rId1"/>
          <a:stretch/>
        </p:blipFill>
        <p:spPr>
          <a:xfrm>
            <a:off x="1764360" y="1150560"/>
            <a:ext cx="7809480" cy="353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8200" cy="9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50505"/>
                </a:solidFill>
                <a:latin typeface="Open Sans"/>
                <a:ea typeface="Open Sans"/>
              </a:rPr>
              <a:t>Board to Recreate: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8" name="Google Shape;381;g23991fbfa37_1_59" descr=""/>
          <p:cNvPicPr/>
          <p:nvPr/>
        </p:nvPicPr>
        <p:blipFill>
          <a:blip r:embed="rId1"/>
          <a:stretch/>
        </p:blipFill>
        <p:spPr>
          <a:xfrm>
            <a:off x="3592800" y="1150560"/>
            <a:ext cx="4152240" cy="422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656000" y="216000"/>
            <a:ext cx="3864600" cy="9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50505"/>
                </a:solidFill>
                <a:latin typeface="Open Sans"/>
                <a:ea typeface="Open Sans"/>
              </a:rPr>
              <a:t>Joshua - Board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6374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marL="384480" indent="-28836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2400" spc="-1" strike="noStrike">
                <a:solidFill>
                  <a:srgbClr val="050505"/>
                </a:solidFill>
                <a:latin typeface="Open Sans"/>
                <a:ea typeface="Open Sans"/>
              </a:rPr>
              <a:t>Dynamically print board based on Token coordinates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84480" indent="-284760">
              <a:lnSpc>
                <a:spcPct val="100000"/>
              </a:lnSpc>
              <a:buClr>
                <a:srgbClr val="050505"/>
              </a:buClr>
              <a:buFont typeface="Open Sans"/>
              <a:buChar char="●"/>
            </a:pPr>
            <a:r>
              <a:rPr b="0" lang="en-US" sz="2400" spc="-1" strike="noStrike">
                <a:solidFill>
                  <a:srgbClr val="050505"/>
                </a:solidFill>
                <a:latin typeface="Open Sans"/>
                <a:ea typeface="Open Sans"/>
              </a:rPr>
              <a:t>Uses x and y coordinates, (called “i“ and “j“ in the code), to print the board according to the position of the pieces on the coordinate plane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1" name="Google Shape;388;p3" descr=""/>
          <p:cNvPicPr/>
          <p:nvPr/>
        </p:nvPicPr>
        <p:blipFill>
          <a:blip r:embed="rId1"/>
          <a:stretch/>
        </p:blipFill>
        <p:spPr>
          <a:xfrm>
            <a:off x="5630400" y="228600"/>
            <a:ext cx="3728520" cy="5040000"/>
          </a:xfrm>
          <a:prstGeom prst="rect">
            <a:avLst/>
          </a:prstGeom>
          <a:ln w="0">
            <a:noFill/>
          </a:ln>
        </p:spPr>
      </p:pic>
      <p:sp>
        <p:nvSpPr>
          <p:cNvPr id="262" name="PlaceHolder 3"/>
          <p:cNvSpPr>
            <a:spLocks noGrp="1"/>
          </p:cNvSpPr>
          <p:nvPr>
            <p:ph type="sldNum" idx="9"/>
          </p:nvPr>
        </p:nvSpPr>
        <p:spPr>
          <a:xfrm>
            <a:off x="7227000" y="516492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3581C9B-BC96-4FC5-B00B-7CCE016C168C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8200" cy="9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50505"/>
                </a:solidFill>
                <a:latin typeface="Open Sans"/>
                <a:ea typeface="Open Sans"/>
              </a:rPr>
              <a:t>Bruce - Board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4" name="Google Shape;395;p4" descr=""/>
          <p:cNvPicPr/>
          <p:nvPr/>
        </p:nvPicPr>
        <p:blipFill>
          <a:blip r:embed="rId1"/>
          <a:stretch/>
        </p:blipFill>
        <p:spPr>
          <a:xfrm>
            <a:off x="2475000" y="1371600"/>
            <a:ext cx="6390000" cy="3480120"/>
          </a:xfrm>
          <a:prstGeom prst="rect">
            <a:avLst/>
          </a:prstGeom>
          <a:ln w="0">
            <a:noFill/>
          </a:ln>
        </p:spPr>
      </p:pic>
      <p:sp>
        <p:nvSpPr>
          <p:cNvPr id="265" name="PlaceHolder 2"/>
          <p:cNvSpPr>
            <a:spLocks noGrp="1"/>
          </p:cNvSpPr>
          <p:nvPr>
            <p:ph type="sldNum" idx="10"/>
          </p:nvPr>
        </p:nvSpPr>
        <p:spPr>
          <a:xfrm>
            <a:off x="7227000" y="516492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2B02141-9736-4372-91A8-E0041AE6F305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3935880" cy="9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3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50505"/>
                </a:solidFill>
                <a:latin typeface="Open Sans"/>
                <a:ea typeface="Open Sans"/>
              </a:rPr>
              <a:t>Christina &amp; Ryan -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50505"/>
                </a:solidFill>
                <a:latin typeface="Open Sans"/>
                <a:ea typeface="Open Sans"/>
              </a:rPr>
              <a:t>ChutesAndLadders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409320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2400" spc="-1" strike="noStrike">
                <a:solidFill>
                  <a:srgbClr val="050505"/>
                </a:solidFill>
                <a:latin typeface="Open Sans"/>
                <a:ea typeface="Open Sans"/>
              </a:rPr>
              <a:t>Main game logic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2061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US" sz="2400" spc="-1" strike="noStrike">
                <a:solidFill>
                  <a:srgbClr val="050505"/>
                </a:solidFill>
                <a:latin typeface="Open Sans"/>
                <a:ea typeface="Open Sans"/>
              </a:rPr>
              <a:t>Handles looping through player turns and generating integers for rolls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8" name="Google Shape;403;p9" descr=""/>
          <p:cNvPicPr/>
          <p:nvPr/>
        </p:nvPicPr>
        <p:blipFill>
          <a:blip r:embed="rId1"/>
          <a:stretch/>
        </p:blipFill>
        <p:spPr>
          <a:xfrm>
            <a:off x="1879200" y="3910680"/>
            <a:ext cx="3437640" cy="961200"/>
          </a:xfrm>
          <a:prstGeom prst="rect">
            <a:avLst/>
          </a:prstGeom>
          <a:ln w="0">
            <a:noFill/>
          </a:ln>
        </p:spPr>
      </p:pic>
      <p:sp>
        <p:nvSpPr>
          <p:cNvPr id="269" name="PlaceHolder 3"/>
          <p:cNvSpPr>
            <a:spLocks noGrp="1"/>
          </p:cNvSpPr>
          <p:nvPr>
            <p:ph type="sldNum" idx="11"/>
          </p:nvPr>
        </p:nvSpPr>
        <p:spPr>
          <a:xfrm>
            <a:off x="7227000" y="516492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19A0541-0245-459D-9364-27821AB86C92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70" name="Google Shape;405;p9" descr="Background pattern&#10;&#10;Description automatically generated with low confidence"/>
          <p:cNvPicPr/>
          <p:nvPr/>
        </p:nvPicPr>
        <p:blipFill>
          <a:blip r:embed="rId2"/>
          <a:stretch/>
        </p:blipFill>
        <p:spPr>
          <a:xfrm>
            <a:off x="5885280" y="400320"/>
            <a:ext cx="3846240" cy="467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1913760" y="176760"/>
            <a:ext cx="2657880" cy="9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50505"/>
                </a:solidFill>
                <a:latin typeface="Open Sans"/>
                <a:ea typeface="Open Sans"/>
              </a:rPr>
              <a:t>Ryan - Token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17880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2400" spc="-1" strike="noStrike">
                <a:solidFill>
                  <a:srgbClr val="050505"/>
                </a:solidFill>
                <a:latin typeface="Open Sans"/>
                <a:ea typeface="Open Sans"/>
              </a:rPr>
              <a:t>Stores player information and coordinates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33000">
              <a:lnSpc>
                <a:spcPct val="100000"/>
              </a:lnSpc>
              <a:buClr>
                <a:srgbClr val="050505"/>
              </a:buClr>
              <a:buFont typeface="Open Sans"/>
              <a:buChar char="●"/>
            </a:pPr>
            <a:r>
              <a:rPr b="0" lang="en-US" sz="2400" spc="-1" strike="noStrike">
                <a:solidFill>
                  <a:srgbClr val="050505"/>
                </a:solidFill>
                <a:latin typeface="Open Sans"/>
                <a:ea typeface="Open Sans"/>
              </a:rPr>
              <a:t>Consists of main game logic (user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Open Sans"/>
                <a:ea typeface="Open Sans"/>
              </a:rPr>
              <a:t>input, turn order,  moving pieces,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Open Sans"/>
                <a:ea typeface="Open Sans"/>
              </a:rPr>
              <a:t>etc.)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3" name="Google Shape;412;p5" descr=""/>
          <p:cNvPicPr/>
          <p:nvPr/>
        </p:nvPicPr>
        <p:blipFill>
          <a:blip r:embed="rId1"/>
          <a:stretch/>
        </p:blipFill>
        <p:spPr>
          <a:xfrm>
            <a:off x="4572000" y="673200"/>
            <a:ext cx="5027400" cy="3993120"/>
          </a:xfrm>
          <a:prstGeom prst="rect">
            <a:avLst/>
          </a:prstGeom>
          <a:ln w="0">
            <a:noFill/>
          </a:ln>
        </p:spPr>
      </p:pic>
      <p:sp>
        <p:nvSpPr>
          <p:cNvPr id="274" name="PlaceHolder 3"/>
          <p:cNvSpPr>
            <a:spLocks noGrp="1"/>
          </p:cNvSpPr>
          <p:nvPr>
            <p:ph type="sldNum" idx="12"/>
          </p:nvPr>
        </p:nvSpPr>
        <p:spPr>
          <a:xfrm>
            <a:off x="7227000" y="516492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FF8F5A7-DC06-4126-BE6F-5630E54FCEAE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LibreOffice/7.4.6.2$Linux_X86_64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2023-04-23T16:16:15Z</dcterms:created>
  <dc:creator/>
  <dc:description/>
  <dc:language>en-US</dc:language>
  <cp:lastModifiedBy/>
  <dcterms:modified xsi:type="dcterms:W3CDTF">2023-04-26T12:49:36Z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1</vt:i4>
  </property>
  <property fmtid="{D5CDD505-2E9C-101B-9397-08002B2CF9AE}" pid="3" name="PresentationFormat">
    <vt:lpwstr>Custom</vt:lpwstr>
  </property>
  <property fmtid="{D5CDD505-2E9C-101B-9397-08002B2CF9AE}" pid="4" name="Slides">
    <vt:i4>7</vt:i4>
  </property>
</Properties>
</file>