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media6.mov" ContentType="video/quicktime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ED435B-80D9-4AAD-B30A-BFDB49E1E1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1FEA8D-99F2-4FA2-AEDC-7BE22C70A3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CD8BD2-DCDB-4B8C-BC16-6BAF720104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B3695D-3B09-442F-87D3-6AE820A2B6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5E030A-EFA5-44CD-AB82-0AB8064013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1BBFB8-6ECE-4601-9487-AAA0FAF7E8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E363B8-2A4B-4538-A26A-79014AC230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FEFA6B-A5BD-46A2-8AD1-FDB7A2EF09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CF3CA9-7C76-4C23-9F49-A1F9FE9266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C9B1DD-99C6-40A3-8485-E1A40F896F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8B7D4C-FA82-4D35-9B2C-A4671E9611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CDE016-4100-42F5-8ED7-91C10CD5E4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CA1036-8C6F-49C4-9DD6-E7779114E6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A5FFA1-1495-49D2-9314-96080E312B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CCA356-8509-48F1-873B-494D48AA1D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AF102A-5EB8-4E10-A7CA-C28392BE39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DD6051-8BAD-4F4D-8920-AB0A81847C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BD22B-7A9B-43E9-A422-CC00062462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E40204-4CA7-45CF-92AE-BA31251739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BA21D0-5BDA-43D3-8BF2-E7F535CE62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392B5A-73D9-4BFF-A484-A9078293AD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CB46D-9BD7-4227-85D7-7DCA694F0A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F9E968-F3AF-4A4C-A489-B75F2E7E4E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D8A1DB-9161-4DE5-B53D-0F253261DE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Elbow Connector 85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Elbow Connector 86"/>
          <p:cNvCxnSpPr>
            <a:stCxn id="2" idx="6"/>
            <a:endCxn id="3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Elbow Connector 3"/>
          <p:cNvCxnSpPr/>
          <p:nvPr/>
        </p:nvCxnSpPr>
        <p:spPr>
          <a:xfrm>
            <a:off x="863640" y="702360"/>
            <a:ext cx="73080" cy="72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" name="Elbow Connector 6"/>
          <p:cNvCxnSpPr>
            <a:stCxn id="6" idx="6"/>
            <a:endCxn id="7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Elbow Connector 9"/>
          <p:cNvCxnSpPr>
            <a:stCxn id="9" idx="6"/>
            <a:endCxn id="10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Elbow Connector 12"/>
          <p:cNvCxnSpPr>
            <a:stCxn id="12" idx="6"/>
            <a:endCxn id="13" idx="2"/>
          </p:cNvCxnSpPr>
          <p:nvPr/>
        </p:nvCxnSpPr>
        <p:spPr>
          <a:xfrm rot="10800000">
            <a:off x="53856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Elbow Connector 15"/>
          <p:cNvCxnSpPr>
            <a:stCxn id="15" idx="6"/>
            <a:endCxn id="16" idx="2"/>
          </p:cNvCxnSpPr>
          <p:nvPr/>
        </p:nvCxnSpPr>
        <p:spPr>
          <a:xfrm rot="10800000">
            <a:off x="71856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Elbow Connector 18"/>
          <p:cNvCxnSpPr>
            <a:stCxn id="18" idx="6"/>
            <a:endCxn id="19" idx="2"/>
          </p:cNvCxnSpPr>
          <p:nvPr/>
        </p:nvCxnSpPr>
        <p:spPr>
          <a:xfrm rot="10800000">
            <a:off x="71856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Elbow Connector 21"/>
          <p:cNvCxnSpPr>
            <a:stCxn id="21" idx="6"/>
            <a:endCxn id="22" idx="2"/>
          </p:cNvCxnSpPr>
          <p:nvPr/>
        </p:nvCxnSpPr>
        <p:spPr>
          <a:xfrm rot="10800000">
            <a:off x="86256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Elbow Connector 24"/>
          <p:cNvCxnSpPr>
            <a:stCxn id="24" idx="6"/>
            <a:endCxn id="25" idx="2"/>
          </p:cNvCxnSpPr>
          <p:nvPr/>
        </p:nvCxnSpPr>
        <p:spPr>
          <a:xfrm rot="10800000">
            <a:off x="86256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Elbow Connector 27"/>
          <p:cNvCxnSpPr>
            <a:stCxn id="27" idx="6"/>
            <a:endCxn id="28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Elbow Connector 30"/>
          <p:cNvCxnSpPr>
            <a:stCxn id="30" idx="6"/>
            <a:endCxn id="31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Elbow Connector 33"/>
          <p:cNvCxnSpPr>
            <a:stCxn id="33" idx="6"/>
            <a:endCxn id="34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Elbow Connector 36"/>
          <p:cNvCxnSpPr>
            <a:stCxn id="36" idx="6"/>
            <a:endCxn id="37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Elbow Connector 39"/>
          <p:cNvCxnSpPr>
            <a:stCxn id="39" idx="6"/>
            <a:endCxn id="40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Elbow Connector 42"/>
          <p:cNvCxnSpPr>
            <a:stCxn id="42" idx="6"/>
            <a:endCxn id="43" idx="2"/>
          </p:cNvCxnSpPr>
          <p:nvPr/>
        </p:nvCxnSpPr>
        <p:spPr>
          <a:xfrm rot="10800000">
            <a:off x="53856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Elbow Connector 45"/>
          <p:cNvCxnSpPr>
            <a:stCxn id="45" idx="6"/>
            <a:endCxn id="46" idx="2"/>
          </p:cNvCxnSpPr>
          <p:nvPr/>
        </p:nvCxnSpPr>
        <p:spPr>
          <a:xfrm rot="10800000">
            <a:off x="73728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Elbow Connector 48"/>
          <p:cNvCxnSpPr>
            <a:stCxn id="48" idx="6"/>
            <a:endCxn id="49" idx="2"/>
          </p:cNvCxnSpPr>
          <p:nvPr/>
        </p:nvCxnSpPr>
        <p:spPr>
          <a:xfrm rot="10800000">
            <a:off x="72792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Elbow Connector 51"/>
          <p:cNvCxnSpPr>
            <a:stCxn id="51" idx="6"/>
            <a:endCxn id="52" idx="2"/>
          </p:cNvCxnSpPr>
          <p:nvPr/>
        </p:nvCxnSpPr>
        <p:spPr>
          <a:xfrm rot="10800000">
            <a:off x="87192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Elbow Connector 54"/>
          <p:cNvCxnSpPr>
            <a:stCxn id="54" idx="6"/>
            <a:endCxn id="55" idx="2"/>
          </p:cNvCxnSpPr>
          <p:nvPr/>
        </p:nvCxnSpPr>
        <p:spPr>
          <a:xfrm rot="10800000">
            <a:off x="87192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Elbow Connector 57"/>
          <p:cNvCxnSpPr>
            <a:stCxn id="57" idx="6"/>
            <a:endCxn id="58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Elbow Connector 60"/>
          <p:cNvCxnSpPr>
            <a:stCxn id="60" idx="6"/>
            <a:endCxn id="61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Elbow Connector 63"/>
          <p:cNvCxnSpPr>
            <a:stCxn id="63" idx="6"/>
            <a:endCxn id="64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Elbow Connector 66"/>
          <p:cNvCxnSpPr>
            <a:stCxn id="66" idx="6"/>
            <a:endCxn id="67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Elbow Connector 69"/>
          <p:cNvCxnSpPr>
            <a:stCxn id="69" idx="6"/>
            <a:endCxn id="70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Elbow Connector 72"/>
          <p:cNvCxnSpPr>
            <a:stCxn id="72" idx="6"/>
            <a:endCxn id="73" idx="2"/>
          </p:cNvCxnSpPr>
          <p:nvPr/>
        </p:nvCxnSpPr>
        <p:spPr>
          <a:xfrm rot="10800000">
            <a:off x="54792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Elbow Connector 75"/>
          <p:cNvCxnSpPr>
            <a:stCxn id="75" idx="6"/>
            <a:endCxn id="76" idx="2"/>
          </p:cNvCxnSpPr>
          <p:nvPr/>
        </p:nvCxnSpPr>
        <p:spPr>
          <a:xfrm rot="10800000">
            <a:off x="72792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7" name="Oval 78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Oval 8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Oval 5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Oval 13"/>
          <p:cNvSpPr/>
          <p:nvPr/>
        </p:nvSpPr>
        <p:spPr>
          <a:xfrm flipH="1">
            <a:off x="125928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Oval 16"/>
          <p:cNvSpPr/>
          <p:nvPr/>
        </p:nvSpPr>
        <p:spPr>
          <a:xfrm flipH="1">
            <a:off x="107928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Oval 19"/>
          <p:cNvSpPr/>
          <p:nvPr/>
        </p:nvSpPr>
        <p:spPr>
          <a:xfrm flipH="1">
            <a:off x="107928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Oval 22"/>
          <p:cNvSpPr/>
          <p:nvPr/>
        </p:nvSpPr>
        <p:spPr>
          <a:xfrm flipH="1">
            <a:off x="93528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Oval 25"/>
          <p:cNvSpPr/>
          <p:nvPr/>
        </p:nvSpPr>
        <p:spPr>
          <a:xfrm flipH="1">
            <a:off x="93528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Oval 32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Oval 35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Oval 38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Oval 41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Oval 43"/>
          <p:cNvSpPr/>
          <p:nvPr/>
        </p:nvSpPr>
        <p:spPr>
          <a:xfrm flipH="1">
            <a:off x="125928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Oval 46"/>
          <p:cNvSpPr/>
          <p:nvPr/>
        </p:nvSpPr>
        <p:spPr>
          <a:xfrm flipH="1">
            <a:off x="109800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Oval 49"/>
          <p:cNvSpPr/>
          <p:nvPr/>
        </p:nvSpPr>
        <p:spPr>
          <a:xfrm flipH="1">
            <a:off x="108864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Oval 52"/>
          <p:cNvSpPr/>
          <p:nvPr/>
        </p:nvSpPr>
        <p:spPr>
          <a:xfrm flipH="1">
            <a:off x="94464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Oval 55"/>
          <p:cNvSpPr/>
          <p:nvPr/>
        </p:nvSpPr>
        <p:spPr>
          <a:xfrm flipH="1">
            <a:off x="94464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Oval 59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Oval 62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Oval 65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Oval 68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Oval 71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Oval 74"/>
          <p:cNvSpPr/>
          <p:nvPr/>
        </p:nvSpPr>
        <p:spPr>
          <a:xfrm flipH="1">
            <a:off x="36864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Oval 77"/>
          <p:cNvSpPr/>
          <p:nvPr/>
        </p:nvSpPr>
        <p:spPr>
          <a:xfrm flipH="1">
            <a:off x="54864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Oval 79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Oval 1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Oval 7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Oval 4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Oval 10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Oval 14"/>
          <p:cNvSpPr/>
          <p:nvPr/>
        </p:nvSpPr>
        <p:spPr>
          <a:xfrm flipH="1">
            <a:off x="35928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Oval 17"/>
          <p:cNvSpPr/>
          <p:nvPr/>
        </p:nvSpPr>
        <p:spPr>
          <a:xfrm flipH="1">
            <a:off x="53928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Oval 20"/>
          <p:cNvSpPr/>
          <p:nvPr/>
        </p:nvSpPr>
        <p:spPr>
          <a:xfrm flipH="1">
            <a:off x="53928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Oval 23"/>
          <p:cNvSpPr/>
          <p:nvPr/>
        </p:nvSpPr>
        <p:spPr>
          <a:xfrm flipH="1">
            <a:off x="68328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Oval 26"/>
          <p:cNvSpPr/>
          <p:nvPr/>
        </p:nvSpPr>
        <p:spPr>
          <a:xfrm flipH="1">
            <a:off x="68328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Oval 31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Oval 34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Oval 37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Oval 40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Oval 44"/>
          <p:cNvSpPr/>
          <p:nvPr/>
        </p:nvSpPr>
        <p:spPr>
          <a:xfrm flipH="1">
            <a:off x="35928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Oval 47"/>
          <p:cNvSpPr/>
          <p:nvPr/>
        </p:nvSpPr>
        <p:spPr>
          <a:xfrm flipH="1">
            <a:off x="55800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Oval 50"/>
          <p:cNvSpPr/>
          <p:nvPr/>
        </p:nvSpPr>
        <p:spPr>
          <a:xfrm flipH="1">
            <a:off x="54864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Oval 53"/>
          <p:cNvSpPr/>
          <p:nvPr/>
        </p:nvSpPr>
        <p:spPr>
          <a:xfrm flipH="1">
            <a:off x="69264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Oval 56"/>
          <p:cNvSpPr/>
          <p:nvPr/>
        </p:nvSpPr>
        <p:spPr>
          <a:xfrm flipH="1">
            <a:off x="69264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Oval 58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Oval 61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Oval 64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Oval 67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Oval 70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Oval 73"/>
          <p:cNvSpPr/>
          <p:nvPr/>
        </p:nvSpPr>
        <p:spPr>
          <a:xfrm flipH="1">
            <a:off x="126864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Oval 76"/>
          <p:cNvSpPr/>
          <p:nvPr/>
        </p:nvSpPr>
        <p:spPr>
          <a:xfrm flipH="1">
            <a:off x="108864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970371-1F55-491E-B7F0-EE6BA44F6B18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Elbow Connector 121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Elbow Connector 122"/>
          <p:cNvCxnSpPr>
            <a:stCxn id="124" idx="6"/>
            <a:endCxn id="125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Elbow Connector 125"/>
          <p:cNvCxnSpPr>
            <a:stCxn id="127" idx="6"/>
            <a:endCxn id="128" idx="2"/>
          </p:cNvCxnSpPr>
          <p:nvPr/>
        </p:nvCxnSpPr>
        <p:spPr>
          <a:xfrm>
            <a:off x="863280" y="702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Elbow Connector 128"/>
          <p:cNvCxnSpPr>
            <a:stCxn id="130" idx="6"/>
            <a:endCxn id="131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Elbow Connector 131"/>
          <p:cNvCxnSpPr>
            <a:stCxn id="133" idx="6"/>
            <a:endCxn id="134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Elbow Connector 134"/>
          <p:cNvCxnSpPr>
            <a:stCxn id="136" idx="6"/>
            <a:endCxn id="137" idx="2"/>
          </p:cNvCxnSpPr>
          <p:nvPr/>
        </p:nvCxnSpPr>
        <p:spPr>
          <a:xfrm rot="10800000">
            <a:off x="53856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Elbow Connector 137"/>
          <p:cNvCxnSpPr>
            <a:stCxn id="139" idx="6"/>
            <a:endCxn id="140" idx="2"/>
          </p:cNvCxnSpPr>
          <p:nvPr/>
        </p:nvCxnSpPr>
        <p:spPr>
          <a:xfrm rot="10800000">
            <a:off x="71856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Elbow Connector 140"/>
          <p:cNvCxnSpPr>
            <a:stCxn id="142" idx="6"/>
            <a:endCxn id="143" idx="2"/>
          </p:cNvCxnSpPr>
          <p:nvPr/>
        </p:nvCxnSpPr>
        <p:spPr>
          <a:xfrm rot="10800000">
            <a:off x="71856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Elbow Connector 143"/>
          <p:cNvCxnSpPr>
            <a:stCxn id="145" idx="6"/>
            <a:endCxn id="146" idx="2"/>
          </p:cNvCxnSpPr>
          <p:nvPr/>
        </p:nvCxnSpPr>
        <p:spPr>
          <a:xfrm rot="10800000">
            <a:off x="86256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Elbow Connector 146"/>
          <p:cNvCxnSpPr>
            <a:stCxn id="148" idx="6"/>
            <a:endCxn id="149" idx="2"/>
          </p:cNvCxnSpPr>
          <p:nvPr/>
        </p:nvCxnSpPr>
        <p:spPr>
          <a:xfrm rot="10800000">
            <a:off x="86256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Elbow Connector 149"/>
          <p:cNvCxnSpPr>
            <a:stCxn id="151" idx="6"/>
            <a:endCxn id="152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Elbow Connector 152"/>
          <p:cNvCxnSpPr>
            <a:stCxn id="154" idx="6"/>
            <a:endCxn id="155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Elbow Connector 155"/>
          <p:cNvCxnSpPr>
            <a:stCxn id="157" idx="6"/>
            <a:endCxn id="158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Elbow Connector 158"/>
          <p:cNvCxnSpPr>
            <a:stCxn id="160" idx="6"/>
            <a:endCxn id="161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Elbow Connector 161"/>
          <p:cNvCxnSpPr>
            <a:stCxn id="163" idx="6"/>
            <a:endCxn id="164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Elbow Connector 164"/>
          <p:cNvCxnSpPr>
            <a:stCxn id="166" idx="6"/>
            <a:endCxn id="167" idx="2"/>
          </p:cNvCxnSpPr>
          <p:nvPr/>
        </p:nvCxnSpPr>
        <p:spPr>
          <a:xfrm rot="10800000">
            <a:off x="53856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Elbow Connector 167"/>
          <p:cNvCxnSpPr>
            <a:stCxn id="169" idx="6"/>
            <a:endCxn id="170" idx="2"/>
          </p:cNvCxnSpPr>
          <p:nvPr/>
        </p:nvCxnSpPr>
        <p:spPr>
          <a:xfrm rot="10800000">
            <a:off x="73728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Elbow Connector 170"/>
          <p:cNvCxnSpPr>
            <a:stCxn id="172" idx="6"/>
            <a:endCxn id="173" idx="2"/>
          </p:cNvCxnSpPr>
          <p:nvPr/>
        </p:nvCxnSpPr>
        <p:spPr>
          <a:xfrm rot="10800000">
            <a:off x="72792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Elbow Connector 173"/>
          <p:cNvCxnSpPr>
            <a:stCxn id="175" idx="6"/>
            <a:endCxn id="176" idx="2"/>
          </p:cNvCxnSpPr>
          <p:nvPr/>
        </p:nvCxnSpPr>
        <p:spPr>
          <a:xfrm rot="10800000">
            <a:off x="87192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Elbow Connector 176"/>
          <p:cNvCxnSpPr>
            <a:stCxn id="178" idx="6"/>
            <a:endCxn id="179" idx="2"/>
          </p:cNvCxnSpPr>
          <p:nvPr/>
        </p:nvCxnSpPr>
        <p:spPr>
          <a:xfrm rot="10800000">
            <a:off x="87192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Elbow Connector 179"/>
          <p:cNvCxnSpPr>
            <a:stCxn id="181" idx="6"/>
            <a:endCxn id="182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Elbow Connector 182"/>
          <p:cNvCxnSpPr>
            <a:stCxn id="184" idx="6"/>
            <a:endCxn id="185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Elbow Connector 185"/>
          <p:cNvCxnSpPr>
            <a:stCxn id="187" idx="6"/>
            <a:endCxn id="188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Elbow Connector 188"/>
          <p:cNvCxnSpPr>
            <a:stCxn id="190" idx="6"/>
            <a:endCxn id="191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Elbow Connector 191"/>
          <p:cNvCxnSpPr>
            <a:stCxn id="193" idx="6"/>
            <a:endCxn id="194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Elbow Connector 194"/>
          <p:cNvCxnSpPr>
            <a:stCxn id="196" idx="6"/>
            <a:endCxn id="197" idx="2"/>
          </p:cNvCxnSpPr>
          <p:nvPr/>
        </p:nvCxnSpPr>
        <p:spPr>
          <a:xfrm rot="10800000">
            <a:off x="54792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Elbow Connector 197"/>
          <p:cNvCxnSpPr>
            <a:stCxn id="199" idx="6"/>
            <a:endCxn id="200" idx="2"/>
          </p:cNvCxnSpPr>
          <p:nvPr/>
        </p:nvCxnSpPr>
        <p:spPr>
          <a:xfrm rot="10800000">
            <a:off x="72792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Oval 200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Oval 135"/>
          <p:cNvSpPr/>
          <p:nvPr/>
        </p:nvSpPr>
        <p:spPr>
          <a:xfrm flipH="1">
            <a:off x="125928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Oval 138"/>
          <p:cNvSpPr/>
          <p:nvPr/>
        </p:nvSpPr>
        <p:spPr>
          <a:xfrm flipH="1">
            <a:off x="107928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Oval 141"/>
          <p:cNvSpPr/>
          <p:nvPr/>
        </p:nvSpPr>
        <p:spPr>
          <a:xfrm flipH="1">
            <a:off x="107928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Oval 144"/>
          <p:cNvSpPr/>
          <p:nvPr/>
        </p:nvSpPr>
        <p:spPr>
          <a:xfrm flipH="1">
            <a:off x="93528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Oval 147"/>
          <p:cNvSpPr/>
          <p:nvPr/>
        </p:nvSpPr>
        <p:spPr>
          <a:xfrm flipH="1">
            <a:off x="93528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Oval 165"/>
          <p:cNvSpPr/>
          <p:nvPr/>
        </p:nvSpPr>
        <p:spPr>
          <a:xfrm flipH="1">
            <a:off x="125928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Oval 168"/>
          <p:cNvSpPr/>
          <p:nvPr/>
        </p:nvSpPr>
        <p:spPr>
          <a:xfrm flipH="1">
            <a:off x="109800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Oval 171"/>
          <p:cNvSpPr/>
          <p:nvPr/>
        </p:nvSpPr>
        <p:spPr>
          <a:xfrm flipH="1">
            <a:off x="108864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Oval 174"/>
          <p:cNvSpPr/>
          <p:nvPr/>
        </p:nvSpPr>
        <p:spPr>
          <a:xfrm flipH="1">
            <a:off x="94464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Oval 177"/>
          <p:cNvSpPr/>
          <p:nvPr/>
        </p:nvSpPr>
        <p:spPr>
          <a:xfrm flipH="1">
            <a:off x="94464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Oval 196"/>
          <p:cNvSpPr/>
          <p:nvPr/>
        </p:nvSpPr>
        <p:spPr>
          <a:xfrm flipH="1">
            <a:off x="36864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Oval 199"/>
          <p:cNvSpPr/>
          <p:nvPr/>
        </p:nvSpPr>
        <p:spPr>
          <a:xfrm flipH="1">
            <a:off x="54864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Oval 136"/>
          <p:cNvSpPr/>
          <p:nvPr/>
        </p:nvSpPr>
        <p:spPr>
          <a:xfrm flipH="1">
            <a:off x="35928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Oval 139"/>
          <p:cNvSpPr/>
          <p:nvPr/>
        </p:nvSpPr>
        <p:spPr>
          <a:xfrm flipH="1">
            <a:off x="53928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Oval 142"/>
          <p:cNvSpPr/>
          <p:nvPr/>
        </p:nvSpPr>
        <p:spPr>
          <a:xfrm flipH="1">
            <a:off x="53928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Oval 145"/>
          <p:cNvSpPr/>
          <p:nvPr/>
        </p:nvSpPr>
        <p:spPr>
          <a:xfrm flipH="1">
            <a:off x="68328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Oval 148"/>
          <p:cNvSpPr/>
          <p:nvPr/>
        </p:nvSpPr>
        <p:spPr>
          <a:xfrm flipH="1">
            <a:off x="68328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Oval 166"/>
          <p:cNvSpPr/>
          <p:nvPr/>
        </p:nvSpPr>
        <p:spPr>
          <a:xfrm flipH="1">
            <a:off x="35928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Oval 169"/>
          <p:cNvSpPr/>
          <p:nvPr/>
        </p:nvSpPr>
        <p:spPr>
          <a:xfrm flipH="1">
            <a:off x="55800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Oval 172"/>
          <p:cNvSpPr/>
          <p:nvPr/>
        </p:nvSpPr>
        <p:spPr>
          <a:xfrm flipH="1">
            <a:off x="54864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Oval 175"/>
          <p:cNvSpPr/>
          <p:nvPr/>
        </p:nvSpPr>
        <p:spPr>
          <a:xfrm flipH="1">
            <a:off x="69264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Oval 178"/>
          <p:cNvSpPr/>
          <p:nvPr/>
        </p:nvSpPr>
        <p:spPr>
          <a:xfrm flipH="1">
            <a:off x="69264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Oval 195"/>
          <p:cNvSpPr/>
          <p:nvPr/>
        </p:nvSpPr>
        <p:spPr>
          <a:xfrm flipH="1">
            <a:off x="126864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Oval 198"/>
          <p:cNvSpPr/>
          <p:nvPr/>
        </p:nvSpPr>
        <p:spPr>
          <a:xfrm flipH="1">
            <a:off x="108864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12D02E-6BFB-4692-A99A-4659A20B13A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video" Target="../media/media6.mov"/><Relationship Id="rId3" Type="http://schemas.microsoft.com/office/2007/relationships/media" Target="../media/media6.mov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Chutes and Ladders in Java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Written by: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Ryan, Christina, David, Donnie, Joshua, and Bruce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2DC72E-16A4-455E-9950-820E700EC1D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Task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2-4 Players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10x10 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Dice rolls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Chute and Ladder functionality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Report winner at square 100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Write winner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7B977E-25D2-49D1-B08D-9DF3B48A04D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56000" y="216000"/>
            <a:ext cx="38656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Board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8656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Dynamically print board based on Token values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Picture 249" descr=""/>
          <p:cNvPicPr/>
          <p:nvPr/>
        </p:nvPicPr>
        <p:blipFill>
          <a:blip r:embed="rId1"/>
          <a:stretch/>
        </p:blipFill>
        <p:spPr>
          <a:xfrm>
            <a:off x="5486400" y="228600"/>
            <a:ext cx="3729600" cy="5041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225293-F7F4-4ED2-A870-1242B079788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Board cont.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Picture 251" descr=""/>
          <p:cNvPicPr/>
          <p:nvPr/>
        </p:nvPicPr>
        <p:blipFill>
          <a:blip r:embed="rId1"/>
          <a:stretch/>
        </p:blipFill>
        <p:spPr>
          <a:xfrm>
            <a:off x="2475000" y="1371600"/>
            <a:ext cx="6391080" cy="3481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4C2ADF-EFEA-4A53-BF02-B035F8AF2E7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Score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4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Class level scope to print each players score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Writes player number and score to winners.txt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Picture 254" descr=""/>
          <p:cNvPicPr/>
          <p:nvPr/>
        </p:nvPicPr>
        <p:blipFill>
          <a:blip r:embed="rId1"/>
          <a:stretch/>
        </p:blipFill>
        <p:spPr>
          <a:xfrm>
            <a:off x="2916000" y="3200400"/>
            <a:ext cx="6301080" cy="1828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5E6D00-DFDE-4F5B-8EB8-C4B48B92E0A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016000" y="216000"/>
            <a:ext cx="21700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Token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1798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Stores player information and coordinates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Picture 257" descr=""/>
          <p:cNvPicPr/>
          <p:nvPr/>
        </p:nvPicPr>
        <p:blipFill>
          <a:blip r:embed="rId1"/>
          <a:stretch/>
        </p:blipFill>
        <p:spPr>
          <a:xfrm>
            <a:off x="4343400" y="673200"/>
            <a:ext cx="5257080" cy="39942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B01C56-10F2-4F8F-944B-10712BF1520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368880" y="230760"/>
            <a:ext cx="409464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259" descr=""/>
          <p:cNvPicPr/>
          <p:nvPr/>
        </p:nvPicPr>
        <p:blipFill>
          <a:blip r:embed="rId1"/>
          <a:stretch/>
        </p:blipFill>
        <p:spPr>
          <a:xfrm>
            <a:off x="6122520" y="2194560"/>
            <a:ext cx="3208680" cy="3232800"/>
          </a:xfrm>
          <a:prstGeom prst="rect">
            <a:avLst/>
          </a:prstGeom>
          <a:ln w="0">
            <a:noFill/>
          </a:ln>
        </p:spPr>
      </p:pic>
      <p:sp>
        <p:nvSpPr>
          <p:cNvPr id="261" name="PlaceHolder 3"/>
          <p:cNvSpPr/>
          <p:nvPr/>
        </p:nvSpPr>
        <p:spPr>
          <a:xfrm>
            <a:off x="2057400" y="1371600"/>
            <a:ext cx="751716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Uses Processing library to generate and animate an integer and its associated die.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1440" y="2194560"/>
            <a:ext cx="3291120" cy="3438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38F805-A9E8-47B5-A575-3BE1689DCAD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2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stCondLst>
                  <p:cond delay="0" evt="onClick">
                    <p:tgtEl>
                      <p:spTgt spid="262"/>
                    </p:tgtEl>
                  </p:cond>
                </p:stCondLst>
                <p:childTnLst>
                  <p:par>
                    <p:cTn id="8" fill="hold">
                      <p:stCondLst>
                        <p:cond delay="0" evt="onClick">
                          <p:tgtEl>
                            <p:spTgt spid="262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Application>LibreOffice/7.4.6.2$Linux_X86_64 LibreOffice_project/40$Build-2</Application>
  <AppVersion>15.0000</AppVersion>
  <Words>95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2023-04-23T16:16:15Z</dcterms:created>
  <dc:creator/>
  <dc:description/>
  <dc:language>en-US</dc:language>
  <cp:lastModifiedBy>Joshua Mandelson</cp:lastModifiedBy>
  <dcterms:modified xsi:type="dcterms:W3CDTF">2023-04-24T15:51:46Z</dcterms:modified>
  <cp:revision>5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Custom</vt:lpwstr>
  </property>
  <property fmtid="{D5CDD505-2E9C-101B-9397-08002B2CF9AE}" pid="4" name="Slides">
    <vt:i4>7</vt:i4>
  </property>
</Properties>
</file>