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DA18DF-E9F1-46CE-8654-195EA2EC63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2B97DE-207E-4B57-9CF4-360E7CAB1E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0F0F5B-62BE-4F5E-908D-BD3C26528F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32441B-5004-4662-9A52-9B74930E0F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AE1959-8F9D-445B-A3A5-24DD4E9D7E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C7DBF5-5822-49F0-BBCE-28D9773F8F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55E1D1-262B-4B5D-A282-A02D8A24C0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CCF493-9D2C-406C-8934-2879938389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D308A3-DDA1-4442-852C-E3F134447F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146954-ADAF-467F-85E1-C52CEFF4A3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FF8E5C-6CF4-4C0E-903C-081BA715D8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58A02A-DF08-4FF6-9B5B-5ECB06892C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48BF8A-D9A5-416B-90B8-11277FA1BC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D0EC6C-2A18-4FB8-AC98-96AF12A128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C518BE-1D3C-4EF6-8CC6-29C5EDDFCF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D09CF3-8ABE-4F3E-A98B-5262071303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5907B0-5E3B-4A45-B813-4312D31E8A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3EF01-BD1D-4780-9051-B6AB5D044A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DAE684-7251-4D94-8888-ED7185153B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C952C5-B497-44E5-B386-C5D2402726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D3C25A-0496-418C-8C11-F2FEB2D485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CBD50C-CC5C-4C8C-A484-C191D0C4D6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224443-6F46-41DF-831D-46F85099B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3A7258-4F87-4311-841B-8D49D6620A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"/>
          <p:cNvCxnSpPr>
            <a:stCxn id="2" idx="6"/>
            <a:endCxn id="3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"/>
          <p:cNvCxnSpPr>
            <a:stCxn id="5" idx="6"/>
            <a:endCxn id="6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>
            <a:stCxn id="8" idx="6"/>
            <a:endCxn id="9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>
            <a:stCxn id="11" idx="6"/>
            <a:endCxn id="12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>
            <a:stCxn id="14" idx="6"/>
            <a:endCxn id="15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>
            <a:stCxn id="17" idx="6"/>
            <a:endCxn id="18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>
            <a:stCxn id="20" idx="6"/>
            <a:endCxn id="21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>
            <a:stCxn id="23" idx="6"/>
            <a:endCxn id="24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>
            <a:stCxn id="26" idx="6"/>
            <a:endCxn id="27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>
            <a:stCxn id="29" idx="6"/>
            <a:endCxn id="30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>
            <a:stCxn id="32" idx="6"/>
            <a:endCxn id="33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4" name=""/>
          <p:cNvCxnSpPr>
            <a:stCxn id="35" idx="6"/>
            <a:endCxn id="36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7" name=""/>
          <p:cNvCxnSpPr>
            <a:stCxn id="38" idx="6"/>
            <a:endCxn id="39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0" name=""/>
          <p:cNvCxnSpPr>
            <a:stCxn id="41" idx="6"/>
            <a:endCxn id="42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3" name=""/>
          <p:cNvCxnSpPr>
            <a:stCxn id="44" idx="6"/>
            <a:endCxn id="45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6" name=""/>
          <p:cNvCxnSpPr>
            <a:stCxn id="47" idx="6"/>
            <a:endCxn id="48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9" name=""/>
          <p:cNvCxnSpPr>
            <a:stCxn id="50" idx="6"/>
            <a:endCxn id="51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2" name=""/>
          <p:cNvCxnSpPr>
            <a:stCxn id="53" idx="6"/>
            <a:endCxn id="54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5" name=""/>
          <p:cNvCxnSpPr>
            <a:stCxn id="56" idx="6"/>
            <a:endCxn id="57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8" name=""/>
          <p:cNvCxnSpPr>
            <a:stCxn id="59" idx="6"/>
            <a:endCxn id="60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1" name=""/>
          <p:cNvCxnSpPr>
            <a:stCxn id="62" idx="6"/>
            <a:endCxn id="63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4" name=""/>
          <p:cNvCxnSpPr>
            <a:stCxn id="65" idx="6"/>
            <a:endCxn id="66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7" name=""/>
          <p:cNvCxnSpPr>
            <a:stCxn id="68" idx="6"/>
            <a:endCxn id="69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0" name=""/>
          <p:cNvCxnSpPr>
            <a:stCxn id="71" idx="6"/>
            <a:endCxn id="72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3" name=""/>
          <p:cNvCxnSpPr>
            <a:stCxn id="74" idx="6"/>
            <a:endCxn id="75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6" name=""/>
          <p:cNvCxnSpPr>
            <a:stCxn id="77" idx="6"/>
            <a:endCxn id="78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9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6D741F-06B2-41D4-93DF-D5103D70CD7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"/>
          <p:cNvCxnSpPr>
            <a:stCxn id="124" idx="6"/>
            <a:endCxn id="125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"/>
          <p:cNvCxnSpPr>
            <a:stCxn id="127" idx="6"/>
            <a:endCxn id="128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"/>
          <p:cNvCxnSpPr>
            <a:stCxn id="130" idx="6"/>
            <a:endCxn id="131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"/>
          <p:cNvCxnSpPr>
            <a:stCxn id="133" idx="6"/>
            <a:endCxn id="134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"/>
          <p:cNvCxnSpPr>
            <a:stCxn id="136" idx="6"/>
            <a:endCxn id="137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"/>
          <p:cNvCxnSpPr>
            <a:stCxn id="139" idx="6"/>
            <a:endCxn id="140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"/>
          <p:cNvCxnSpPr>
            <a:stCxn id="142" idx="6"/>
            <a:endCxn id="143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"/>
          <p:cNvCxnSpPr>
            <a:stCxn id="145" idx="6"/>
            <a:endCxn id="146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"/>
          <p:cNvCxnSpPr>
            <a:stCxn id="148" idx="6"/>
            <a:endCxn id="149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"/>
          <p:cNvCxnSpPr>
            <a:stCxn id="151" idx="6"/>
            <a:endCxn id="152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"/>
          <p:cNvCxnSpPr>
            <a:stCxn id="154" idx="6"/>
            <a:endCxn id="155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"/>
          <p:cNvCxnSpPr>
            <a:stCxn id="157" idx="6"/>
            <a:endCxn id="158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"/>
          <p:cNvCxnSpPr>
            <a:stCxn id="160" idx="6"/>
            <a:endCxn id="161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"/>
          <p:cNvCxnSpPr>
            <a:stCxn id="163" idx="6"/>
            <a:endCxn id="164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"/>
          <p:cNvCxnSpPr>
            <a:stCxn id="166" idx="6"/>
            <a:endCxn id="167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"/>
          <p:cNvCxnSpPr>
            <a:stCxn id="169" idx="6"/>
            <a:endCxn id="170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"/>
          <p:cNvCxnSpPr>
            <a:stCxn id="172" idx="6"/>
            <a:endCxn id="173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"/>
          <p:cNvCxnSpPr>
            <a:stCxn id="175" idx="6"/>
            <a:endCxn id="176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"/>
          <p:cNvCxnSpPr>
            <a:stCxn id="178" idx="6"/>
            <a:endCxn id="179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"/>
          <p:cNvCxnSpPr>
            <a:stCxn id="181" idx="6"/>
            <a:endCxn id="182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"/>
          <p:cNvCxnSpPr>
            <a:stCxn id="184" idx="6"/>
            <a:endCxn id="185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"/>
          <p:cNvCxnSpPr>
            <a:stCxn id="187" idx="6"/>
            <a:endCxn id="188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"/>
          <p:cNvCxnSpPr>
            <a:stCxn id="190" idx="6"/>
            <a:endCxn id="191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"/>
          <p:cNvCxnSpPr>
            <a:stCxn id="193" idx="6"/>
            <a:endCxn id="194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"/>
          <p:cNvCxnSpPr>
            <a:stCxn id="196" idx="6"/>
            <a:endCxn id="197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"/>
          <p:cNvCxnSpPr>
            <a:stCxn id="199" idx="6"/>
            <a:endCxn id="200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AA4413-C927-45E2-98E7-A9B159A5E7F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Chutes and Ladders in Java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Written by: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Ryan, Christina, David, Donnie, Joshua, and Bruce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4985EA-B838-49D9-9109-1AC53534133A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Task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2-4 Players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10x10 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Dice rolls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Chute and Ladder functionality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Report winner at square 100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Write winner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E5C186-5A97-434C-86AB-01BB2C6E0E8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656000" y="216000"/>
            <a:ext cx="38660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Board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8660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Dynamically print board based on Token values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5486400" y="228600"/>
            <a:ext cx="3729960" cy="5041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F68FF6-679A-4193-BB4D-9ADA437A038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Board cont.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2475000" y="1371600"/>
            <a:ext cx="6391440" cy="34815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511285-EE5E-407D-AA6E-EBF0E06495C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Score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4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Class level scope to print each players score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Writes player number and score to winners.txt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2916000" y="3200400"/>
            <a:ext cx="6301440" cy="1828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335746-8B7F-4F93-8042-C90D2453AEE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016000" y="216000"/>
            <a:ext cx="21704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Token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1802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Stores player information and coordinates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4343400" y="673200"/>
            <a:ext cx="5257440" cy="3994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E552E9-A46F-44B5-BC04-0FAFDD8D547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409500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5934960" y="1143000"/>
            <a:ext cx="3209040" cy="3233160"/>
          </a:xfrm>
          <a:prstGeom prst="rect">
            <a:avLst/>
          </a:prstGeom>
          <a:ln w="0">
            <a:noFill/>
          </a:ln>
        </p:spPr>
      </p:pic>
      <p:sp>
        <p:nvSpPr>
          <p:cNvPr id="261" name="PlaceHolder 3"/>
          <p:cNvSpPr txBox="1"/>
          <p:nvPr/>
        </p:nvSpPr>
        <p:spPr>
          <a:xfrm>
            <a:off x="2057400" y="1371600"/>
            <a:ext cx="31802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Uses Processing library to generate and animate an integer and its associated die.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4090D0-4740-4017-9AF4-B239D76A13C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2023-04-23T16:16:15Z</dcterms:created>
  <dc:creator/>
  <dc:description/>
  <dc:language>en-US</dc:language>
  <cp:lastModifiedBy/>
  <dcterms:modified xsi:type="dcterms:W3CDTF">2023-04-24T11:14:51Z</dcterms:modified>
  <cp:revision>4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