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media5.mov" ContentType="video/quicktime"/>
  <Override PartName="/ppt/media/image7.png" ContentType="image/png"/>
  <Override PartName="/ppt/media/image6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F4F9CD-FFEA-4237-A588-C18038EF6B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F0FCAA-38C6-4967-AE55-BCE61C6062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256097-B60F-4733-83CB-253F166643B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74D39E-4AA2-43DA-8CD6-425632D3587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33853B-A2D4-4AC6-AB8F-A9AFC5CB58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4DB06B-28E1-4BE1-946B-A64824ACB8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43FA64-C6D2-4366-AABD-CC192BECA4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2112A3-B53D-40DA-BE62-479049CA2D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468558-8F81-45B3-BE78-83B7144DB0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1F8DC9-AA6F-4B0B-93B4-4551ED95AE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EF07FF-1002-453E-B79B-7997ACE508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62FD87-3291-4A75-B5F2-54847DE55E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ED2FEF-1E87-4DF9-8DF8-D08B62F583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1E0953-87D6-48DA-90AF-A708042DCB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E8F4B4-3401-4BE3-BEE9-4BEFFD1471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310948-0708-49E3-B595-CBD4B7C01D3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A084F1-75CF-4C1D-A8E4-B1C8057E312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50B63D-CF51-4331-9F03-99772A80C9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A065A3-5DFD-41B0-8A40-28EF1B955A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B14079-D531-4A93-A407-8872EDD5D3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DEA3C7-4DC0-46C8-80A1-68C1CCE4C2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F8F685-A616-4F1D-A227-FA67B56BA8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5372C8-9EDD-4B42-A1B6-8591CF051B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12FDB9-2268-4612-9182-C5C50293D6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Elbow Connector 85"/>
          <p:cNvCxnSpPr/>
          <p:nvPr/>
        </p:nvCxnSpPr>
        <p:spPr>
          <a:xfrm>
            <a:off x="540000" y="306360"/>
            <a:ext cx="721800" cy="1800"/>
          </a:xfrm>
          <a:prstGeom prst="bentConnector3">
            <a:avLst>
              <a:gd name="adj1" fmla="val 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" name="Elbow Connector 86"/>
          <p:cNvCxnSpPr>
            <a:stCxn id="2" idx="1"/>
            <a:endCxn id="3" idx="2"/>
          </p:cNvCxnSpPr>
          <p:nvPr/>
        </p:nvCxnSpPr>
        <p:spPr>
          <a:xfrm flipH="1" rot="16200000">
            <a:off x="6096240" y="3249720"/>
            <a:ext cx="195120" cy="4413600"/>
          </a:xfrm>
          <a:prstGeom prst="bentConnector4">
            <a:avLst>
              <a:gd name="adj1" fmla="val 0"/>
              <a:gd name="adj2" fmla="val 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" name="Elbow Connector 3"/>
          <p:cNvCxnSpPr/>
          <p:nvPr/>
        </p:nvCxnSpPr>
        <p:spPr>
          <a:xfrm>
            <a:off x="863640" y="702360"/>
            <a:ext cx="73800" cy="1440"/>
          </a:xfrm>
          <a:prstGeom prst="bentConnector3">
            <a:avLst>
              <a:gd name="adj1" fmla="val 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" name="Elbow Connector 6"/>
          <p:cNvCxnSpPr>
            <a:stCxn id="6" idx="6"/>
            <a:endCxn id="7" idx="2"/>
          </p:cNvCxnSpPr>
          <p:nvPr/>
        </p:nvCxnSpPr>
        <p:spPr>
          <a:xfrm>
            <a:off x="718560" y="12564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" name="Elbow Connector 9"/>
          <p:cNvCxnSpPr>
            <a:stCxn id="9" idx="6"/>
            <a:endCxn id="10" idx="2"/>
          </p:cNvCxnSpPr>
          <p:nvPr/>
        </p:nvCxnSpPr>
        <p:spPr>
          <a:xfrm>
            <a:off x="862560" y="95364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" name="Elbow Connector 12"/>
          <p:cNvCxnSpPr>
            <a:stCxn id="12" idx="6"/>
            <a:endCxn id="13" idx="2"/>
          </p:cNvCxnSpPr>
          <p:nvPr/>
        </p:nvCxnSpPr>
        <p:spPr>
          <a:xfrm rot="10800000">
            <a:off x="537120" y="1349640"/>
            <a:ext cx="72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" name="Elbow Connector 15"/>
          <p:cNvCxnSpPr>
            <a:stCxn id="15" idx="6"/>
            <a:endCxn id="16" idx="2"/>
          </p:cNvCxnSpPr>
          <p:nvPr/>
        </p:nvCxnSpPr>
        <p:spPr>
          <a:xfrm rot="10800000">
            <a:off x="717120" y="116964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" name="Elbow Connector 18"/>
          <p:cNvCxnSpPr>
            <a:stCxn id="18" idx="6"/>
            <a:endCxn id="19" idx="2"/>
          </p:cNvCxnSpPr>
          <p:nvPr/>
        </p:nvCxnSpPr>
        <p:spPr>
          <a:xfrm rot="10800000">
            <a:off x="717120" y="152964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" name="Elbow Connector 21"/>
          <p:cNvCxnSpPr>
            <a:stCxn id="21" idx="6"/>
            <a:endCxn id="22" idx="2"/>
          </p:cNvCxnSpPr>
          <p:nvPr/>
        </p:nvCxnSpPr>
        <p:spPr>
          <a:xfrm rot="10800000">
            <a:off x="861120" y="174564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" name="Elbow Connector 24"/>
          <p:cNvCxnSpPr>
            <a:stCxn id="24" idx="6"/>
            <a:endCxn id="25" idx="2"/>
          </p:cNvCxnSpPr>
          <p:nvPr/>
        </p:nvCxnSpPr>
        <p:spPr>
          <a:xfrm rot="10800000">
            <a:off x="861120" y="199764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" name="Elbow Connector 27"/>
          <p:cNvCxnSpPr>
            <a:stCxn id="27" idx="6"/>
            <a:endCxn id="28" idx="2"/>
          </p:cNvCxnSpPr>
          <p:nvPr/>
        </p:nvCxnSpPr>
        <p:spPr>
          <a:xfrm>
            <a:off x="538560" y="2393640"/>
            <a:ext cx="72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" name="Elbow Connector 30"/>
          <p:cNvCxnSpPr>
            <a:stCxn id="30" idx="6"/>
            <a:endCxn id="31" idx="2"/>
          </p:cNvCxnSpPr>
          <p:nvPr/>
        </p:nvCxnSpPr>
        <p:spPr>
          <a:xfrm>
            <a:off x="718560" y="221364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2" name="Elbow Connector 33"/>
          <p:cNvCxnSpPr>
            <a:stCxn id="33" idx="6"/>
            <a:endCxn id="34" idx="2"/>
          </p:cNvCxnSpPr>
          <p:nvPr/>
        </p:nvCxnSpPr>
        <p:spPr>
          <a:xfrm>
            <a:off x="718560" y="2583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5" name="Elbow Connector 36"/>
          <p:cNvCxnSpPr>
            <a:stCxn id="36" idx="6"/>
            <a:endCxn id="37" idx="2"/>
          </p:cNvCxnSpPr>
          <p:nvPr/>
        </p:nvCxnSpPr>
        <p:spPr>
          <a:xfrm>
            <a:off x="862560" y="2799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8" name="Elbow Connector 39"/>
          <p:cNvCxnSpPr>
            <a:stCxn id="39" idx="6"/>
            <a:endCxn id="40" idx="2"/>
          </p:cNvCxnSpPr>
          <p:nvPr/>
        </p:nvCxnSpPr>
        <p:spPr>
          <a:xfrm>
            <a:off x="862560" y="3051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1" name="Elbow Connector 42"/>
          <p:cNvCxnSpPr>
            <a:stCxn id="42" idx="6"/>
            <a:endCxn id="43" idx="2"/>
          </p:cNvCxnSpPr>
          <p:nvPr/>
        </p:nvCxnSpPr>
        <p:spPr>
          <a:xfrm rot="10800000">
            <a:off x="537120" y="3447000"/>
            <a:ext cx="72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4" name="Elbow Connector 45"/>
          <p:cNvCxnSpPr>
            <a:stCxn id="45" idx="6"/>
            <a:endCxn id="46" idx="2"/>
          </p:cNvCxnSpPr>
          <p:nvPr/>
        </p:nvCxnSpPr>
        <p:spPr>
          <a:xfrm rot="10800000">
            <a:off x="735840" y="3267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7" name="Elbow Connector 48"/>
          <p:cNvCxnSpPr>
            <a:stCxn id="48" idx="6"/>
            <a:endCxn id="49" idx="2"/>
          </p:cNvCxnSpPr>
          <p:nvPr/>
        </p:nvCxnSpPr>
        <p:spPr>
          <a:xfrm rot="10800000">
            <a:off x="726480" y="3636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0" name="Elbow Connector 51"/>
          <p:cNvCxnSpPr>
            <a:stCxn id="51" idx="6"/>
            <a:endCxn id="52" idx="2"/>
          </p:cNvCxnSpPr>
          <p:nvPr/>
        </p:nvCxnSpPr>
        <p:spPr>
          <a:xfrm rot="10800000">
            <a:off x="870480" y="3852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3" name="Elbow Connector 54"/>
          <p:cNvCxnSpPr>
            <a:stCxn id="54" idx="6"/>
            <a:endCxn id="55" idx="2"/>
          </p:cNvCxnSpPr>
          <p:nvPr/>
        </p:nvCxnSpPr>
        <p:spPr>
          <a:xfrm rot="10800000">
            <a:off x="870480" y="4104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6" name="Elbow Connector 57"/>
          <p:cNvCxnSpPr>
            <a:stCxn id="57" idx="6"/>
            <a:endCxn id="58" idx="2"/>
          </p:cNvCxnSpPr>
          <p:nvPr/>
        </p:nvCxnSpPr>
        <p:spPr>
          <a:xfrm>
            <a:off x="547920" y="4500000"/>
            <a:ext cx="72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9" name="Elbow Connector 60"/>
          <p:cNvCxnSpPr>
            <a:stCxn id="60" idx="6"/>
            <a:endCxn id="61" idx="2"/>
          </p:cNvCxnSpPr>
          <p:nvPr/>
        </p:nvCxnSpPr>
        <p:spPr>
          <a:xfrm>
            <a:off x="727920" y="4320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2" name="Elbow Connector 63"/>
          <p:cNvCxnSpPr>
            <a:stCxn id="63" idx="6"/>
            <a:endCxn id="64" idx="2"/>
          </p:cNvCxnSpPr>
          <p:nvPr/>
        </p:nvCxnSpPr>
        <p:spPr>
          <a:xfrm>
            <a:off x="727920" y="4680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5" name="Elbow Connector 66"/>
          <p:cNvCxnSpPr>
            <a:stCxn id="66" idx="6"/>
            <a:endCxn id="67" idx="2"/>
          </p:cNvCxnSpPr>
          <p:nvPr/>
        </p:nvCxnSpPr>
        <p:spPr>
          <a:xfrm>
            <a:off x="871920" y="4896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8" name="Elbow Connector 69"/>
          <p:cNvCxnSpPr>
            <a:stCxn id="69" idx="6"/>
            <a:endCxn id="70" idx="2"/>
          </p:cNvCxnSpPr>
          <p:nvPr/>
        </p:nvCxnSpPr>
        <p:spPr>
          <a:xfrm>
            <a:off x="871920" y="5148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1" name="Elbow Connector 72"/>
          <p:cNvCxnSpPr>
            <a:stCxn id="72" idx="6"/>
            <a:endCxn id="73" idx="2"/>
          </p:cNvCxnSpPr>
          <p:nvPr/>
        </p:nvCxnSpPr>
        <p:spPr>
          <a:xfrm rot="10800000">
            <a:off x="546480" y="5544000"/>
            <a:ext cx="72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4" name="Elbow Connector 75"/>
          <p:cNvCxnSpPr>
            <a:stCxn id="75" idx="6"/>
            <a:endCxn id="76" idx="2"/>
          </p:cNvCxnSpPr>
          <p:nvPr/>
        </p:nvCxnSpPr>
        <p:spPr>
          <a:xfrm rot="10800000">
            <a:off x="726480" y="5364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77" name="Oval 78"/>
          <p:cNvSpPr/>
          <p:nvPr/>
        </p:nvSpPr>
        <p:spPr>
          <a:xfrm>
            <a:off x="1260000" y="21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8" name="Oval 2"/>
          <p:cNvSpPr/>
          <p:nvPr/>
        </p:nvSpPr>
        <p:spPr>
          <a:xfrm>
            <a:off x="1080000" y="39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" name="Oval 8"/>
          <p:cNvSpPr/>
          <p:nvPr/>
        </p:nvSpPr>
        <p:spPr>
          <a:xfrm>
            <a:off x="1080000" y="3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" name="Oval 5"/>
          <p:cNvSpPr/>
          <p:nvPr/>
        </p:nvSpPr>
        <p:spPr>
          <a:xfrm>
            <a:off x="936000" y="612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" name="Oval 11"/>
          <p:cNvSpPr/>
          <p:nvPr/>
        </p:nvSpPr>
        <p:spPr>
          <a:xfrm>
            <a:off x="936000" y="864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" name="Oval 13"/>
          <p:cNvSpPr/>
          <p:nvPr/>
        </p:nvSpPr>
        <p:spPr>
          <a:xfrm flipH="1">
            <a:off x="1258560" y="1260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" name="Oval 16"/>
          <p:cNvSpPr/>
          <p:nvPr/>
        </p:nvSpPr>
        <p:spPr>
          <a:xfrm flipH="1">
            <a:off x="1078560" y="1080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" name="Oval 19"/>
          <p:cNvSpPr/>
          <p:nvPr/>
        </p:nvSpPr>
        <p:spPr>
          <a:xfrm flipH="1">
            <a:off x="1078560" y="1440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" name="Oval 22"/>
          <p:cNvSpPr/>
          <p:nvPr/>
        </p:nvSpPr>
        <p:spPr>
          <a:xfrm flipH="1">
            <a:off x="934560" y="165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" name="Oval 25"/>
          <p:cNvSpPr/>
          <p:nvPr/>
        </p:nvSpPr>
        <p:spPr>
          <a:xfrm flipH="1">
            <a:off x="934560" y="1908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" name="Oval 29"/>
          <p:cNvSpPr/>
          <p:nvPr/>
        </p:nvSpPr>
        <p:spPr>
          <a:xfrm>
            <a:off x="1260000" y="2304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" name="Oval 32"/>
          <p:cNvSpPr/>
          <p:nvPr/>
        </p:nvSpPr>
        <p:spPr>
          <a:xfrm>
            <a:off x="1080000" y="2124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" name="Oval 35"/>
          <p:cNvSpPr/>
          <p:nvPr/>
        </p:nvSpPr>
        <p:spPr>
          <a:xfrm>
            <a:off x="1080000" y="2493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" name="Oval 38"/>
          <p:cNvSpPr/>
          <p:nvPr/>
        </p:nvSpPr>
        <p:spPr>
          <a:xfrm>
            <a:off x="936000" y="2709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" name="Oval 41"/>
          <p:cNvSpPr/>
          <p:nvPr/>
        </p:nvSpPr>
        <p:spPr>
          <a:xfrm>
            <a:off x="936000" y="2961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Oval 43"/>
          <p:cNvSpPr/>
          <p:nvPr/>
        </p:nvSpPr>
        <p:spPr>
          <a:xfrm flipH="1">
            <a:off x="1258560" y="3357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Oval 46"/>
          <p:cNvSpPr/>
          <p:nvPr/>
        </p:nvSpPr>
        <p:spPr>
          <a:xfrm flipH="1">
            <a:off x="1097280" y="3177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Oval 49"/>
          <p:cNvSpPr/>
          <p:nvPr/>
        </p:nvSpPr>
        <p:spPr>
          <a:xfrm flipH="1">
            <a:off x="1087920" y="3546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" name="Oval 52"/>
          <p:cNvSpPr/>
          <p:nvPr/>
        </p:nvSpPr>
        <p:spPr>
          <a:xfrm flipH="1">
            <a:off x="943920" y="3762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Oval 55"/>
          <p:cNvSpPr/>
          <p:nvPr/>
        </p:nvSpPr>
        <p:spPr>
          <a:xfrm flipH="1">
            <a:off x="943920" y="4014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" name="Oval 59"/>
          <p:cNvSpPr/>
          <p:nvPr/>
        </p:nvSpPr>
        <p:spPr>
          <a:xfrm>
            <a:off x="1269360" y="4410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" name="Oval 62"/>
          <p:cNvSpPr/>
          <p:nvPr/>
        </p:nvSpPr>
        <p:spPr>
          <a:xfrm>
            <a:off x="1089360" y="4230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4" name="Oval 65"/>
          <p:cNvSpPr/>
          <p:nvPr/>
        </p:nvSpPr>
        <p:spPr>
          <a:xfrm>
            <a:off x="1089360" y="4590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Oval 68"/>
          <p:cNvSpPr/>
          <p:nvPr/>
        </p:nvSpPr>
        <p:spPr>
          <a:xfrm>
            <a:off x="945360" y="4806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Oval 71"/>
          <p:cNvSpPr/>
          <p:nvPr/>
        </p:nvSpPr>
        <p:spPr>
          <a:xfrm>
            <a:off x="945360" y="5058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Oval 74"/>
          <p:cNvSpPr/>
          <p:nvPr/>
        </p:nvSpPr>
        <p:spPr>
          <a:xfrm flipH="1">
            <a:off x="367920" y="5454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" name="Oval 77"/>
          <p:cNvSpPr/>
          <p:nvPr/>
        </p:nvSpPr>
        <p:spPr>
          <a:xfrm flipH="1">
            <a:off x="547920" y="5274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360000" y="21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" name="Oval 1"/>
          <p:cNvSpPr/>
          <p:nvPr/>
        </p:nvSpPr>
        <p:spPr>
          <a:xfrm>
            <a:off x="540000" y="39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Oval 7"/>
          <p:cNvSpPr/>
          <p:nvPr/>
        </p:nvSpPr>
        <p:spPr>
          <a:xfrm>
            <a:off x="540000" y="3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" name="Oval 4"/>
          <p:cNvSpPr/>
          <p:nvPr/>
        </p:nvSpPr>
        <p:spPr>
          <a:xfrm>
            <a:off x="684000" y="612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Oval 10"/>
          <p:cNvSpPr/>
          <p:nvPr/>
        </p:nvSpPr>
        <p:spPr>
          <a:xfrm>
            <a:off x="684000" y="864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" name="Oval 14"/>
          <p:cNvSpPr/>
          <p:nvPr/>
        </p:nvSpPr>
        <p:spPr>
          <a:xfrm flipH="1">
            <a:off x="358560" y="1260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" name="Oval 17"/>
          <p:cNvSpPr/>
          <p:nvPr/>
        </p:nvSpPr>
        <p:spPr>
          <a:xfrm flipH="1">
            <a:off x="538560" y="1080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" name="Oval 20"/>
          <p:cNvSpPr/>
          <p:nvPr/>
        </p:nvSpPr>
        <p:spPr>
          <a:xfrm flipH="1">
            <a:off x="538560" y="1440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" name="Oval 23"/>
          <p:cNvSpPr/>
          <p:nvPr/>
        </p:nvSpPr>
        <p:spPr>
          <a:xfrm flipH="1">
            <a:off x="682560" y="165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" name="Oval 26"/>
          <p:cNvSpPr/>
          <p:nvPr/>
        </p:nvSpPr>
        <p:spPr>
          <a:xfrm flipH="1">
            <a:off x="682560" y="1908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" name="Oval 28"/>
          <p:cNvSpPr/>
          <p:nvPr/>
        </p:nvSpPr>
        <p:spPr>
          <a:xfrm>
            <a:off x="360000" y="2304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" name="Oval 31"/>
          <p:cNvSpPr/>
          <p:nvPr/>
        </p:nvSpPr>
        <p:spPr>
          <a:xfrm>
            <a:off x="540000" y="2124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" name="Oval 34"/>
          <p:cNvSpPr/>
          <p:nvPr/>
        </p:nvSpPr>
        <p:spPr>
          <a:xfrm>
            <a:off x="540000" y="2493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" name="Oval 37"/>
          <p:cNvSpPr/>
          <p:nvPr/>
        </p:nvSpPr>
        <p:spPr>
          <a:xfrm>
            <a:off x="684000" y="2709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" name="Oval 40"/>
          <p:cNvSpPr/>
          <p:nvPr/>
        </p:nvSpPr>
        <p:spPr>
          <a:xfrm>
            <a:off x="684000" y="2961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Oval 44"/>
          <p:cNvSpPr/>
          <p:nvPr/>
        </p:nvSpPr>
        <p:spPr>
          <a:xfrm flipH="1">
            <a:off x="358560" y="3357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Oval 47"/>
          <p:cNvSpPr/>
          <p:nvPr/>
        </p:nvSpPr>
        <p:spPr>
          <a:xfrm flipH="1">
            <a:off x="557280" y="3177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Oval 50"/>
          <p:cNvSpPr/>
          <p:nvPr/>
        </p:nvSpPr>
        <p:spPr>
          <a:xfrm flipH="1">
            <a:off x="547920" y="3546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Oval 53"/>
          <p:cNvSpPr/>
          <p:nvPr/>
        </p:nvSpPr>
        <p:spPr>
          <a:xfrm flipH="1">
            <a:off x="691920" y="3762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" name="Oval 56"/>
          <p:cNvSpPr/>
          <p:nvPr/>
        </p:nvSpPr>
        <p:spPr>
          <a:xfrm flipH="1">
            <a:off x="691920" y="4014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" name="Oval 58"/>
          <p:cNvSpPr/>
          <p:nvPr/>
        </p:nvSpPr>
        <p:spPr>
          <a:xfrm>
            <a:off x="369360" y="4410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" name="Oval 61"/>
          <p:cNvSpPr/>
          <p:nvPr/>
        </p:nvSpPr>
        <p:spPr>
          <a:xfrm>
            <a:off x="549360" y="4230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" name="Oval 64"/>
          <p:cNvSpPr/>
          <p:nvPr/>
        </p:nvSpPr>
        <p:spPr>
          <a:xfrm>
            <a:off x="549360" y="4590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Oval 67"/>
          <p:cNvSpPr/>
          <p:nvPr/>
        </p:nvSpPr>
        <p:spPr>
          <a:xfrm>
            <a:off x="693360" y="4806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Oval 70"/>
          <p:cNvSpPr/>
          <p:nvPr/>
        </p:nvSpPr>
        <p:spPr>
          <a:xfrm>
            <a:off x="693360" y="5058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" name="Oval 73"/>
          <p:cNvSpPr/>
          <p:nvPr/>
        </p:nvSpPr>
        <p:spPr>
          <a:xfrm flipH="1">
            <a:off x="1267920" y="5454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Oval 76"/>
          <p:cNvSpPr/>
          <p:nvPr/>
        </p:nvSpPr>
        <p:spPr>
          <a:xfrm flipH="1">
            <a:off x="1087920" y="5274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ftr" idx="1"/>
          </p:nvPr>
        </p:nvSpPr>
        <p:spPr>
          <a:xfrm>
            <a:off x="3987000" y="516492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Num" idx="2"/>
          </p:nvPr>
        </p:nvSpPr>
        <p:spPr>
          <a:xfrm>
            <a:off x="7227000" y="516492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72DEF9-BD6D-4096-A579-516556F21CD2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3"/>
          </p:nvPr>
        </p:nvSpPr>
        <p:spPr>
          <a:xfrm>
            <a:off x="1584000" y="516492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Elbow Connector 121"/>
          <p:cNvCxnSpPr/>
          <p:nvPr/>
        </p:nvCxnSpPr>
        <p:spPr>
          <a:xfrm>
            <a:off x="540000" y="306360"/>
            <a:ext cx="721800" cy="1800"/>
          </a:xfrm>
          <a:prstGeom prst="bentConnector3">
            <a:avLst>
              <a:gd name="adj1" fmla="val 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5" name="Elbow Connector 122"/>
          <p:cNvCxnSpPr>
            <a:stCxn id="126" idx="6"/>
            <a:endCxn id="127" idx="2"/>
          </p:cNvCxnSpPr>
          <p:nvPr/>
        </p:nvCxnSpPr>
        <p:spPr>
          <a:xfrm>
            <a:off x="718560" y="48564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8" name="Elbow Connector 125"/>
          <p:cNvCxnSpPr>
            <a:stCxn id="129" idx="6"/>
            <a:endCxn id="130" idx="2"/>
          </p:cNvCxnSpPr>
          <p:nvPr/>
        </p:nvCxnSpPr>
        <p:spPr>
          <a:xfrm>
            <a:off x="862560" y="70164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1" name="Elbow Connector 128"/>
          <p:cNvCxnSpPr>
            <a:stCxn id="132" idx="6"/>
            <a:endCxn id="133" idx="2"/>
          </p:cNvCxnSpPr>
          <p:nvPr/>
        </p:nvCxnSpPr>
        <p:spPr>
          <a:xfrm>
            <a:off x="718560" y="12564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4" name="Elbow Connector 131"/>
          <p:cNvCxnSpPr>
            <a:stCxn id="135" idx="6"/>
            <a:endCxn id="136" idx="2"/>
          </p:cNvCxnSpPr>
          <p:nvPr/>
        </p:nvCxnSpPr>
        <p:spPr>
          <a:xfrm>
            <a:off x="862560" y="95364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7" name="Elbow Connector 134"/>
          <p:cNvCxnSpPr>
            <a:stCxn id="138" idx="6"/>
            <a:endCxn id="139" idx="2"/>
          </p:cNvCxnSpPr>
          <p:nvPr/>
        </p:nvCxnSpPr>
        <p:spPr>
          <a:xfrm rot="10800000">
            <a:off x="537120" y="1349640"/>
            <a:ext cx="72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0" name="Elbow Connector 137"/>
          <p:cNvCxnSpPr>
            <a:stCxn id="141" idx="6"/>
            <a:endCxn id="142" idx="2"/>
          </p:cNvCxnSpPr>
          <p:nvPr/>
        </p:nvCxnSpPr>
        <p:spPr>
          <a:xfrm rot="10800000">
            <a:off x="717120" y="116964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3" name="Elbow Connector 140"/>
          <p:cNvCxnSpPr>
            <a:stCxn id="144" idx="6"/>
            <a:endCxn id="145" idx="2"/>
          </p:cNvCxnSpPr>
          <p:nvPr/>
        </p:nvCxnSpPr>
        <p:spPr>
          <a:xfrm rot="10800000">
            <a:off x="717120" y="152964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6" name="Elbow Connector 143"/>
          <p:cNvCxnSpPr>
            <a:stCxn id="147" idx="6"/>
            <a:endCxn id="148" idx="2"/>
          </p:cNvCxnSpPr>
          <p:nvPr/>
        </p:nvCxnSpPr>
        <p:spPr>
          <a:xfrm rot="10800000">
            <a:off x="861120" y="174564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9" name="Elbow Connector 146"/>
          <p:cNvCxnSpPr>
            <a:stCxn id="150" idx="6"/>
            <a:endCxn id="151" idx="2"/>
          </p:cNvCxnSpPr>
          <p:nvPr/>
        </p:nvCxnSpPr>
        <p:spPr>
          <a:xfrm rot="10800000">
            <a:off x="861120" y="199764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2" name="Elbow Connector 149"/>
          <p:cNvCxnSpPr>
            <a:stCxn id="153" idx="6"/>
            <a:endCxn id="154" idx="2"/>
          </p:cNvCxnSpPr>
          <p:nvPr/>
        </p:nvCxnSpPr>
        <p:spPr>
          <a:xfrm>
            <a:off x="538560" y="2393640"/>
            <a:ext cx="72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5" name="Elbow Connector 152"/>
          <p:cNvCxnSpPr>
            <a:stCxn id="156" idx="6"/>
            <a:endCxn id="157" idx="2"/>
          </p:cNvCxnSpPr>
          <p:nvPr/>
        </p:nvCxnSpPr>
        <p:spPr>
          <a:xfrm>
            <a:off x="718560" y="221364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8" name="Elbow Connector 155"/>
          <p:cNvCxnSpPr>
            <a:stCxn id="159" idx="6"/>
            <a:endCxn id="160" idx="2"/>
          </p:cNvCxnSpPr>
          <p:nvPr/>
        </p:nvCxnSpPr>
        <p:spPr>
          <a:xfrm>
            <a:off x="718560" y="2583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1" name="Elbow Connector 158"/>
          <p:cNvCxnSpPr>
            <a:stCxn id="162" idx="6"/>
            <a:endCxn id="163" idx="2"/>
          </p:cNvCxnSpPr>
          <p:nvPr/>
        </p:nvCxnSpPr>
        <p:spPr>
          <a:xfrm>
            <a:off x="862560" y="2799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4" name="Elbow Connector 161"/>
          <p:cNvCxnSpPr>
            <a:stCxn id="165" idx="6"/>
            <a:endCxn id="166" idx="2"/>
          </p:cNvCxnSpPr>
          <p:nvPr/>
        </p:nvCxnSpPr>
        <p:spPr>
          <a:xfrm>
            <a:off x="862560" y="3051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7" name="Elbow Connector 164"/>
          <p:cNvCxnSpPr>
            <a:stCxn id="168" idx="6"/>
            <a:endCxn id="169" idx="2"/>
          </p:cNvCxnSpPr>
          <p:nvPr/>
        </p:nvCxnSpPr>
        <p:spPr>
          <a:xfrm rot="10800000">
            <a:off x="537120" y="3447000"/>
            <a:ext cx="72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0" name="Elbow Connector 167"/>
          <p:cNvCxnSpPr>
            <a:stCxn id="171" idx="6"/>
            <a:endCxn id="172" idx="2"/>
          </p:cNvCxnSpPr>
          <p:nvPr/>
        </p:nvCxnSpPr>
        <p:spPr>
          <a:xfrm rot="10800000">
            <a:off x="735840" y="3267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3" name="Elbow Connector 170"/>
          <p:cNvCxnSpPr>
            <a:stCxn id="174" idx="6"/>
            <a:endCxn id="175" idx="2"/>
          </p:cNvCxnSpPr>
          <p:nvPr/>
        </p:nvCxnSpPr>
        <p:spPr>
          <a:xfrm rot="10800000">
            <a:off x="726480" y="3636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6" name="Elbow Connector 173"/>
          <p:cNvCxnSpPr>
            <a:stCxn id="177" idx="6"/>
            <a:endCxn id="178" idx="2"/>
          </p:cNvCxnSpPr>
          <p:nvPr/>
        </p:nvCxnSpPr>
        <p:spPr>
          <a:xfrm rot="10800000">
            <a:off x="870480" y="3852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9" name="Elbow Connector 176"/>
          <p:cNvCxnSpPr>
            <a:stCxn id="180" idx="6"/>
            <a:endCxn id="181" idx="2"/>
          </p:cNvCxnSpPr>
          <p:nvPr/>
        </p:nvCxnSpPr>
        <p:spPr>
          <a:xfrm rot="10800000">
            <a:off x="870480" y="4104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2" name="Elbow Connector 179"/>
          <p:cNvCxnSpPr>
            <a:stCxn id="183" idx="6"/>
            <a:endCxn id="184" idx="2"/>
          </p:cNvCxnSpPr>
          <p:nvPr/>
        </p:nvCxnSpPr>
        <p:spPr>
          <a:xfrm>
            <a:off x="547920" y="4500000"/>
            <a:ext cx="72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5" name="Elbow Connector 182"/>
          <p:cNvCxnSpPr>
            <a:stCxn id="186" idx="6"/>
            <a:endCxn id="187" idx="2"/>
          </p:cNvCxnSpPr>
          <p:nvPr/>
        </p:nvCxnSpPr>
        <p:spPr>
          <a:xfrm>
            <a:off x="727920" y="4320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8" name="Elbow Connector 185"/>
          <p:cNvCxnSpPr>
            <a:stCxn id="189" idx="6"/>
            <a:endCxn id="190" idx="2"/>
          </p:cNvCxnSpPr>
          <p:nvPr/>
        </p:nvCxnSpPr>
        <p:spPr>
          <a:xfrm>
            <a:off x="727920" y="4680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1" name="Elbow Connector 188"/>
          <p:cNvCxnSpPr>
            <a:stCxn id="192" idx="6"/>
            <a:endCxn id="193" idx="2"/>
          </p:cNvCxnSpPr>
          <p:nvPr/>
        </p:nvCxnSpPr>
        <p:spPr>
          <a:xfrm>
            <a:off x="871920" y="4896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4" name="Elbow Connector 191"/>
          <p:cNvCxnSpPr>
            <a:stCxn id="195" idx="6"/>
            <a:endCxn id="196" idx="2"/>
          </p:cNvCxnSpPr>
          <p:nvPr/>
        </p:nvCxnSpPr>
        <p:spPr>
          <a:xfrm>
            <a:off x="871920" y="5148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7" name="Elbow Connector 194"/>
          <p:cNvCxnSpPr>
            <a:stCxn id="198" idx="6"/>
            <a:endCxn id="199" idx="2"/>
          </p:cNvCxnSpPr>
          <p:nvPr/>
        </p:nvCxnSpPr>
        <p:spPr>
          <a:xfrm rot="10800000">
            <a:off x="546480" y="5544000"/>
            <a:ext cx="72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0" name="Elbow Connector 197"/>
          <p:cNvCxnSpPr>
            <a:stCxn id="201" idx="6"/>
            <a:endCxn id="202" idx="2"/>
          </p:cNvCxnSpPr>
          <p:nvPr/>
        </p:nvCxnSpPr>
        <p:spPr>
          <a:xfrm rot="10800000">
            <a:off x="726480" y="5364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203" name="Oval 200"/>
          <p:cNvSpPr/>
          <p:nvPr/>
        </p:nvSpPr>
        <p:spPr>
          <a:xfrm>
            <a:off x="1260000" y="21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Oval 124"/>
          <p:cNvSpPr/>
          <p:nvPr/>
        </p:nvSpPr>
        <p:spPr>
          <a:xfrm>
            <a:off x="1080000" y="39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Oval 130"/>
          <p:cNvSpPr/>
          <p:nvPr/>
        </p:nvSpPr>
        <p:spPr>
          <a:xfrm>
            <a:off x="1080000" y="3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0" name="Oval 127"/>
          <p:cNvSpPr/>
          <p:nvPr/>
        </p:nvSpPr>
        <p:spPr>
          <a:xfrm>
            <a:off x="936000" y="612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Oval 133"/>
          <p:cNvSpPr/>
          <p:nvPr/>
        </p:nvSpPr>
        <p:spPr>
          <a:xfrm>
            <a:off x="936000" y="864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8" name="Oval 135"/>
          <p:cNvSpPr/>
          <p:nvPr/>
        </p:nvSpPr>
        <p:spPr>
          <a:xfrm flipH="1">
            <a:off x="1258560" y="1260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1" name="Oval 138"/>
          <p:cNvSpPr/>
          <p:nvPr/>
        </p:nvSpPr>
        <p:spPr>
          <a:xfrm flipH="1">
            <a:off x="1078560" y="1080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4" name="Oval 141"/>
          <p:cNvSpPr/>
          <p:nvPr/>
        </p:nvSpPr>
        <p:spPr>
          <a:xfrm flipH="1">
            <a:off x="1078560" y="1440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7" name="Oval 144"/>
          <p:cNvSpPr/>
          <p:nvPr/>
        </p:nvSpPr>
        <p:spPr>
          <a:xfrm flipH="1">
            <a:off x="934560" y="165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0" name="Oval 147"/>
          <p:cNvSpPr/>
          <p:nvPr/>
        </p:nvSpPr>
        <p:spPr>
          <a:xfrm flipH="1">
            <a:off x="934560" y="1908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4" name="Oval 151"/>
          <p:cNvSpPr/>
          <p:nvPr/>
        </p:nvSpPr>
        <p:spPr>
          <a:xfrm>
            <a:off x="1260000" y="2304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" name="Oval 154"/>
          <p:cNvSpPr/>
          <p:nvPr/>
        </p:nvSpPr>
        <p:spPr>
          <a:xfrm>
            <a:off x="1080000" y="2124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0" name="Oval 157"/>
          <p:cNvSpPr/>
          <p:nvPr/>
        </p:nvSpPr>
        <p:spPr>
          <a:xfrm>
            <a:off x="1080000" y="2493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" name="Oval 160"/>
          <p:cNvSpPr/>
          <p:nvPr/>
        </p:nvSpPr>
        <p:spPr>
          <a:xfrm>
            <a:off x="936000" y="2709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6" name="Oval 163"/>
          <p:cNvSpPr/>
          <p:nvPr/>
        </p:nvSpPr>
        <p:spPr>
          <a:xfrm>
            <a:off x="936000" y="2961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Oval 165"/>
          <p:cNvSpPr/>
          <p:nvPr/>
        </p:nvSpPr>
        <p:spPr>
          <a:xfrm flipH="1">
            <a:off x="1258560" y="3357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1" name="Oval 168"/>
          <p:cNvSpPr/>
          <p:nvPr/>
        </p:nvSpPr>
        <p:spPr>
          <a:xfrm flipH="1">
            <a:off x="1097280" y="3177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4" name="Oval 171"/>
          <p:cNvSpPr/>
          <p:nvPr/>
        </p:nvSpPr>
        <p:spPr>
          <a:xfrm flipH="1">
            <a:off x="1087920" y="3546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7" name="Oval 174"/>
          <p:cNvSpPr/>
          <p:nvPr/>
        </p:nvSpPr>
        <p:spPr>
          <a:xfrm flipH="1">
            <a:off x="943920" y="3762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0" name="Oval 177"/>
          <p:cNvSpPr/>
          <p:nvPr/>
        </p:nvSpPr>
        <p:spPr>
          <a:xfrm flipH="1">
            <a:off x="943920" y="4014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4" name="Oval 181"/>
          <p:cNvSpPr/>
          <p:nvPr/>
        </p:nvSpPr>
        <p:spPr>
          <a:xfrm>
            <a:off x="1269360" y="4410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7" name="Oval 184"/>
          <p:cNvSpPr/>
          <p:nvPr/>
        </p:nvSpPr>
        <p:spPr>
          <a:xfrm>
            <a:off x="1089360" y="4230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0" name="Oval 187"/>
          <p:cNvSpPr/>
          <p:nvPr/>
        </p:nvSpPr>
        <p:spPr>
          <a:xfrm>
            <a:off x="1089360" y="4590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3" name="Oval 190"/>
          <p:cNvSpPr/>
          <p:nvPr/>
        </p:nvSpPr>
        <p:spPr>
          <a:xfrm>
            <a:off x="945360" y="4806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Oval 193"/>
          <p:cNvSpPr/>
          <p:nvPr/>
        </p:nvSpPr>
        <p:spPr>
          <a:xfrm>
            <a:off x="945360" y="5058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" name="Oval 196"/>
          <p:cNvSpPr/>
          <p:nvPr/>
        </p:nvSpPr>
        <p:spPr>
          <a:xfrm flipH="1">
            <a:off x="367920" y="5454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Oval 199"/>
          <p:cNvSpPr/>
          <p:nvPr/>
        </p:nvSpPr>
        <p:spPr>
          <a:xfrm flipH="1">
            <a:off x="547920" y="5274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4" name="Oval 201"/>
          <p:cNvSpPr/>
          <p:nvPr/>
        </p:nvSpPr>
        <p:spPr>
          <a:xfrm>
            <a:off x="360000" y="21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6" name="Oval 123"/>
          <p:cNvSpPr/>
          <p:nvPr/>
        </p:nvSpPr>
        <p:spPr>
          <a:xfrm>
            <a:off x="540000" y="39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2" name="Oval 129"/>
          <p:cNvSpPr/>
          <p:nvPr/>
        </p:nvSpPr>
        <p:spPr>
          <a:xfrm>
            <a:off x="540000" y="3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9" name="Oval 126"/>
          <p:cNvSpPr/>
          <p:nvPr/>
        </p:nvSpPr>
        <p:spPr>
          <a:xfrm>
            <a:off x="684000" y="612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Oval 132"/>
          <p:cNvSpPr/>
          <p:nvPr/>
        </p:nvSpPr>
        <p:spPr>
          <a:xfrm>
            <a:off x="684000" y="864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9" name="Oval 136"/>
          <p:cNvSpPr/>
          <p:nvPr/>
        </p:nvSpPr>
        <p:spPr>
          <a:xfrm flipH="1">
            <a:off x="358560" y="1260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2" name="Oval 139"/>
          <p:cNvSpPr/>
          <p:nvPr/>
        </p:nvSpPr>
        <p:spPr>
          <a:xfrm flipH="1">
            <a:off x="538560" y="1080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Oval 142"/>
          <p:cNvSpPr/>
          <p:nvPr/>
        </p:nvSpPr>
        <p:spPr>
          <a:xfrm flipH="1">
            <a:off x="538560" y="1440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8" name="Oval 145"/>
          <p:cNvSpPr/>
          <p:nvPr/>
        </p:nvSpPr>
        <p:spPr>
          <a:xfrm flipH="1">
            <a:off x="682560" y="165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Oval 148"/>
          <p:cNvSpPr/>
          <p:nvPr/>
        </p:nvSpPr>
        <p:spPr>
          <a:xfrm flipH="1">
            <a:off x="682560" y="1908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3" name="Oval 150"/>
          <p:cNvSpPr/>
          <p:nvPr/>
        </p:nvSpPr>
        <p:spPr>
          <a:xfrm>
            <a:off x="360000" y="2304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6" name="Oval 153"/>
          <p:cNvSpPr/>
          <p:nvPr/>
        </p:nvSpPr>
        <p:spPr>
          <a:xfrm>
            <a:off x="540000" y="2124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9" name="Oval 156"/>
          <p:cNvSpPr/>
          <p:nvPr/>
        </p:nvSpPr>
        <p:spPr>
          <a:xfrm>
            <a:off x="540000" y="2493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2" name="Oval 159"/>
          <p:cNvSpPr/>
          <p:nvPr/>
        </p:nvSpPr>
        <p:spPr>
          <a:xfrm>
            <a:off x="684000" y="2709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5" name="Oval 162"/>
          <p:cNvSpPr/>
          <p:nvPr/>
        </p:nvSpPr>
        <p:spPr>
          <a:xfrm>
            <a:off x="684000" y="2961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9" name="Oval 166"/>
          <p:cNvSpPr/>
          <p:nvPr/>
        </p:nvSpPr>
        <p:spPr>
          <a:xfrm flipH="1">
            <a:off x="358560" y="3357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2" name="Oval 169"/>
          <p:cNvSpPr/>
          <p:nvPr/>
        </p:nvSpPr>
        <p:spPr>
          <a:xfrm flipH="1">
            <a:off x="557280" y="3177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5" name="Oval 172"/>
          <p:cNvSpPr/>
          <p:nvPr/>
        </p:nvSpPr>
        <p:spPr>
          <a:xfrm flipH="1">
            <a:off x="547920" y="3546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8" name="Oval 175"/>
          <p:cNvSpPr/>
          <p:nvPr/>
        </p:nvSpPr>
        <p:spPr>
          <a:xfrm flipH="1">
            <a:off x="691920" y="3762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1" name="Oval 178"/>
          <p:cNvSpPr/>
          <p:nvPr/>
        </p:nvSpPr>
        <p:spPr>
          <a:xfrm flipH="1">
            <a:off x="691920" y="4014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3" name="Oval 180"/>
          <p:cNvSpPr/>
          <p:nvPr/>
        </p:nvSpPr>
        <p:spPr>
          <a:xfrm>
            <a:off x="369360" y="4410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6" name="Oval 183"/>
          <p:cNvSpPr/>
          <p:nvPr/>
        </p:nvSpPr>
        <p:spPr>
          <a:xfrm>
            <a:off x="549360" y="4230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9" name="Oval 186"/>
          <p:cNvSpPr/>
          <p:nvPr/>
        </p:nvSpPr>
        <p:spPr>
          <a:xfrm>
            <a:off x="549360" y="4590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2" name="Oval 189"/>
          <p:cNvSpPr/>
          <p:nvPr/>
        </p:nvSpPr>
        <p:spPr>
          <a:xfrm>
            <a:off x="693360" y="4806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5" name="Oval 192"/>
          <p:cNvSpPr/>
          <p:nvPr/>
        </p:nvSpPr>
        <p:spPr>
          <a:xfrm>
            <a:off x="693360" y="5058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8" name="Oval 195"/>
          <p:cNvSpPr/>
          <p:nvPr/>
        </p:nvSpPr>
        <p:spPr>
          <a:xfrm flipH="1">
            <a:off x="1267920" y="5454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1" name="Oval 198"/>
          <p:cNvSpPr/>
          <p:nvPr/>
        </p:nvSpPr>
        <p:spPr>
          <a:xfrm flipH="1">
            <a:off x="1087920" y="5274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5" name="PlaceHolder 1"/>
          <p:cNvSpPr>
            <a:spLocks noGrp="1"/>
          </p:cNvSpPr>
          <p:nvPr>
            <p:ph type="ftr" idx="4"/>
          </p:nvPr>
        </p:nvSpPr>
        <p:spPr>
          <a:xfrm>
            <a:off x="3987000" y="516492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ldNum" idx="5"/>
          </p:nvPr>
        </p:nvSpPr>
        <p:spPr>
          <a:xfrm>
            <a:off x="7227000" y="516492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371621-4B1D-4633-BF8B-51169FC32703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dt" idx="6"/>
          </p:nvPr>
        </p:nvSpPr>
        <p:spPr>
          <a:xfrm>
            <a:off x="1584000" y="516492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video" Target="../media/media5.mov"/><Relationship Id="rId3" Type="http://schemas.microsoft.com/office/2007/relationships/media" Target="../media/media5.mov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56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50505"/>
                </a:solidFill>
                <a:latin typeface="Open Sans"/>
                <a:ea typeface="DejaVu Sans"/>
              </a:rPr>
              <a:t>Chutes and </a:t>
            </a:r>
            <a:r>
              <a:rPr b="0" lang="en-US" sz="4000" spc="-1" strike="noStrike">
                <a:solidFill>
                  <a:srgbClr val="050505"/>
                </a:solidFill>
                <a:latin typeface="Open Sans"/>
                <a:ea typeface="DejaVu Sans"/>
              </a:rPr>
              <a:t>Ladders</a:t>
            </a:r>
            <a:r>
              <a:rPr b="0" lang="en-US" sz="4000" spc="-1" strike="noStrike">
                <a:solidFill>
                  <a:srgbClr val="050505"/>
                </a:solidFill>
                <a:latin typeface="Open Sans"/>
                <a:ea typeface="DejaVu Sans"/>
              </a:rPr>
              <a:t> in Java</a:t>
            </a:r>
            <a:endParaRPr b="0" lang="en-US" sz="4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856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Written by:</a:t>
            </a:r>
            <a:endParaRPr b="0" lang="en-US" sz="3200" spc="-1" strike="noStrike">
              <a:solidFill>
                <a:srgbClr val="000000"/>
              </a:solidFill>
              <a:latin typeface="Open Sans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Open Sans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Ryan, Christina, David, Donnie, Joshua, and Bruce</a:t>
            </a:r>
            <a:endParaRPr b="0" lang="en-US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6D9067-722F-4FAA-81CB-F140462EA00A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56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Open Sans"/>
                <a:ea typeface="DejaVu Sans"/>
              </a:rPr>
              <a:t>Project Requirements</a:t>
            </a:r>
            <a:endParaRPr b="0" lang="en-US" sz="33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856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01760" indent="-30132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DejaVu Sans"/>
              </a:rPr>
              <a:t>2-4 Players</a:t>
            </a:r>
            <a:endParaRPr b="0" lang="en-US" sz="2400" spc="-1" strike="noStrike">
              <a:solidFill>
                <a:srgbClr val="000000"/>
              </a:solidFill>
              <a:latin typeface="Open Sans"/>
            </a:endParaRPr>
          </a:p>
          <a:p>
            <a:pPr marL="401760" indent="-30132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DejaVu Sans"/>
              </a:rPr>
              <a:t>10x10 Board</a:t>
            </a:r>
            <a:endParaRPr b="0" lang="en-US" sz="2400" spc="-1" strike="noStrike">
              <a:solidFill>
                <a:srgbClr val="000000"/>
              </a:solidFill>
              <a:latin typeface="Open Sans"/>
            </a:endParaRPr>
          </a:p>
          <a:p>
            <a:pPr marL="401760" indent="-30132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DejaVu Sans"/>
              </a:rPr>
              <a:t>Dice rolls</a:t>
            </a:r>
            <a:endParaRPr b="0" lang="en-US" sz="2400" spc="-1" strike="noStrike">
              <a:solidFill>
                <a:srgbClr val="000000"/>
              </a:solidFill>
              <a:latin typeface="Open Sans"/>
            </a:endParaRPr>
          </a:p>
          <a:p>
            <a:pPr marL="401760" indent="-30132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DejaVu Sans"/>
              </a:rPr>
              <a:t>Chute and Ladder functionality</a:t>
            </a:r>
            <a:endParaRPr b="0" lang="en-US" sz="2400" spc="-1" strike="noStrike">
              <a:solidFill>
                <a:srgbClr val="000000"/>
              </a:solidFill>
              <a:latin typeface="Open Sans"/>
            </a:endParaRPr>
          </a:p>
          <a:p>
            <a:pPr marL="401760" indent="-30132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DejaVu Sans"/>
              </a:rPr>
              <a:t>Report winner at square 100</a:t>
            </a:r>
            <a:endParaRPr b="0" lang="en-US" sz="2400" spc="-1" strike="noStrike">
              <a:solidFill>
                <a:srgbClr val="000000"/>
              </a:solidFill>
              <a:latin typeface="Open Sans"/>
            </a:endParaRPr>
          </a:p>
          <a:p>
            <a:pPr marL="401760" indent="-30132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DejaVu Sans"/>
              </a:rPr>
              <a:t>Write winner</a:t>
            </a:r>
            <a:endParaRPr b="0" lang="en-US" sz="24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5CF2F3-CB87-4802-9A0B-3DA0A4DAAC87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656000" y="216000"/>
            <a:ext cx="386496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Open Sans"/>
                <a:ea typeface="DejaVu Sans"/>
              </a:rPr>
              <a:t>Board</a:t>
            </a:r>
            <a:endParaRPr b="0" lang="en-US" sz="33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6378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DejaVu Sans"/>
              </a:rPr>
              <a:t>Dynamically print board based on Token coordinates </a:t>
            </a:r>
            <a:endParaRPr b="0" lang="en-US" sz="2400" spc="-1" strike="noStrike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252" name="Picture 249" descr=""/>
          <p:cNvPicPr/>
          <p:nvPr/>
        </p:nvPicPr>
        <p:blipFill>
          <a:blip r:embed="rId1"/>
          <a:stretch/>
        </p:blipFill>
        <p:spPr>
          <a:xfrm>
            <a:off x="5630400" y="228600"/>
            <a:ext cx="3728880" cy="50403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DB72A2-3ADB-4C5D-8125-C59AEB474D27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56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Open Sans"/>
                <a:ea typeface="DejaVu Sans"/>
              </a:rPr>
              <a:t>Board cont.</a:t>
            </a:r>
            <a:endParaRPr b="0" lang="en-US" sz="3300" spc="-1" strike="noStrike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254" name="Picture 251" descr=""/>
          <p:cNvPicPr/>
          <p:nvPr/>
        </p:nvPicPr>
        <p:blipFill>
          <a:blip r:embed="rId1"/>
          <a:stretch/>
        </p:blipFill>
        <p:spPr>
          <a:xfrm>
            <a:off x="2475000" y="1371600"/>
            <a:ext cx="6390360" cy="348048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752370-A935-45D7-862A-7B926FA17219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2016000" y="216000"/>
            <a:ext cx="216936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Open Sans"/>
                <a:ea typeface="DejaVu Sans"/>
              </a:rPr>
              <a:t>Token</a:t>
            </a:r>
            <a:endParaRPr b="0" lang="en-US" sz="33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17916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DejaVu Sans"/>
              </a:rPr>
              <a:t>Stores player information and coordinates </a:t>
            </a:r>
            <a:endParaRPr b="0" lang="en-US" sz="2400" spc="-1" strike="noStrike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257" name="Picture 257" descr=""/>
          <p:cNvPicPr/>
          <p:nvPr/>
        </p:nvPicPr>
        <p:blipFill>
          <a:blip r:embed="rId1"/>
          <a:stretch/>
        </p:blipFill>
        <p:spPr>
          <a:xfrm>
            <a:off x="4572000" y="673200"/>
            <a:ext cx="5027760" cy="39934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7C59D5-71CC-4EF7-A1BE-52DE7EE57E7E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3368880" y="230760"/>
            <a:ext cx="409392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Open Sans"/>
                <a:ea typeface="DejaVu Sans"/>
              </a:rPr>
              <a:t>Dice</a:t>
            </a:r>
            <a:endParaRPr b="0" lang="en-US" sz="4400" spc="-1" strike="noStrike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259" name="Picture 259" descr=""/>
          <p:cNvPicPr/>
          <p:nvPr/>
        </p:nvPicPr>
        <p:blipFill>
          <a:blip r:embed="rId1"/>
          <a:stretch/>
        </p:blipFill>
        <p:spPr>
          <a:xfrm>
            <a:off x="6122520" y="2194560"/>
            <a:ext cx="3207960" cy="3232080"/>
          </a:xfrm>
          <a:prstGeom prst="rect">
            <a:avLst/>
          </a:prstGeom>
          <a:ln w="0">
            <a:noFill/>
          </a:ln>
        </p:spPr>
      </p:pic>
      <p:sp>
        <p:nvSpPr>
          <p:cNvPr id="260" name="PlaceHolder 3"/>
          <p:cNvSpPr/>
          <p:nvPr/>
        </p:nvSpPr>
        <p:spPr>
          <a:xfrm>
            <a:off x="2057400" y="1371600"/>
            <a:ext cx="751644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DejaVu Sans"/>
              </a:rPr>
              <a:t>Uses Processing library to generate and animate an integer and its associated die. </a:t>
            </a:r>
            <a:endParaRPr b="0" lang="en-US" sz="2400" spc="-1" strike="noStrike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261" name="" descr="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51440" y="2194560"/>
            <a:ext cx="3290400" cy="34372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129086-A453-40C7-B31F-DDBB00C060C0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00" fill="hold"/>
                                        <p:tgtEl>
                                          <p:spTgt spid="2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seq>
              <p:cTn id="7" restart="whenNotActive" nodeType="interactiveSeq" fill="hold">
                <p:stCondLst>
                  <p:cond delay="0" evt="onClick">
                    <p:tgtEl>
                      <p:spTgt spid="261"/>
                    </p:tgtEl>
                  </p:cond>
                </p:stCondLst>
                <p:childTnLst>
                  <p:par>
                    <p:cTn id="8" fill="hold">
                      <p:stCondLst>
                        <p:cond delay="0" evt="onClick">
                          <p:tgtEl>
                            <p:spTgt spid="261"/>
                          </p:tgtEl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409500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Open Sans"/>
                <a:ea typeface="DejaVu Sans"/>
              </a:rPr>
              <a:t>DiceAnalogue</a:t>
            </a:r>
            <a:endParaRPr b="0" lang="en-US" sz="33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409356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DejaVu Sans"/>
              </a:rPr>
              <a:t>Receives an integer to print ascii art of the die.</a:t>
            </a:r>
            <a:endParaRPr b="0" lang="en-US" sz="2400" spc="-1" strike="noStrike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2057400" y="3200400"/>
            <a:ext cx="3428640" cy="952200"/>
          </a:xfrm>
          <a:prstGeom prst="rect">
            <a:avLst/>
          </a:prstGeom>
          <a:ln w="0">
            <a:noFill/>
          </a:ln>
        </p:spPr>
      </p:pic>
      <p:pic>
        <p:nvPicPr>
          <p:cNvPr id="265" name="" descr=""/>
          <p:cNvPicPr/>
          <p:nvPr/>
        </p:nvPicPr>
        <p:blipFill>
          <a:blip r:embed="rId2"/>
          <a:stretch/>
        </p:blipFill>
        <p:spPr>
          <a:xfrm>
            <a:off x="6105960" y="565200"/>
            <a:ext cx="1209240" cy="1275840"/>
          </a:xfrm>
          <a:prstGeom prst="rect">
            <a:avLst/>
          </a:prstGeom>
          <a:ln w="0">
            <a:noFill/>
          </a:ln>
        </p:spPr>
      </p:pic>
      <p:pic>
        <p:nvPicPr>
          <p:cNvPr id="266" name="" descr=""/>
          <p:cNvPicPr/>
          <p:nvPr/>
        </p:nvPicPr>
        <p:blipFill>
          <a:blip r:embed="rId3"/>
          <a:stretch/>
        </p:blipFill>
        <p:spPr>
          <a:xfrm>
            <a:off x="7772400" y="565200"/>
            <a:ext cx="1199880" cy="1266480"/>
          </a:xfrm>
          <a:prstGeom prst="rect">
            <a:avLst/>
          </a:prstGeom>
          <a:ln w="0">
            <a:noFill/>
          </a:ln>
        </p:spPr>
      </p:pic>
      <p:pic>
        <p:nvPicPr>
          <p:cNvPr id="267" name="" descr=""/>
          <p:cNvPicPr/>
          <p:nvPr/>
        </p:nvPicPr>
        <p:blipFill>
          <a:blip r:embed="rId4"/>
          <a:stretch/>
        </p:blipFill>
        <p:spPr>
          <a:xfrm>
            <a:off x="6108120" y="2070360"/>
            <a:ext cx="1171080" cy="1238040"/>
          </a:xfrm>
          <a:prstGeom prst="rect">
            <a:avLst/>
          </a:prstGeom>
          <a:ln w="0">
            <a:noFill/>
          </a:ln>
        </p:spPr>
      </p:pic>
      <p:pic>
        <p:nvPicPr>
          <p:cNvPr id="268" name="" descr=""/>
          <p:cNvPicPr/>
          <p:nvPr/>
        </p:nvPicPr>
        <p:blipFill>
          <a:blip r:embed="rId5"/>
          <a:stretch/>
        </p:blipFill>
        <p:spPr>
          <a:xfrm>
            <a:off x="7772400" y="2022840"/>
            <a:ext cx="1209240" cy="1285560"/>
          </a:xfrm>
          <a:prstGeom prst="rect">
            <a:avLst/>
          </a:prstGeom>
          <a:ln w="0">
            <a:noFill/>
          </a:ln>
        </p:spPr>
      </p:pic>
      <p:pic>
        <p:nvPicPr>
          <p:cNvPr id="269" name="" descr=""/>
          <p:cNvPicPr/>
          <p:nvPr/>
        </p:nvPicPr>
        <p:blipFill>
          <a:blip r:embed="rId6"/>
          <a:stretch/>
        </p:blipFill>
        <p:spPr>
          <a:xfrm>
            <a:off x="6105960" y="3537000"/>
            <a:ext cx="1209240" cy="1314000"/>
          </a:xfrm>
          <a:prstGeom prst="rect">
            <a:avLst/>
          </a:prstGeom>
          <a:ln w="0">
            <a:noFill/>
          </a:ln>
        </p:spPr>
      </p:pic>
      <p:pic>
        <p:nvPicPr>
          <p:cNvPr id="270" name="" descr=""/>
          <p:cNvPicPr/>
          <p:nvPr/>
        </p:nvPicPr>
        <p:blipFill>
          <a:blip r:embed="rId7"/>
          <a:stretch/>
        </p:blipFill>
        <p:spPr>
          <a:xfrm>
            <a:off x="7772400" y="3537000"/>
            <a:ext cx="1180800" cy="1266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062055-5EA3-465C-8026-9BCB1ADC7ADF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409500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Open Sans"/>
                <a:ea typeface="DejaVu Sans"/>
              </a:rPr>
              <a:t>Score</a:t>
            </a:r>
            <a:endParaRPr b="0" lang="en-US" sz="33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409356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DejaVu Sans"/>
              </a:rPr>
              <a:t>Class level scope to print each players score</a:t>
            </a:r>
            <a:endParaRPr b="0" lang="en-US" sz="2400" spc="-1" strike="noStrike">
              <a:solidFill>
                <a:srgbClr val="000000"/>
              </a:solidFill>
              <a:latin typeface="Open Sans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DejaVu Sans"/>
              </a:rPr>
              <a:t>Writes player number and score to winners.txt</a:t>
            </a:r>
            <a:endParaRPr b="0" lang="en-US" sz="2400" spc="-1" strike="noStrike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273" name="Picture 254" descr=""/>
          <p:cNvPicPr/>
          <p:nvPr/>
        </p:nvPicPr>
        <p:blipFill>
          <a:blip r:embed="rId1"/>
          <a:stretch/>
        </p:blipFill>
        <p:spPr>
          <a:xfrm>
            <a:off x="1929240" y="3430440"/>
            <a:ext cx="6300360" cy="1827360"/>
          </a:xfrm>
          <a:prstGeom prst="rect">
            <a:avLst/>
          </a:prstGeom>
          <a:ln w="18000">
            <a:noFill/>
          </a:ln>
        </p:spPr>
      </p:pic>
      <p:pic>
        <p:nvPicPr>
          <p:cNvPr id="274" name="" descr=""/>
          <p:cNvPicPr/>
          <p:nvPr/>
        </p:nvPicPr>
        <p:blipFill>
          <a:blip r:embed="rId2"/>
          <a:stretch/>
        </p:blipFill>
        <p:spPr>
          <a:xfrm>
            <a:off x="8229600" y="1143000"/>
            <a:ext cx="1371600" cy="1822320"/>
          </a:xfrm>
          <a:prstGeom prst="rect">
            <a:avLst/>
          </a:prstGeom>
          <a:ln w="0">
            <a:noFill/>
          </a:ln>
        </p:spPr>
      </p:pic>
      <p:pic>
        <p:nvPicPr>
          <p:cNvPr id="275" name="" descr=""/>
          <p:cNvPicPr/>
          <p:nvPr/>
        </p:nvPicPr>
        <p:blipFill>
          <a:blip r:embed="rId3"/>
          <a:stretch/>
        </p:blipFill>
        <p:spPr>
          <a:xfrm>
            <a:off x="5943600" y="1368000"/>
            <a:ext cx="1963440" cy="13748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968449-D7B9-411C-A2D1-7BBFF7D02B77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56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Open Sans"/>
                <a:ea typeface="DejaVu Sans"/>
              </a:rPr>
              <a:t>ChutesAndLadders</a:t>
            </a:r>
            <a:endParaRPr b="0" lang="en-US" sz="33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409356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DejaVu Sans"/>
              </a:rPr>
              <a:t>Main game logic</a:t>
            </a:r>
            <a:endParaRPr b="0" lang="en-US" sz="2400" spc="-1" strike="noStrike">
              <a:solidFill>
                <a:srgbClr val="000000"/>
              </a:solidFill>
              <a:latin typeface="Open Sans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Open Sans"/>
                <a:ea typeface="DejaVu Sans"/>
              </a:rPr>
              <a:t>Handles looping through player turns and generating integers for rolls</a:t>
            </a:r>
            <a:endParaRPr b="0" lang="en-US" sz="2400" spc="-1" strike="noStrike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6172200" y="2057400"/>
            <a:ext cx="3438000" cy="9615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25FA44-42A0-4036-B81D-D68D484F3BC1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Application>LibreOffice/7.4.6.2$Windows_X86_64 LibreOffice_project/5b1f5509c2decdade7fda905e3e1429a67acd63d</Application>
  <AppVersion>15.0000</AppVersion>
  <Words>95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2023-04-23T16:16:15Z</dcterms:created>
  <dc:creator/>
  <dc:description/>
  <dc:language>en-US</dc:language>
  <cp:lastModifiedBy/>
  <dcterms:modified xsi:type="dcterms:W3CDTF">2023-04-24T12:45:48Z</dcterms:modified>
  <cp:revision>14</cp:revision>
  <dc:subject/>
  <dc:title>DNA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1</vt:i4>
  </property>
  <property fmtid="{D5CDD505-2E9C-101B-9397-08002B2CF9AE}" pid="3" name="PresentationFormat">
    <vt:lpwstr>Custom</vt:lpwstr>
  </property>
  <property fmtid="{D5CDD505-2E9C-101B-9397-08002B2CF9AE}" pid="4" name="Slides">
    <vt:i4>7</vt:i4>
  </property>
</Properties>
</file>