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5" d="100"/>
          <a:sy n="185" d="100"/>
        </p:scale>
        <p:origin x="5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F4F9CD-FFEA-4237-A588-C18038EF6B1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F0FCAA-38C6-4967-AE55-BCE61C6062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9256097-B60F-4733-83CB-253F166643B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74D39E-4AA2-43DA-8CD6-425632D3587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33853B-A2D4-4AC6-AB8F-A9AFC5CB58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4DB06B-28E1-4BE1-946B-A64824ACB8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43FA64-C6D2-4366-AABD-CC192BECA4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22112A3-B53D-40DA-BE62-479049CA2D6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468558-8F81-45B3-BE78-83B7144DB0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81F8DC9-AA6F-4B0B-93B4-4551ED95AE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DEF07FF-1002-453E-B79B-7997ACE5089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62FD87-3291-4A75-B5F2-54847DE55E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ED2FEF-1E87-4DF9-8DF8-D08B62F583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91E0953-87D6-48DA-90AF-A708042DCB6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E8F4B4-3401-4BE3-BEE9-4BEFFD1471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310948-0708-49E3-B595-CBD4B7C01D3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AA084F1-75CF-4C1D-A8E4-B1C8057E312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50B63D-CF51-4331-9F03-99772A80C9B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A065A3-5DFD-41B0-8A40-28EF1B955A0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B14079-D531-4A93-A407-8872EDD5D3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DEA3C7-4DC0-46C8-80A1-68C1CCE4C21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F8F685-A616-4F1D-A227-FA67B56BA8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5372C8-9EDD-4B42-A1B6-8591CF051B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12FDB9-2268-4612-9182-C5C50293D6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85"/>
          <p:cNvCxnSpPr/>
          <p:nvPr/>
        </p:nvCxnSpPr>
        <p:spPr>
          <a:xfrm>
            <a:off x="540000" y="306360"/>
            <a:ext cx="721800" cy="180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" name="Elbow Connector 86"/>
          <p:cNvCxnSpPr>
            <a:stCxn id="2" idx="1"/>
            <a:endCxn id="3" idx="2"/>
          </p:cNvCxnSpPr>
          <p:nvPr/>
        </p:nvCxnSpPr>
        <p:spPr>
          <a:xfrm rot="16200000" flipH="1">
            <a:off x="6096240" y="3249720"/>
            <a:ext cx="195120" cy="4413600"/>
          </a:xfrm>
          <a:prstGeom prst="bentConnector4">
            <a:avLst>
              <a:gd name="adj1" fmla="val 0"/>
              <a:gd name="adj2" fmla="val 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Elbow Connector 3"/>
          <p:cNvCxnSpPr/>
          <p:nvPr/>
        </p:nvCxnSpPr>
        <p:spPr>
          <a:xfrm>
            <a:off x="863640" y="702360"/>
            <a:ext cx="73800" cy="144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" name="Elbow Connector 6"/>
          <p:cNvCxnSpPr>
            <a:stCxn id="6" idx="6"/>
            <a:endCxn id="7" idx="2"/>
          </p:cNvCxnSpPr>
          <p:nvPr/>
        </p:nvCxnSpPr>
        <p:spPr>
          <a:xfrm>
            <a:off x="718560" y="12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Elbow Connector 9"/>
          <p:cNvCxnSpPr>
            <a:stCxn id="9" idx="6"/>
            <a:endCxn id="10" idx="2"/>
          </p:cNvCxnSpPr>
          <p:nvPr/>
        </p:nvCxnSpPr>
        <p:spPr>
          <a:xfrm>
            <a:off x="862560" y="953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Elbow Connector 12"/>
          <p:cNvCxnSpPr>
            <a:stCxn id="12" idx="6"/>
            <a:endCxn id="13" idx="2"/>
          </p:cNvCxnSpPr>
          <p:nvPr/>
        </p:nvCxnSpPr>
        <p:spPr>
          <a:xfrm rot="10800000">
            <a:off x="537120" y="1349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Elbow Connector 15"/>
          <p:cNvCxnSpPr>
            <a:stCxn id="15" idx="6"/>
            <a:endCxn id="16" idx="2"/>
          </p:cNvCxnSpPr>
          <p:nvPr/>
        </p:nvCxnSpPr>
        <p:spPr>
          <a:xfrm rot="10800000">
            <a:off x="717120" y="1169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Elbow Connector 18"/>
          <p:cNvCxnSpPr>
            <a:stCxn id="18" idx="6"/>
            <a:endCxn id="19" idx="2"/>
          </p:cNvCxnSpPr>
          <p:nvPr/>
        </p:nvCxnSpPr>
        <p:spPr>
          <a:xfrm rot="10800000">
            <a:off x="717120" y="1529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Elbow Connector 21"/>
          <p:cNvCxnSpPr>
            <a:stCxn id="21" idx="6"/>
            <a:endCxn id="22" idx="2"/>
          </p:cNvCxnSpPr>
          <p:nvPr/>
        </p:nvCxnSpPr>
        <p:spPr>
          <a:xfrm rot="10800000">
            <a:off x="861120" y="1745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Elbow Connector 24"/>
          <p:cNvCxnSpPr>
            <a:stCxn id="24" idx="6"/>
            <a:endCxn id="25" idx="2"/>
          </p:cNvCxnSpPr>
          <p:nvPr/>
        </p:nvCxnSpPr>
        <p:spPr>
          <a:xfrm rot="10800000">
            <a:off x="861120" y="1997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Elbow Connector 27"/>
          <p:cNvCxnSpPr>
            <a:stCxn id="27" idx="6"/>
            <a:endCxn id="28" idx="2"/>
          </p:cNvCxnSpPr>
          <p:nvPr/>
        </p:nvCxnSpPr>
        <p:spPr>
          <a:xfrm>
            <a:off x="538560" y="2393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Elbow Connector 30"/>
          <p:cNvCxnSpPr>
            <a:stCxn id="30" idx="6"/>
            <a:endCxn id="31" idx="2"/>
          </p:cNvCxnSpPr>
          <p:nvPr/>
        </p:nvCxnSpPr>
        <p:spPr>
          <a:xfrm>
            <a:off x="718560" y="2213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Elbow Connector 33"/>
          <p:cNvCxnSpPr>
            <a:stCxn id="33" idx="6"/>
            <a:endCxn id="34" idx="2"/>
          </p:cNvCxnSpPr>
          <p:nvPr/>
        </p:nvCxnSpPr>
        <p:spPr>
          <a:xfrm>
            <a:off x="718560" y="2583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Elbow Connector 36"/>
          <p:cNvCxnSpPr>
            <a:stCxn id="36" idx="6"/>
            <a:endCxn id="37" idx="2"/>
          </p:cNvCxnSpPr>
          <p:nvPr/>
        </p:nvCxnSpPr>
        <p:spPr>
          <a:xfrm>
            <a:off x="862560" y="2799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Elbow Connector 39"/>
          <p:cNvCxnSpPr>
            <a:stCxn id="39" idx="6"/>
            <a:endCxn id="40" idx="2"/>
          </p:cNvCxnSpPr>
          <p:nvPr/>
        </p:nvCxnSpPr>
        <p:spPr>
          <a:xfrm>
            <a:off x="862560" y="3051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Elbow Connector 42"/>
          <p:cNvCxnSpPr>
            <a:stCxn id="42" idx="6"/>
            <a:endCxn id="43" idx="2"/>
          </p:cNvCxnSpPr>
          <p:nvPr/>
        </p:nvCxnSpPr>
        <p:spPr>
          <a:xfrm rot="10800000">
            <a:off x="537120" y="3447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Elbow Connector 45"/>
          <p:cNvCxnSpPr>
            <a:stCxn id="45" idx="6"/>
            <a:endCxn id="46" idx="2"/>
          </p:cNvCxnSpPr>
          <p:nvPr/>
        </p:nvCxnSpPr>
        <p:spPr>
          <a:xfrm rot="10800000">
            <a:off x="735840" y="3267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Elbow Connector 48"/>
          <p:cNvCxnSpPr>
            <a:stCxn id="48" idx="6"/>
            <a:endCxn id="49" idx="2"/>
          </p:cNvCxnSpPr>
          <p:nvPr/>
        </p:nvCxnSpPr>
        <p:spPr>
          <a:xfrm rot="10800000">
            <a:off x="726480" y="3636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Elbow Connector 51"/>
          <p:cNvCxnSpPr>
            <a:stCxn id="51" idx="6"/>
            <a:endCxn id="52" idx="2"/>
          </p:cNvCxnSpPr>
          <p:nvPr/>
        </p:nvCxnSpPr>
        <p:spPr>
          <a:xfrm rot="10800000">
            <a:off x="870480" y="3852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Elbow Connector 54"/>
          <p:cNvCxnSpPr>
            <a:stCxn id="54" idx="6"/>
            <a:endCxn id="55" idx="2"/>
          </p:cNvCxnSpPr>
          <p:nvPr/>
        </p:nvCxnSpPr>
        <p:spPr>
          <a:xfrm rot="10800000">
            <a:off x="870480" y="4104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Elbow Connector 57"/>
          <p:cNvCxnSpPr>
            <a:stCxn id="57" idx="6"/>
            <a:endCxn id="58" idx="2"/>
          </p:cNvCxnSpPr>
          <p:nvPr/>
        </p:nvCxnSpPr>
        <p:spPr>
          <a:xfrm>
            <a:off x="547920" y="4500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Elbow Connector 60"/>
          <p:cNvCxnSpPr>
            <a:stCxn id="60" idx="6"/>
            <a:endCxn id="61" idx="2"/>
          </p:cNvCxnSpPr>
          <p:nvPr/>
        </p:nvCxnSpPr>
        <p:spPr>
          <a:xfrm>
            <a:off x="727920" y="432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Elbow Connector 63"/>
          <p:cNvCxnSpPr>
            <a:stCxn id="63" idx="6"/>
            <a:endCxn id="64" idx="2"/>
          </p:cNvCxnSpPr>
          <p:nvPr/>
        </p:nvCxnSpPr>
        <p:spPr>
          <a:xfrm>
            <a:off x="727920" y="468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Elbow Connector 66"/>
          <p:cNvCxnSpPr>
            <a:stCxn id="66" idx="6"/>
            <a:endCxn id="67" idx="2"/>
          </p:cNvCxnSpPr>
          <p:nvPr/>
        </p:nvCxnSpPr>
        <p:spPr>
          <a:xfrm>
            <a:off x="871920" y="4896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Elbow Connector 69"/>
          <p:cNvCxnSpPr>
            <a:stCxn id="69" idx="6"/>
            <a:endCxn id="70" idx="2"/>
          </p:cNvCxnSpPr>
          <p:nvPr/>
        </p:nvCxnSpPr>
        <p:spPr>
          <a:xfrm>
            <a:off x="871920" y="5148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Elbow Connector 72"/>
          <p:cNvCxnSpPr>
            <a:stCxn id="72" idx="6"/>
            <a:endCxn id="73" idx="2"/>
          </p:cNvCxnSpPr>
          <p:nvPr/>
        </p:nvCxnSpPr>
        <p:spPr>
          <a:xfrm rot="10800000">
            <a:off x="546480" y="5544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Elbow Connector 75"/>
          <p:cNvCxnSpPr>
            <a:stCxn id="75" idx="6"/>
            <a:endCxn id="76" idx="2"/>
          </p:cNvCxnSpPr>
          <p:nvPr/>
        </p:nvCxnSpPr>
        <p:spPr>
          <a:xfrm rot="10800000">
            <a:off x="726480" y="5364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7" name="Oval 78"/>
          <p:cNvSpPr/>
          <p:nvPr/>
        </p:nvSpPr>
        <p:spPr>
          <a:xfrm>
            <a:off x="1260000" y="21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Oval 2"/>
          <p:cNvSpPr/>
          <p:nvPr/>
        </p:nvSpPr>
        <p:spPr>
          <a:xfrm>
            <a:off x="1080000" y="39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Oval 8"/>
          <p:cNvSpPr/>
          <p:nvPr/>
        </p:nvSpPr>
        <p:spPr>
          <a:xfrm>
            <a:off x="1080000" y="3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Oval 5"/>
          <p:cNvSpPr/>
          <p:nvPr/>
        </p:nvSpPr>
        <p:spPr>
          <a:xfrm>
            <a:off x="936000" y="612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936000" y="86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Oval 13"/>
          <p:cNvSpPr/>
          <p:nvPr/>
        </p:nvSpPr>
        <p:spPr>
          <a:xfrm flipH="1">
            <a:off x="1258560" y="126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Oval 16"/>
          <p:cNvSpPr/>
          <p:nvPr/>
        </p:nvSpPr>
        <p:spPr>
          <a:xfrm flipH="1">
            <a:off x="1078560" y="108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Oval 19"/>
          <p:cNvSpPr/>
          <p:nvPr/>
        </p:nvSpPr>
        <p:spPr>
          <a:xfrm flipH="1">
            <a:off x="1078560" y="144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Oval 22"/>
          <p:cNvSpPr/>
          <p:nvPr/>
        </p:nvSpPr>
        <p:spPr>
          <a:xfrm flipH="1">
            <a:off x="934560" y="165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Oval 25"/>
          <p:cNvSpPr/>
          <p:nvPr/>
        </p:nvSpPr>
        <p:spPr>
          <a:xfrm flipH="1">
            <a:off x="934560" y="1908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1260000" y="230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Oval 32"/>
          <p:cNvSpPr/>
          <p:nvPr/>
        </p:nvSpPr>
        <p:spPr>
          <a:xfrm>
            <a:off x="1080000" y="212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Oval 35"/>
          <p:cNvSpPr/>
          <p:nvPr/>
        </p:nvSpPr>
        <p:spPr>
          <a:xfrm>
            <a:off x="1080000" y="2493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Oval 38"/>
          <p:cNvSpPr/>
          <p:nvPr/>
        </p:nvSpPr>
        <p:spPr>
          <a:xfrm>
            <a:off x="936000" y="2709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Oval 41"/>
          <p:cNvSpPr/>
          <p:nvPr/>
        </p:nvSpPr>
        <p:spPr>
          <a:xfrm>
            <a:off x="936000" y="2961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Oval 43"/>
          <p:cNvSpPr/>
          <p:nvPr/>
        </p:nvSpPr>
        <p:spPr>
          <a:xfrm flipH="1">
            <a:off x="1258560" y="335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Oval 46"/>
          <p:cNvSpPr/>
          <p:nvPr/>
        </p:nvSpPr>
        <p:spPr>
          <a:xfrm flipH="1">
            <a:off x="1097280" y="317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Oval 49"/>
          <p:cNvSpPr/>
          <p:nvPr/>
        </p:nvSpPr>
        <p:spPr>
          <a:xfrm flipH="1">
            <a:off x="1087920" y="354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Oval 52"/>
          <p:cNvSpPr/>
          <p:nvPr/>
        </p:nvSpPr>
        <p:spPr>
          <a:xfrm flipH="1">
            <a:off x="943920" y="3762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Oval 55"/>
          <p:cNvSpPr/>
          <p:nvPr/>
        </p:nvSpPr>
        <p:spPr>
          <a:xfrm flipH="1">
            <a:off x="943920" y="401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Oval 59"/>
          <p:cNvSpPr/>
          <p:nvPr/>
        </p:nvSpPr>
        <p:spPr>
          <a:xfrm>
            <a:off x="1269360" y="441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Oval 62"/>
          <p:cNvSpPr/>
          <p:nvPr/>
        </p:nvSpPr>
        <p:spPr>
          <a:xfrm>
            <a:off x="1089360" y="423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Oval 65"/>
          <p:cNvSpPr/>
          <p:nvPr/>
        </p:nvSpPr>
        <p:spPr>
          <a:xfrm>
            <a:off x="1089360" y="459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Oval 68"/>
          <p:cNvSpPr/>
          <p:nvPr/>
        </p:nvSpPr>
        <p:spPr>
          <a:xfrm>
            <a:off x="945360" y="480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Oval 71"/>
          <p:cNvSpPr/>
          <p:nvPr/>
        </p:nvSpPr>
        <p:spPr>
          <a:xfrm>
            <a:off x="945360" y="5058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Oval 74"/>
          <p:cNvSpPr/>
          <p:nvPr/>
        </p:nvSpPr>
        <p:spPr>
          <a:xfrm flipH="1">
            <a:off x="367920" y="545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Oval 77"/>
          <p:cNvSpPr/>
          <p:nvPr/>
        </p:nvSpPr>
        <p:spPr>
          <a:xfrm flipH="1">
            <a:off x="547920" y="527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000" y="21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Oval 1"/>
          <p:cNvSpPr/>
          <p:nvPr/>
        </p:nvSpPr>
        <p:spPr>
          <a:xfrm>
            <a:off x="540000" y="39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Oval 7"/>
          <p:cNvSpPr/>
          <p:nvPr/>
        </p:nvSpPr>
        <p:spPr>
          <a:xfrm>
            <a:off x="540000" y="3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Oval 4"/>
          <p:cNvSpPr/>
          <p:nvPr/>
        </p:nvSpPr>
        <p:spPr>
          <a:xfrm>
            <a:off x="684000" y="612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Oval 10"/>
          <p:cNvSpPr/>
          <p:nvPr/>
        </p:nvSpPr>
        <p:spPr>
          <a:xfrm>
            <a:off x="684000" y="86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Oval 14"/>
          <p:cNvSpPr/>
          <p:nvPr/>
        </p:nvSpPr>
        <p:spPr>
          <a:xfrm flipH="1">
            <a:off x="358560" y="126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Oval 17"/>
          <p:cNvSpPr/>
          <p:nvPr/>
        </p:nvSpPr>
        <p:spPr>
          <a:xfrm flipH="1">
            <a:off x="538560" y="108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Oval 20"/>
          <p:cNvSpPr/>
          <p:nvPr/>
        </p:nvSpPr>
        <p:spPr>
          <a:xfrm flipH="1">
            <a:off x="538560" y="144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Oval 23"/>
          <p:cNvSpPr/>
          <p:nvPr/>
        </p:nvSpPr>
        <p:spPr>
          <a:xfrm flipH="1">
            <a:off x="682560" y="165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Oval 26"/>
          <p:cNvSpPr/>
          <p:nvPr/>
        </p:nvSpPr>
        <p:spPr>
          <a:xfrm flipH="1">
            <a:off x="682560" y="1908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360000" y="230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Oval 31"/>
          <p:cNvSpPr/>
          <p:nvPr/>
        </p:nvSpPr>
        <p:spPr>
          <a:xfrm>
            <a:off x="540000" y="212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Oval 34"/>
          <p:cNvSpPr/>
          <p:nvPr/>
        </p:nvSpPr>
        <p:spPr>
          <a:xfrm>
            <a:off x="540000" y="2493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Oval 37"/>
          <p:cNvSpPr/>
          <p:nvPr/>
        </p:nvSpPr>
        <p:spPr>
          <a:xfrm>
            <a:off x="684000" y="2709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Oval 40"/>
          <p:cNvSpPr/>
          <p:nvPr/>
        </p:nvSpPr>
        <p:spPr>
          <a:xfrm>
            <a:off x="684000" y="2961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Oval 44"/>
          <p:cNvSpPr/>
          <p:nvPr/>
        </p:nvSpPr>
        <p:spPr>
          <a:xfrm flipH="1">
            <a:off x="358560" y="335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Oval 47"/>
          <p:cNvSpPr/>
          <p:nvPr/>
        </p:nvSpPr>
        <p:spPr>
          <a:xfrm flipH="1">
            <a:off x="557280" y="317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Oval 50"/>
          <p:cNvSpPr/>
          <p:nvPr/>
        </p:nvSpPr>
        <p:spPr>
          <a:xfrm flipH="1">
            <a:off x="547920" y="354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Oval 53"/>
          <p:cNvSpPr/>
          <p:nvPr/>
        </p:nvSpPr>
        <p:spPr>
          <a:xfrm flipH="1">
            <a:off x="691920" y="3762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Oval 56"/>
          <p:cNvSpPr/>
          <p:nvPr/>
        </p:nvSpPr>
        <p:spPr>
          <a:xfrm flipH="1">
            <a:off x="691920" y="401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Oval 58"/>
          <p:cNvSpPr/>
          <p:nvPr/>
        </p:nvSpPr>
        <p:spPr>
          <a:xfrm>
            <a:off x="369360" y="441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Oval 61"/>
          <p:cNvSpPr/>
          <p:nvPr/>
        </p:nvSpPr>
        <p:spPr>
          <a:xfrm>
            <a:off x="549360" y="423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Oval 64"/>
          <p:cNvSpPr/>
          <p:nvPr/>
        </p:nvSpPr>
        <p:spPr>
          <a:xfrm>
            <a:off x="549360" y="459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Oval 67"/>
          <p:cNvSpPr/>
          <p:nvPr/>
        </p:nvSpPr>
        <p:spPr>
          <a:xfrm>
            <a:off x="693360" y="480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Oval 70"/>
          <p:cNvSpPr/>
          <p:nvPr/>
        </p:nvSpPr>
        <p:spPr>
          <a:xfrm>
            <a:off x="693360" y="5058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Oval 73"/>
          <p:cNvSpPr/>
          <p:nvPr/>
        </p:nvSpPr>
        <p:spPr>
          <a:xfrm flipH="1">
            <a:off x="1267920" y="545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Oval 76"/>
          <p:cNvSpPr/>
          <p:nvPr/>
        </p:nvSpPr>
        <p:spPr>
          <a:xfrm flipH="1">
            <a:off x="1087920" y="527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172DEF9-BD6D-4096-A579-516556F21CD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Elbow Connector 121"/>
          <p:cNvCxnSpPr/>
          <p:nvPr/>
        </p:nvCxnSpPr>
        <p:spPr>
          <a:xfrm>
            <a:off x="540000" y="306360"/>
            <a:ext cx="721800" cy="180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5" name="Elbow Connector 122"/>
          <p:cNvCxnSpPr>
            <a:stCxn id="126" idx="6"/>
            <a:endCxn id="127" idx="2"/>
          </p:cNvCxnSpPr>
          <p:nvPr/>
        </p:nvCxnSpPr>
        <p:spPr>
          <a:xfrm>
            <a:off x="718560" y="48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8" name="Elbow Connector 125"/>
          <p:cNvCxnSpPr>
            <a:stCxn id="129" idx="6"/>
            <a:endCxn id="130" idx="2"/>
          </p:cNvCxnSpPr>
          <p:nvPr/>
        </p:nvCxnSpPr>
        <p:spPr>
          <a:xfrm>
            <a:off x="862560" y="701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1" name="Elbow Connector 128"/>
          <p:cNvCxnSpPr>
            <a:stCxn id="132" idx="6"/>
            <a:endCxn id="133" idx="2"/>
          </p:cNvCxnSpPr>
          <p:nvPr/>
        </p:nvCxnSpPr>
        <p:spPr>
          <a:xfrm>
            <a:off x="718560" y="12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4" name="Elbow Connector 131"/>
          <p:cNvCxnSpPr>
            <a:stCxn id="135" idx="6"/>
            <a:endCxn id="136" idx="2"/>
          </p:cNvCxnSpPr>
          <p:nvPr/>
        </p:nvCxnSpPr>
        <p:spPr>
          <a:xfrm>
            <a:off x="862560" y="953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7" name="Elbow Connector 134"/>
          <p:cNvCxnSpPr>
            <a:stCxn id="138" idx="6"/>
            <a:endCxn id="139" idx="2"/>
          </p:cNvCxnSpPr>
          <p:nvPr/>
        </p:nvCxnSpPr>
        <p:spPr>
          <a:xfrm rot="10800000">
            <a:off x="537120" y="1349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0" name="Elbow Connector 137"/>
          <p:cNvCxnSpPr>
            <a:stCxn id="141" idx="6"/>
            <a:endCxn id="142" idx="2"/>
          </p:cNvCxnSpPr>
          <p:nvPr/>
        </p:nvCxnSpPr>
        <p:spPr>
          <a:xfrm rot="10800000">
            <a:off x="717120" y="1169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3" name="Elbow Connector 140"/>
          <p:cNvCxnSpPr>
            <a:stCxn id="144" idx="6"/>
            <a:endCxn id="145" idx="2"/>
          </p:cNvCxnSpPr>
          <p:nvPr/>
        </p:nvCxnSpPr>
        <p:spPr>
          <a:xfrm rot="10800000">
            <a:off x="717120" y="1529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6" name="Elbow Connector 143"/>
          <p:cNvCxnSpPr>
            <a:stCxn id="147" idx="6"/>
            <a:endCxn id="148" idx="2"/>
          </p:cNvCxnSpPr>
          <p:nvPr/>
        </p:nvCxnSpPr>
        <p:spPr>
          <a:xfrm rot="10800000">
            <a:off x="861120" y="1745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9" name="Elbow Connector 146"/>
          <p:cNvCxnSpPr>
            <a:stCxn id="150" idx="6"/>
            <a:endCxn id="151" idx="2"/>
          </p:cNvCxnSpPr>
          <p:nvPr/>
        </p:nvCxnSpPr>
        <p:spPr>
          <a:xfrm rot="10800000">
            <a:off x="861120" y="1997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2" name="Elbow Connector 149"/>
          <p:cNvCxnSpPr>
            <a:stCxn id="153" idx="6"/>
            <a:endCxn id="154" idx="2"/>
          </p:cNvCxnSpPr>
          <p:nvPr/>
        </p:nvCxnSpPr>
        <p:spPr>
          <a:xfrm>
            <a:off x="538560" y="2393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5" name="Elbow Connector 152"/>
          <p:cNvCxnSpPr>
            <a:stCxn id="156" idx="6"/>
            <a:endCxn id="157" idx="2"/>
          </p:cNvCxnSpPr>
          <p:nvPr/>
        </p:nvCxnSpPr>
        <p:spPr>
          <a:xfrm>
            <a:off x="718560" y="2213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8" name="Elbow Connector 155"/>
          <p:cNvCxnSpPr>
            <a:stCxn id="159" idx="6"/>
            <a:endCxn id="160" idx="2"/>
          </p:cNvCxnSpPr>
          <p:nvPr/>
        </p:nvCxnSpPr>
        <p:spPr>
          <a:xfrm>
            <a:off x="718560" y="2583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1" name="Elbow Connector 158"/>
          <p:cNvCxnSpPr>
            <a:stCxn id="162" idx="6"/>
            <a:endCxn id="163" idx="2"/>
          </p:cNvCxnSpPr>
          <p:nvPr/>
        </p:nvCxnSpPr>
        <p:spPr>
          <a:xfrm>
            <a:off x="862560" y="2799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4" name="Elbow Connector 161"/>
          <p:cNvCxnSpPr>
            <a:stCxn id="165" idx="6"/>
            <a:endCxn id="166" idx="2"/>
          </p:cNvCxnSpPr>
          <p:nvPr/>
        </p:nvCxnSpPr>
        <p:spPr>
          <a:xfrm>
            <a:off x="862560" y="3051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7" name="Elbow Connector 164"/>
          <p:cNvCxnSpPr>
            <a:stCxn id="168" idx="6"/>
            <a:endCxn id="169" idx="2"/>
          </p:cNvCxnSpPr>
          <p:nvPr/>
        </p:nvCxnSpPr>
        <p:spPr>
          <a:xfrm rot="10800000">
            <a:off x="537120" y="3447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0" name="Elbow Connector 167"/>
          <p:cNvCxnSpPr>
            <a:stCxn id="171" idx="6"/>
            <a:endCxn id="172" idx="2"/>
          </p:cNvCxnSpPr>
          <p:nvPr/>
        </p:nvCxnSpPr>
        <p:spPr>
          <a:xfrm rot="10800000">
            <a:off x="735840" y="3267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3" name="Elbow Connector 170"/>
          <p:cNvCxnSpPr>
            <a:stCxn id="174" idx="6"/>
            <a:endCxn id="175" idx="2"/>
          </p:cNvCxnSpPr>
          <p:nvPr/>
        </p:nvCxnSpPr>
        <p:spPr>
          <a:xfrm rot="10800000">
            <a:off x="726480" y="3636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6" name="Elbow Connector 173"/>
          <p:cNvCxnSpPr>
            <a:stCxn id="177" idx="6"/>
            <a:endCxn id="178" idx="2"/>
          </p:cNvCxnSpPr>
          <p:nvPr/>
        </p:nvCxnSpPr>
        <p:spPr>
          <a:xfrm rot="10800000">
            <a:off x="870480" y="3852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9" name="Elbow Connector 176"/>
          <p:cNvCxnSpPr>
            <a:stCxn id="180" idx="6"/>
            <a:endCxn id="181" idx="2"/>
          </p:cNvCxnSpPr>
          <p:nvPr/>
        </p:nvCxnSpPr>
        <p:spPr>
          <a:xfrm rot="10800000">
            <a:off x="870480" y="4104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2" name="Elbow Connector 179"/>
          <p:cNvCxnSpPr>
            <a:stCxn id="183" idx="6"/>
            <a:endCxn id="184" idx="2"/>
          </p:cNvCxnSpPr>
          <p:nvPr/>
        </p:nvCxnSpPr>
        <p:spPr>
          <a:xfrm>
            <a:off x="547920" y="4500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5" name="Elbow Connector 182"/>
          <p:cNvCxnSpPr>
            <a:stCxn id="186" idx="6"/>
            <a:endCxn id="187" idx="2"/>
          </p:cNvCxnSpPr>
          <p:nvPr/>
        </p:nvCxnSpPr>
        <p:spPr>
          <a:xfrm>
            <a:off x="727920" y="432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8" name="Elbow Connector 185"/>
          <p:cNvCxnSpPr>
            <a:stCxn id="189" idx="6"/>
            <a:endCxn id="190" idx="2"/>
          </p:cNvCxnSpPr>
          <p:nvPr/>
        </p:nvCxnSpPr>
        <p:spPr>
          <a:xfrm>
            <a:off x="727920" y="468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1" name="Elbow Connector 188"/>
          <p:cNvCxnSpPr>
            <a:stCxn id="192" idx="6"/>
            <a:endCxn id="193" idx="2"/>
          </p:cNvCxnSpPr>
          <p:nvPr/>
        </p:nvCxnSpPr>
        <p:spPr>
          <a:xfrm>
            <a:off x="871920" y="4896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4" name="Elbow Connector 191"/>
          <p:cNvCxnSpPr>
            <a:stCxn id="195" idx="6"/>
            <a:endCxn id="196" idx="2"/>
          </p:cNvCxnSpPr>
          <p:nvPr/>
        </p:nvCxnSpPr>
        <p:spPr>
          <a:xfrm>
            <a:off x="871920" y="5148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7" name="Elbow Connector 194"/>
          <p:cNvCxnSpPr>
            <a:stCxn id="198" idx="6"/>
            <a:endCxn id="199" idx="2"/>
          </p:cNvCxnSpPr>
          <p:nvPr/>
        </p:nvCxnSpPr>
        <p:spPr>
          <a:xfrm rot="10800000">
            <a:off x="546480" y="5544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0" name="Elbow Connector 197"/>
          <p:cNvCxnSpPr>
            <a:stCxn id="201" idx="6"/>
            <a:endCxn id="202" idx="2"/>
          </p:cNvCxnSpPr>
          <p:nvPr/>
        </p:nvCxnSpPr>
        <p:spPr>
          <a:xfrm rot="10800000">
            <a:off x="726480" y="5364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3" name="Oval 200"/>
          <p:cNvSpPr/>
          <p:nvPr/>
        </p:nvSpPr>
        <p:spPr>
          <a:xfrm>
            <a:off x="1260000" y="21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Oval 124"/>
          <p:cNvSpPr/>
          <p:nvPr/>
        </p:nvSpPr>
        <p:spPr>
          <a:xfrm>
            <a:off x="1080000" y="39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Oval 130"/>
          <p:cNvSpPr/>
          <p:nvPr/>
        </p:nvSpPr>
        <p:spPr>
          <a:xfrm>
            <a:off x="1080000" y="3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Oval 127"/>
          <p:cNvSpPr/>
          <p:nvPr/>
        </p:nvSpPr>
        <p:spPr>
          <a:xfrm>
            <a:off x="936000" y="612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Oval 133"/>
          <p:cNvSpPr/>
          <p:nvPr/>
        </p:nvSpPr>
        <p:spPr>
          <a:xfrm>
            <a:off x="936000" y="86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Oval 135"/>
          <p:cNvSpPr/>
          <p:nvPr/>
        </p:nvSpPr>
        <p:spPr>
          <a:xfrm flipH="1">
            <a:off x="1258560" y="126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Oval 138"/>
          <p:cNvSpPr/>
          <p:nvPr/>
        </p:nvSpPr>
        <p:spPr>
          <a:xfrm flipH="1">
            <a:off x="1078560" y="108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Oval 141"/>
          <p:cNvSpPr/>
          <p:nvPr/>
        </p:nvSpPr>
        <p:spPr>
          <a:xfrm flipH="1">
            <a:off x="1078560" y="144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Oval 144"/>
          <p:cNvSpPr/>
          <p:nvPr/>
        </p:nvSpPr>
        <p:spPr>
          <a:xfrm flipH="1">
            <a:off x="934560" y="165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Oval 147"/>
          <p:cNvSpPr/>
          <p:nvPr/>
        </p:nvSpPr>
        <p:spPr>
          <a:xfrm flipH="1">
            <a:off x="934560" y="1908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Oval 151"/>
          <p:cNvSpPr/>
          <p:nvPr/>
        </p:nvSpPr>
        <p:spPr>
          <a:xfrm>
            <a:off x="1260000" y="230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Oval 154"/>
          <p:cNvSpPr/>
          <p:nvPr/>
        </p:nvSpPr>
        <p:spPr>
          <a:xfrm>
            <a:off x="1080000" y="212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Oval 157"/>
          <p:cNvSpPr/>
          <p:nvPr/>
        </p:nvSpPr>
        <p:spPr>
          <a:xfrm>
            <a:off x="1080000" y="2493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Oval 160"/>
          <p:cNvSpPr/>
          <p:nvPr/>
        </p:nvSpPr>
        <p:spPr>
          <a:xfrm>
            <a:off x="936000" y="2709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Oval 163"/>
          <p:cNvSpPr/>
          <p:nvPr/>
        </p:nvSpPr>
        <p:spPr>
          <a:xfrm>
            <a:off x="936000" y="2961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Oval 165"/>
          <p:cNvSpPr/>
          <p:nvPr/>
        </p:nvSpPr>
        <p:spPr>
          <a:xfrm flipH="1">
            <a:off x="1258560" y="335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Oval 168"/>
          <p:cNvSpPr/>
          <p:nvPr/>
        </p:nvSpPr>
        <p:spPr>
          <a:xfrm flipH="1">
            <a:off x="1097280" y="317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Oval 171"/>
          <p:cNvSpPr/>
          <p:nvPr/>
        </p:nvSpPr>
        <p:spPr>
          <a:xfrm flipH="1">
            <a:off x="1087920" y="354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Oval 174"/>
          <p:cNvSpPr/>
          <p:nvPr/>
        </p:nvSpPr>
        <p:spPr>
          <a:xfrm flipH="1">
            <a:off x="943920" y="3762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Oval 177"/>
          <p:cNvSpPr/>
          <p:nvPr/>
        </p:nvSpPr>
        <p:spPr>
          <a:xfrm flipH="1">
            <a:off x="943920" y="401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Oval 181"/>
          <p:cNvSpPr/>
          <p:nvPr/>
        </p:nvSpPr>
        <p:spPr>
          <a:xfrm>
            <a:off x="1269360" y="441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Oval 184"/>
          <p:cNvSpPr/>
          <p:nvPr/>
        </p:nvSpPr>
        <p:spPr>
          <a:xfrm>
            <a:off x="1089360" y="423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Oval 187"/>
          <p:cNvSpPr/>
          <p:nvPr/>
        </p:nvSpPr>
        <p:spPr>
          <a:xfrm>
            <a:off x="1089360" y="459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Oval 190"/>
          <p:cNvSpPr/>
          <p:nvPr/>
        </p:nvSpPr>
        <p:spPr>
          <a:xfrm>
            <a:off x="945360" y="480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Oval 193"/>
          <p:cNvSpPr/>
          <p:nvPr/>
        </p:nvSpPr>
        <p:spPr>
          <a:xfrm>
            <a:off x="945360" y="5058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Oval 196"/>
          <p:cNvSpPr/>
          <p:nvPr/>
        </p:nvSpPr>
        <p:spPr>
          <a:xfrm flipH="1">
            <a:off x="367920" y="545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Oval 199"/>
          <p:cNvSpPr/>
          <p:nvPr/>
        </p:nvSpPr>
        <p:spPr>
          <a:xfrm flipH="1">
            <a:off x="547920" y="527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Oval 201"/>
          <p:cNvSpPr/>
          <p:nvPr/>
        </p:nvSpPr>
        <p:spPr>
          <a:xfrm>
            <a:off x="360000" y="21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Oval 123"/>
          <p:cNvSpPr/>
          <p:nvPr/>
        </p:nvSpPr>
        <p:spPr>
          <a:xfrm>
            <a:off x="540000" y="39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Oval 129"/>
          <p:cNvSpPr/>
          <p:nvPr/>
        </p:nvSpPr>
        <p:spPr>
          <a:xfrm>
            <a:off x="540000" y="3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Oval 126"/>
          <p:cNvSpPr/>
          <p:nvPr/>
        </p:nvSpPr>
        <p:spPr>
          <a:xfrm>
            <a:off x="684000" y="612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Oval 132"/>
          <p:cNvSpPr/>
          <p:nvPr/>
        </p:nvSpPr>
        <p:spPr>
          <a:xfrm>
            <a:off x="684000" y="86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Oval 136"/>
          <p:cNvSpPr/>
          <p:nvPr/>
        </p:nvSpPr>
        <p:spPr>
          <a:xfrm flipH="1">
            <a:off x="358560" y="126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Oval 139"/>
          <p:cNvSpPr/>
          <p:nvPr/>
        </p:nvSpPr>
        <p:spPr>
          <a:xfrm flipH="1">
            <a:off x="538560" y="108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Oval 142"/>
          <p:cNvSpPr/>
          <p:nvPr/>
        </p:nvSpPr>
        <p:spPr>
          <a:xfrm flipH="1">
            <a:off x="538560" y="144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Oval 145"/>
          <p:cNvSpPr/>
          <p:nvPr/>
        </p:nvSpPr>
        <p:spPr>
          <a:xfrm flipH="1">
            <a:off x="682560" y="165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Oval 148"/>
          <p:cNvSpPr/>
          <p:nvPr/>
        </p:nvSpPr>
        <p:spPr>
          <a:xfrm flipH="1">
            <a:off x="682560" y="1908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Oval 150"/>
          <p:cNvSpPr/>
          <p:nvPr/>
        </p:nvSpPr>
        <p:spPr>
          <a:xfrm>
            <a:off x="360000" y="230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Oval 153"/>
          <p:cNvSpPr/>
          <p:nvPr/>
        </p:nvSpPr>
        <p:spPr>
          <a:xfrm>
            <a:off x="540000" y="212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Oval 156"/>
          <p:cNvSpPr/>
          <p:nvPr/>
        </p:nvSpPr>
        <p:spPr>
          <a:xfrm>
            <a:off x="540000" y="2493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Oval 159"/>
          <p:cNvSpPr/>
          <p:nvPr/>
        </p:nvSpPr>
        <p:spPr>
          <a:xfrm>
            <a:off x="684000" y="2709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Oval 162"/>
          <p:cNvSpPr/>
          <p:nvPr/>
        </p:nvSpPr>
        <p:spPr>
          <a:xfrm>
            <a:off x="684000" y="2961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Oval 166"/>
          <p:cNvSpPr/>
          <p:nvPr/>
        </p:nvSpPr>
        <p:spPr>
          <a:xfrm flipH="1">
            <a:off x="358560" y="335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Oval 169"/>
          <p:cNvSpPr/>
          <p:nvPr/>
        </p:nvSpPr>
        <p:spPr>
          <a:xfrm flipH="1">
            <a:off x="557280" y="317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Oval 172"/>
          <p:cNvSpPr/>
          <p:nvPr/>
        </p:nvSpPr>
        <p:spPr>
          <a:xfrm flipH="1">
            <a:off x="547920" y="354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Oval 175"/>
          <p:cNvSpPr/>
          <p:nvPr/>
        </p:nvSpPr>
        <p:spPr>
          <a:xfrm flipH="1">
            <a:off x="691920" y="3762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Oval 178"/>
          <p:cNvSpPr/>
          <p:nvPr/>
        </p:nvSpPr>
        <p:spPr>
          <a:xfrm flipH="1">
            <a:off x="691920" y="401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Oval 180"/>
          <p:cNvSpPr/>
          <p:nvPr/>
        </p:nvSpPr>
        <p:spPr>
          <a:xfrm>
            <a:off x="369360" y="441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Oval 183"/>
          <p:cNvSpPr/>
          <p:nvPr/>
        </p:nvSpPr>
        <p:spPr>
          <a:xfrm>
            <a:off x="549360" y="423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Oval 186"/>
          <p:cNvSpPr/>
          <p:nvPr/>
        </p:nvSpPr>
        <p:spPr>
          <a:xfrm>
            <a:off x="549360" y="459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Oval 189"/>
          <p:cNvSpPr/>
          <p:nvPr/>
        </p:nvSpPr>
        <p:spPr>
          <a:xfrm>
            <a:off x="693360" y="480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Oval 192"/>
          <p:cNvSpPr/>
          <p:nvPr/>
        </p:nvSpPr>
        <p:spPr>
          <a:xfrm>
            <a:off x="693360" y="5058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Oval 195"/>
          <p:cNvSpPr/>
          <p:nvPr/>
        </p:nvSpPr>
        <p:spPr>
          <a:xfrm flipH="1">
            <a:off x="1267920" y="545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Oval 198"/>
          <p:cNvSpPr/>
          <p:nvPr/>
        </p:nvSpPr>
        <p:spPr>
          <a:xfrm flipH="1">
            <a:off x="1087920" y="527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2371621-4B1D-4633-BF8B-51169FC32703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Chutes and Ladders in Java</a:t>
            </a:r>
            <a:endParaRPr lang="en-US" sz="40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Written by:</a:t>
            </a:r>
            <a:endParaRPr lang="en-US" sz="3200" b="0" strike="noStrike" spc="-1">
              <a:solidFill>
                <a:srgbClr val="000000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Ryan, Christina, David, Donnie, Joshua, and Bruce</a:t>
            </a:r>
            <a:endParaRPr lang="en-US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6D9067-722F-4FAA-81CB-F140462EA00A}" type="slidenum"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Project Requirements</a:t>
            </a:r>
            <a:endParaRPr lang="en-US" sz="33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 lnSpcReduction="10000"/>
          </a:bodyPr>
          <a:lstStyle/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Open Sans"/>
                <a:ea typeface="DejaVu Sans"/>
              </a:rPr>
              <a:t>2-4 Players</a:t>
            </a:r>
            <a:endParaRPr lang="en-US" sz="2400" b="0" strike="noStrike" spc="-1" dirty="0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Open Sans"/>
                <a:ea typeface="DejaVu Sans"/>
              </a:rPr>
              <a:t>10x10 Board</a:t>
            </a:r>
            <a:endParaRPr lang="en-US" sz="2400" b="0" strike="noStrike" spc="-1" dirty="0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Open Sans"/>
                <a:ea typeface="DejaVu Sans"/>
              </a:rPr>
              <a:t>Dice rolls</a:t>
            </a:r>
            <a:endParaRPr lang="en-US" sz="2400" b="0" strike="noStrike" spc="-1" dirty="0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Open Sans"/>
                <a:ea typeface="DejaVu Sans"/>
              </a:rPr>
              <a:t>Chute and Ladder functionality</a:t>
            </a:r>
            <a:endParaRPr lang="en-US" sz="2400" b="0" strike="noStrike" spc="-1" dirty="0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Open Sans"/>
                <a:ea typeface="DejaVu Sans"/>
              </a:rPr>
              <a:t>Report winner at square 100</a:t>
            </a:r>
            <a:endParaRPr lang="en-US" sz="2400" b="0" strike="noStrike" spc="-1" dirty="0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50505"/>
                </a:solidFill>
                <a:latin typeface="Open Sans"/>
                <a:ea typeface="DejaVu Sans"/>
              </a:rPr>
              <a:t>Write winner</a:t>
            </a:r>
            <a:endParaRPr lang="en-US" sz="2400" b="0" strike="noStrike" spc="-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5CF2F3-CB87-4802-9A0B-3DA0A4DAAC87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56000" y="216000"/>
            <a:ext cx="3864960" cy="93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Board</a:t>
            </a:r>
            <a:endParaRPr lang="en-US" sz="33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6378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Dynamically print board based on Token coordinates </a:t>
            </a:r>
            <a:endParaRPr lang="en-US" sz="24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52" name="Picture 249"/>
          <p:cNvPicPr/>
          <p:nvPr/>
        </p:nvPicPr>
        <p:blipFill>
          <a:blip r:embed="rId2"/>
          <a:stretch/>
        </p:blipFill>
        <p:spPr>
          <a:xfrm>
            <a:off x="5630400" y="228600"/>
            <a:ext cx="3728880" cy="50403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DB72A2-3ADB-4C5D-8125-C59AEB474D27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Board cont.</a:t>
            </a:r>
            <a:endParaRPr lang="en-US" sz="33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54" name="Picture 251"/>
          <p:cNvPicPr/>
          <p:nvPr/>
        </p:nvPicPr>
        <p:blipFill>
          <a:blip r:embed="rId2"/>
          <a:stretch/>
        </p:blipFill>
        <p:spPr>
          <a:xfrm>
            <a:off x="2475000" y="1371600"/>
            <a:ext cx="6390360" cy="34804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752370-A935-45D7-862A-7B926FA17219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016000" y="216000"/>
            <a:ext cx="2169360" cy="93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Token</a:t>
            </a:r>
            <a:endParaRPr lang="en-US" sz="33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17916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Stores player information and coordinates </a:t>
            </a:r>
            <a:endParaRPr lang="en-US" sz="24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57" name="Picture 257"/>
          <p:cNvPicPr/>
          <p:nvPr/>
        </p:nvPicPr>
        <p:blipFill>
          <a:blip r:embed="rId2"/>
          <a:stretch/>
        </p:blipFill>
        <p:spPr>
          <a:xfrm>
            <a:off x="4572000" y="673200"/>
            <a:ext cx="5027760" cy="39934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87C59D5-71CC-4EF7-A1BE-52DE7EE57E7E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368880" y="230760"/>
            <a:ext cx="4093920" cy="93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Dice</a:t>
            </a:r>
            <a:endParaRPr lang="en-US" sz="44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59" name="Picture 259"/>
          <p:cNvPicPr/>
          <p:nvPr/>
        </p:nvPicPr>
        <p:blipFill>
          <a:blip r:embed="rId4"/>
          <a:stretch/>
        </p:blipFill>
        <p:spPr>
          <a:xfrm>
            <a:off x="6122520" y="2194560"/>
            <a:ext cx="3207960" cy="3232080"/>
          </a:xfrm>
          <a:prstGeom prst="rect">
            <a:avLst/>
          </a:prstGeom>
          <a:ln w="0">
            <a:noFill/>
          </a:ln>
        </p:spPr>
      </p:pic>
      <p:sp>
        <p:nvSpPr>
          <p:cNvPr id="260" name="PlaceHolder 3"/>
          <p:cNvSpPr/>
          <p:nvPr/>
        </p:nvSpPr>
        <p:spPr>
          <a:xfrm>
            <a:off x="2057400" y="1371600"/>
            <a:ext cx="75164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Uses Processing library to generate and animate an integer and its associated die. </a:t>
            </a:r>
            <a:endParaRPr lang="en-US" sz="24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61" name="Picture 260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51440" y="2194560"/>
            <a:ext cx="3290400" cy="3437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129086-A453-40C7-B31F-DDBB00C060C0}" type="slidenum"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2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261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261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4095000" cy="93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DiceAnalogue</a:t>
            </a:r>
            <a:endParaRPr lang="en-US" sz="33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56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Receives an integer to print ascii art of the die.</a:t>
            </a:r>
            <a:endParaRPr lang="en-US" sz="24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64" name="Picture 263"/>
          <p:cNvPicPr/>
          <p:nvPr/>
        </p:nvPicPr>
        <p:blipFill>
          <a:blip r:embed="rId2"/>
          <a:stretch/>
        </p:blipFill>
        <p:spPr>
          <a:xfrm>
            <a:off x="2057400" y="3200400"/>
            <a:ext cx="3428640" cy="95220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264"/>
          <p:cNvPicPr/>
          <p:nvPr/>
        </p:nvPicPr>
        <p:blipFill>
          <a:blip r:embed="rId3"/>
          <a:stretch/>
        </p:blipFill>
        <p:spPr>
          <a:xfrm>
            <a:off x="6105960" y="565200"/>
            <a:ext cx="1209240" cy="12758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5"/>
          <p:cNvPicPr/>
          <p:nvPr/>
        </p:nvPicPr>
        <p:blipFill>
          <a:blip r:embed="rId4"/>
          <a:stretch/>
        </p:blipFill>
        <p:spPr>
          <a:xfrm>
            <a:off x="7772400" y="565200"/>
            <a:ext cx="1199880" cy="126648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266"/>
          <p:cNvPicPr/>
          <p:nvPr/>
        </p:nvPicPr>
        <p:blipFill>
          <a:blip r:embed="rId5"/>
          <a:stretch/>
        </p:blipFill>
        <p:spPr>
          <a:xfrm>
            <a:off x="6108120" y="2070360"/>
            <a:ext cx="1171080" cy="123804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267"/>
          <p:cNvPicPr/>
          <p:nvPr/>
        </p:nvPicPr>
        <p:blipFill>
          <a:blip r:embed="rId6"/>
          <a:stretch/>
        </p:blipFill>
        <p:spPr>
          <a:xfrm>
            <a:off x="7772400" y="2022840"/>
            <a:ext cx="1209240" cy="128556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268"/>
          <p:cNvPicPr/>
          <p:nvPr/>
        </p:nvPicPr>
        <p:blipFill>
          <a:blip r:embed="rId7"/>
          <a:stretch/>
        </p:blipFill>
        <p:spPr>
          <a:xfrm>
            <a:off x="6105960" y="3537000"/>
            <a:ext cx="1209240" cy="1314000"/>
          </a:xfrm>
          <a:prstGeom prst="rect">
            <a:avLst/>
          </a:prstGeom>
          <a:ln w="0">
            <a:noFill/>
          </a:ln>
        </p:spPr>
      </p:pic>
      <p:pic>
        <p:nvPicPr>
          <p:cNvPr id="270" name="Picture 269"/>
          <p:cNvPicPr/>
          <p:nvPr/>
        </p:nvPicPr>
        <p:blipFill>
          <a:blip r:embed="rId8"/>
          <a:stretch/>
        </p:blipFill>
        <p:spPr>
          <a:xfrm>
            <a:off x="7772400" y="3537000"/>
            <a:ext cx="1180800" cy="126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A062055-5EA3-465C-8026-9BCB1ADC7ADF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4095000" cy="93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Score</a:t>
            </a:r>
            <a:endParaRPr lang="en-US" sz="33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56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Class level scope to print each players score</a:t>
            </a:r>
            <a:endParaRPr lang="en-US" sz="2400" b="0" strike="noStrike" spc="-1">
              <a:solidFill>
                <a:srgbClr val="000000"/>
              </a:solidFill>
              <a:latin typeface="Open Sans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Writes player number and score to winners.txt</a:t>
            </a:r>
            <a:endParaRPr lang="en-US" sz="24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73" name="Picture 254"/>
          <p:cNvPicPr/>
          <p:nvPr/>
        </p:nvPicPr>
        <p:blipFill>
          <a:blip r:embed="rId2"/>
          <a:stretch/>
        </p:blipFill>
        <p:spPr>
          <a:xfrm>
            <a:off x="1929240" y="3430440"/>
            <a:ext cx="6300360" cy="1827360"/>
          </a:xfrm>
          <a:prstGeom prst="rect">
            <a:avLst/>
          </a:prstGeom>
          <a:ln w="18000">
            <a:noFill/>
          </a:ln>
        </p:spPr>
      </p:pic>
      <p:pic>
        <p:nvPicPr>
          <p:cNvPr id="274" name="Picture 273"/>
          <p:cNvPicPr/>
          <p:nvPr/>
        </p:nvPicPr>
        <p:blipFill>
          <a:blip r:embed="rId3"/>
          <a:stretch/>
        </p:blipFill>
        <p:spPr>
          <a:xfrm>
            <a:off x="8229600" y="1143000"/>
            <a:ext cx="1371600" cy="1822320"/>
          </a:xfrm>
          <a:prstGeom prst="rect">
            <a:avLst/>
          </a:prstGeom>
          <a:ln w="0">
            <a:noFill/>
          </a:ln>
        </p:spPr>
      </p:pic>
      <p:pic>
        <p:nvPicPr>
          <p:cNvPr id="275" name="Picture 274"/>
          <p:cNvPicPr/>
          <p:nvPr/>
        </p:nvPicPr>
        <p:blipFill>
          <a:blip r:embed="rId4"/>
          <a:stretch/>
        </p:blipFill>
        <p:spPr>
          <a:xfrm>
            <a:off x="5943600" y="1368000"/>
            <a:ext cx="1963440" cy="1374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968449-D7B9-411C-A2D1-7BBFF7D02B77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3936182" cy="93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strike="noStrike" spc="-1" dirty="0" err="1">
                <a:solidFill>
                  <a:srgbClr val="050505"/>
                </a:solidFill>
                <a:latin typeface="Open Sans"/>
                <a:ea typeface="DejaVu Sans"/>
              </a:rPr>
              <a:t>ChutesAndLadders</a:t>
            </a:r>
            <a:endParaRPr lang="en-US" sz="3300" b="0" strike="noStrike" spc="-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56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Main game logic</a:t>
            </a:r>
            <a:endParaRPr lang="en-US" sz="2400" b="0" strike="noStrike" spc="-1">
              <a:solidFill>
                <a:srgbClr val="000000"/>
              </a:solidFill>
              <a:latin typeface="Open Sans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Open Sans"/>
                <a:ea typeface="DejaVu Sans"/>
              </a:rPr>
              <a:t>Handles looping through player turns and generating integers for rolls</a:t>
            </a:r>
            <a:endParaRPr lang="en-US" sz="24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78" name="Picture 277"/>
          <p:cNvPicPr/>
          <p:nvPr/>
        </p:nvPicPr>
        <p:blipFill>
          <a:blip r:embed="rId2"/>
          <a:stretch/>
        </p:blipFill>
        <p:spPr>
          <a:xfrm>
            <a:off x="1879170" y="3910680"/>
            <a:ext cx="3438000" cy="961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25FA44-42A0-4036-B81D-D68D484F3BC1}" type="slidenum">
              <a:rPr/>
              <a:t>9</a:t>
            </a:fld>
            <a:endParaRPr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155F827-B13B-D0A9-56A2-3902E1132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16" y="400141"/>
            <a:ext cx="3846512" cy="4670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124</Words>
  <Application>Microsoft Office PowerPoint</Application>
  <PresentationFormat>Custom</PresentationFormat>
  <Paragraphs>35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Open Sans</vt:lpstr>
      <vt:lpstr>Symbol</vt:lpstr>
      <vt:lpstr>Times New Roman</vt:lpstr>
      <vt:lpstr>Wingdings</vt:lpstr>
      <vt:lpstr>Office Theme</vt:lpstr>
      <vt:lpstr>Office Theme</vt:lpstr>
      <vt:lpstr>Chutes and Ladders in Java</vt:lpstr>
      <vt:lpstr>Project Requirements</vt:lpstr>
      <vt:lpstr>Board</vt:lpstr>
      <vt:lpstr>Board cont.</vt:lpstr>
      <vt:lpstr>Token</vt:lpstr>
      <vt:lpstr>Dice</vt:lpstr>
      <vt:lpstr>DiceAnalogue</vt:lpstr>
      <vt:lpstr>Score</vt:lpstr>
      <vt:lpstr>ChutesAndLadders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subject/>
  <dc:creator/>
  <dc:description/>
  <cp:lastModifiedBy>Cahilly, III, Donald Bruce</cp:lastModifiedBy>
  <cp:revision>15</cp:revision>
  <dcterms:created xsi:type="dcterms:W3CDTF">2023-04-23T16:16:15Z</dcterms:created>
  <dcterms:modified xsi:type="dcterms:W3CDTF">2023-04-24T23:44:44Z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Custom</vt:lpwstr>
  </property>
  <property fmtid="{D5CDD505-2E9C-101B-9397-08002B2CF9AE}" pid="4" name="Slides">
    <vt:i4>7</vt:i4>
  </property>
</Properties>
</file>