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984CE1-6BD3-4911-B107-E008C9B8A8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E43EA5-0F0A-4102-8F20-EFB331661D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A30147-D8FA-4874-A7C1-300FCCC131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8909D0-6CD4-4201-8EAA-D34BAAD187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532548-46AD-43E7-837F-7C9C76514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CEFD17-921D-4899-AF5B-186515844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6FB5A9-FFFA-4A9F-8BAA-E7D4B9B135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091064-9B7C-40EF-A668-0C2074DCD6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F969F7-CDF8-4B81-BACF-EFC9B01473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50D8DA-2053-46E9-8BC7-9BC4E62886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1EE1DF-FA44-419E-A725-E39E45E8E5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21E568-5F0B-47AD-B22F-2018580A61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Outline 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Outlin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e 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e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v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e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n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t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 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O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u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tli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n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e 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L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e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v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26CF818-1BC4-49A9-AA1B-257BF573398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Chutes and Ladders in Java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Written by: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Ryan, Christina, David, Donnie, Joshua, and Bruce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A8EC1F-D48B-445E-BB4D-0B880E2E5D4C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Task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2-4 Players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10x10 Board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Dice rolls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Chute and Ladder functionality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Report winner at square 100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Write winner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34634E-96AD-478F-A234-58F23CA1F61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56000" y="216000"/>
            <a:ext cx="38664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Board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8664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Dynamically print board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based on Token values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486400" y="228600"/>
            <a:ext cx="3730320" cy="5041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46382-42BC-47EF-9DF5-4523D92C5C5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Board cont.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475000" y="1371600"/>
            <a:ext cx="6391800" cy="3481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5E34B9-2988-49AE-9C2C-0AE78D63789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Score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5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Class level scope to print each players score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Writes player number and score to winners.txt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916000" y="3200400"/>
            <a:ext cx="6301800" cy="1828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DEA735-AD3F-4E58-A3B8-D8B0F62C5BE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016000" y="216000"/>
            <a:ext cx="21708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Token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1806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Stores player information and coordinates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343400" y="673200"/>
            <a:ext cx="5257800" cy="39949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06F4A-62B6-48E8-89EF-4E191D11956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2023-04-23T16:16:15Z</dcterms:created>
  <dc:creator/>
  <dc:description/>
  <dc:language>en-US</dc:language>
  <cp:lastModifiedBy/>
  <dcterms:modified xsi:type="dcterms:W3CDTF">2023-04-23T19:45:52Z</dcterms:modified>
  <cp:revision>3</cp:revision>
  <dc:subject/>
  <dc:title>DNA</dc:title>
</cp:coreProperties>
</file>