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70" r:id="rId7"/>
    <p:sldId id="271" r:id="rId8"/>
    <p:sldId id="263" r:id="rId9"/>
    <p:sldId id="268" r:id="rId10"/>
    <p:sldId id="269" r:id="rId11"/>
    <p:sldId id="259" r:id="rId12"/>
    <p:sldId id="264" r:id="rId13"/>
    <p:sldId id="272" r:id="rId14"/>
    <p:sldId id="274" r:id="rId15"/>
    <p:sldId id="278" r:id="rId16"/>
    <p:sldId id="279" r:id="rId17"/>
    <p:sldId id="273" r:id="rId18"/>
    <p:sldId id="265"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6" autoAdjust="0"/>
    <p:restoredTop sz="94291" autoAdjust="0"/>
  </p:normalViewPr>
  <p:slideViewPr>
    <p:cSldViewPr snapToGrid="0" showGuides="1">
      <p:cViewPr varScale="1">
        <p:scale>
          <a:sx n="73" d="100"/>
          <a:sy n="73" d="100"/>
        </p:scale>
        <p:origin x="618"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276D78A-6B5B-4C52-BA9D-303889584C9D}" type="datetime1">
              <a:rPr lang="fr-FR" smtClean="0"/>
              <a:t>17/02/2021</a:t>
            </a:fld>
            <a:endParaRPr lang="fr-FR"/>
          </a:p>
        </p:txBody>
      </p:sp>
      <p:sp>
        <p:nvSpPr>
          <p:cNvPr id="4" name="Espace réservé du pied de page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4B18F8-B739-4178-8D2D-879F4A27DC29}" type="slidenum">
              <a:rPr lang="fr-FR" smtClean="0"/>
              <a:t>‹N°›</a:t>
            </a:fld>
            <a:endParaRPr lang="fr-FR"/>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F2543-F50A-492A-BD61-A2E2AD7611D7}" type="datetime1">
              <a:rPr lang="fr-FR" noProof="0" smtClean="0"/>
              <a:pPr/>
              <a:t>17/02/2021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D78A92-0141-4330-8F3E-FAADFAC23844}" type="slidenum">
              <a:rPr lang="fr-FR" noProof="0" smtClean="0"/>
              <a:t>‹N°›</a:t>
            </a:fld>
            <a:endParaRPr lang="fr-FR"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a:t>
            </a:fld>
            <a:endParaRPr lang="fr-FR"/>
          </a:p>
        </p:txBody>
      </p:sp>
    </p:spTree>
    <p:extLst>
      <p:ext uri="{BB962C8B-B14F-4D97-AF65-F5344CB8AC3E}">
        <p14:creationId xmlns:p14="http://schemas.microsoft.com/office/powerpoint/2010/main" val="2246074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10</a:t>
            </a:fld>
            <a:endParaRPr lang="fr-FR"/>
          </a:p>
        </p:txBody>
      </p:sp>
    </p:spTree>
    <p:extLst>
      <p:ext uri="{BB962C8B-B14F-4D97-AF65-F5344CB8AC3E}">
        <p14:creationId xmlns:p14="http://schemas.microsoft.com/office/powerpoint/2010/main" val="1873468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11</a:t>
            </a:fld>
            <a:endParaRPr lang="fr-FR"/>
          </a:p>
        </p:txBody>
      </p:sp>
    </p:spTree>
    <p:extLst>
      <p:ext uri="{BB962C8B-B14F-4D97-AF65-F5344CB8AC3E}">
        <p14:creationId xmlns:p14="http://schemas.microsoft.com/office/powerpoint/2010/main" val="41426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12</a:t>
            </a:fld>
            <a:endParaRPr lang="fr-FR"/>
          </a:p>
        </p:txBody>
      </p:sp>
    </p:spTree>
    <p:extLst>
      <p:ext uri="{BB962C8B-B14F-4D97-AF65-F5344CB8AC3E}">
        <p14:creationId xmlns:p14="http://schemas.microsoft.com/office/powerpoint/2010/main" val="1077950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13</a:t>
            </a:fld>
            <a:endParaRPr lang="fr-FR"/>
          </a:p>
        </p:txBody>
      </p:sp>
    </p:spTree>
    <p:extLst>
      <p:ext uri="{BB962C8B-B14F-4D97-AF65-F5344CB8AC3E}">
        <p14:creationId xmlns:p14="http://schemas.microsoft.com/office/powerpoint/2010/main" val="4156771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14</a:t>
            </a:fld>
            <a:endParaRPr lang="fr-FR"/>
          </a:p>
        </p:txBody>
      </p:sp>
    </p:spTree>
    <p:extLst>
      <p:ext uri="{BB962C8B-B14F-4D97-AF65-F5344CB8AC3E}">
        <p14:creationId xmlns:p14="http://schemas.microsoft.com/office/powerpoint/2010/main" val="3796216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15</a:t>
            </a:fld>
            <a:endParaRPr lang="fr-FR"/>
          </a:p>
        </p:txBody>
      </p:sp>
    </p:spTree>
    <p:extLst>
      <p:ext uri="{BB962C8B-B14F-4D97-AF65-F5344CB8AC3E}">
        <p14:creationId xmlns:p14="http://schemas.microsoft.com/office/powerpoint/2010/main" val="134345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a:t>
            </a:fld>
            <a:endParaRPr lang="fr-FR"/>
          </a:p>
        </p:txBody>
      </p:sp>
    </p:spTree>
    <p:extLst>
      <p:ext uri="{BB962C8B-B14F-4D97-AF65-F5344CB8AC3E}">
        <p14:creationId xmlns:p14="http://schemas.microsoft.com/office/powerpoint/2010/main" val="260515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3</a:t>
            </a:fld>
            <a:endParaRPr lang="fr-FR"/>
          </a:p>
        </p:txBody>
      </p:sp>
    </p:spTree>
    <p:extLst>
      <p:ext uri="{BB962C8B-B14F-4D97-AF65-F5344CB8AC3E}">
        <p14:creationId xmlns:p14="http://schemas.microsoft.com/office/powerpoint/2010/main" val="1822725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4</a:t>
            </a:fld>
            <a:endParaRPr lang="fr-FR"/>
          </a:p>
        </p:txBody>
      </p:sp>
    </p:spTree>
    <p:extLst>
      <p:ext uri="{BB962C8B-B14F-4D97-AF65-F5344CB8AC3E}">
        <p14:creationId xmlns:p14="http://schemas.microsoft.com/office/powerpoint/2010/main" val="83865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5</a:t>
            </a:fld>
            <a:endParaRPr lang="fr-FR"/>
          </a:p>
        </p:txBody>
      </p:sp>
    </p:spTree>
    <p:extLst>
      <p:ext uri="{BB962C8B-B14F-4D97-AF65-F5344CB8AC3E}">
        <p14:creationId xmlns:p14="http://schemas.microsoft.com/office/powerpoint/2010/main" val="333445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6</a:t>
            </a:fld>
            <a:endParaRPr lang="fr-FR"/>
          </a:p>
        </p:txBody>
      </p:sp>
    </p:spTree>
    <p:extLst>
      <p:ext uri="{BB962C8B-B14F-4D97-AF65-F5344CB8AC3E}">
        <p14:creationId xmlns:p14="http://schemas.microsoft.com/office/powerpoint/2010/main" val="4136352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7</a:t>
            </a:fld>
            <a:endParaRPr lang="fr-FR"/>
          </a:p>
        </p:txBody>
      </p:sp>
    </p:spTree>
    <p:extLst>
      <p:ext uri="{BB962C8B-B14F-4D97-AF65-F5344CB8AC3E}">
        <p14:creationId xmlns:p14="http://schemas.microsoft.com/office/powerpoint/2010/main" val="3433197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8</a:t>
            </a:fld>
            <a:endParaRPr lang="fr-FR"/>
          </a:p>
        </p:txBody>
      </p:sp>
    </p:spTree>
    <p:extLst>
      <p:ext uri="{BB962C8B-B14F-4D97-AF65-F5344CB8AC3E}">
        <p14:creationId xmlns:p14="http://schemas.microsoft.com/office/powerpoint/2010/main" val="413944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9</a:t>
            </a:fld>
            <a:endParaRPr lang="fr-FR"/>
          </a:p>
        </p:txBody>
      </p:sp>
    </p:spTree>
    <p:extLst>
      <p:ext uri="{BB962C8B-B14F-4D97-AF65-F5344CB8AC3E}">
        <p14:creationId xmlns:p14="http://schemas.microsoft.com/office/powerpoint/2010/main" val="21746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21" name="Espace réservé d’image 20">
            <a:extLst>
              <a:ext uri="{FF2B5EF4-FFF2-40B4-BE49-F238E27FC236}">
                <a16:creationId xmlns:a16="http://schemas.microsoft.com/office/drawing/2014/main" id="{5230445E-A660-448A-B4DC-782AD0E5DA6F}"/>
              </a:ext>
            </a:extLst>
          </p:cNvPr>
          <p:cNvSpPr>
            <a:spLocks noGrp="1"/>
          </p:cNvSpPr>
          <p:nvPr>
            <p:ph type="pic" sz="quarter" idx="22" hasCustomPrompt="1"/>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22" name="Graphisme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fr-FR" noProof="0"/>
              <a:t> </a:t>
            </a:r>
          </a:p>
        </p:txBody>
      </p:sp>
      <p:sp>
        <p:nvSpPr>
          <p:cNvPr id="26" name="Titr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fr-FR" noProof="0"/>
              <a:t>PRÉSENTATION</a:t>
            </a:r>
            <a:br>
              <a:rPr lang="fr-FR" noProof="0"/>
            </a:br>
            <a:r>
              <a:rPr lang="fr-FR" noProof="0"/>
              <a:t>TITRE</a:t>
            </a:r>
          </a:p>
        </p:txBody>
      </p:sp>
      <p:sp>
        <p:nvSpPr>
          <p:cNvPr id="27" name="Espace réservé du texte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rtlCol="0">
            <a:noAutofit/>
          </a:bodyPr>
          <a:lstStyle>
            <a:lvl1pPr marL="0" indent="0" algn="l">
              <a:buNone/>
              <a:defRPr sz="3500" b="0" i="0">
                <a:solidFill>
                  <a:schemeClr val="tx2"/>
                </a:solidFill>
              </a:defRPr>
            </a:lvl1pPr>
          </a:lstStyle>
          <a:p>
            <a:pPr lvl="0" rtl="0"/>
            <a:r>
              <a:rPr lang="fr-FR" noProof="0"/>
              <a:t>Présentation</a:t>
            </a:r>
            <a:br>
              <a:rPr lang="fr-FR" noProof="0"/>
            </a:br>
            <a:r>
              <a:rPr lang="fr-FR" noProof="0"/>
              <a:t>Slogan</a:t>
            </a:r>
          </a:p>
        </p:txBody>
      </p:sp>
      <p:sp>
        <p:nvSpPr>
          <p:cNvPr id="29" name="Espace réservé du texte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rtlCol="0">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20XX</a:t>
            </a:r>
          </a:p>
        </p:txBody>
      </p:sp>
      <p:sp>
        <p:nvSpPr>
          <p:cNvPr id="30" name="Espace réservé du texte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rtlCol="0">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Mois</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position Merci">
    <p:bg>
      <p:bgPr>
        <a:solidFill>
          <a:schemeClr val="accent6"/>
        </a:solidFill>
        <a:effectLst/>
      </p:bgPr>
    </p:bg>
    <p:spTree>
      <p:nvGrpSpPr>
        <p:cNvPr id="1" name=""/>
        <p:cNvGrpSpPr/>
        <p:nvPr/>
      </p:nvGrpSpPr>
      <p:grpSpPr>
        <a:xfrm>
          <a:off x="0" y="0"/>
          <a:ext cx="0" cy="0"/>
          <a:chOff x="0" y="0"/>
          <a:chExt cx="0" cy="0"/>
        </a:xfrm>
      </p:grpSpPr>
      <p:sp>
        <p:nvSpPr>
          <p:cNvPr id="33" name="Espace réservé d’image 32">
            <a:extLst>
              <a:ext uri="{FF2B5EF4-FFF2-40B4-BE49-F238E27FC236}">
                <a16:creationId xmlns:a16="http://schemas.microsoft.com/office/drawing/2014/main" id="{88BA6D96-EFE3-4743-8FB5-544E9692D111}"/>
              </a:ext>
            </a:extLst>
          </p:cNvPr>
          <p:cNvSpPr>
            <a:spLocks noGrp="1"/>
          </p:cNvSpPr>
          <p:nvPr>
            <p:ph type="pic" sz="quarter" idx="26" hasCustomPrompt="1"/>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14" name="Graphisme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fr-FR" noProof="0"/>
              <a:t> </a:t>
            </a:r>
          </a:p>
        </p:txBody>
      </p:sp>
      <p:sp>
        <p:nvSpPr>
          <p:cNvPr id="20" name="Titr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rtlCol="0">
            <a:noAutofit/>
          </a:bodyPr>
          <a:lstStyle>
            <a:lvl1pPr algn="r">
              <a:defRPr sz="7000" b="1">
                <a:solidFill>
                  <a:schemeClr val="bg1"/>
                </a:solidFill>
              </a:defRPr>
            </a:lvl1pPr>
          </a:lstStyle>
          <a:p>
            <a:pPr rtl="0"/>
            <a:r>
              <a:rPr lang="fr-FR" noProof="0"/>
              <a:t>MERCI</a:t>
            </a:r>
            <a:br>
              <a:rPr lang="fr-FR" noProof="0"/>
            </a:br>
            <a:r>
              <a:rPr lang="fr-FR" noProof="0"/>
              <a:t>BEAUCOUP</a:t>
            </a:r>
          </a:p>
        </p:txBody>
      </p:sp>
      <p:sp>
        <p:nvSpPr>
          <p:cNvPr id="21" name="Espace réservé du texte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rtlCol="0">
            <a:noAutofit/>
          </a:bodyPr>
          <a:lstStyle>
            <a:lvl1pPr marL="0" indent="0" algn="r">
              <a:buNone/>
              <a:defRPr sz="3500" b="0" i="0">
                <a:solidFill>
                  <a:schemeClr val="tx2"/>
                </a:solidFill>
              </a:defRPr>
            </a:lvl1pPr>
          </a:lstStyle>
          <a:p>
            <a:pPr lvl="0" rtl="0"/>
            <a:r>
              <a:rPr lang="fr-FR" noProof="0"/>
              <a:t>Jérémie</a:t>
            </a:r>
            <a:br>
              <a:rPr lang="fr-FR" noProof="0"/>
            </a:br>
            <a:r>
              <a:rPr lang="fr-FR" noProof="0"/>
              <a:t>Martin</a:t>
            </a:r>
          </a:p>
        </p:txBody>
      </p:sp>
      <p:sp>
        <p:nvSpPr>
          <p:cNvPr id="25" name="Espace réservé du texte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rtlCol="0">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678-555-0128</a:t>
            </a:r>
          </a:p>
        </p:txBody>
      </p:sp>
      <p:sp>
        <p:nvSpPr>
          <p:cNvPr id="28" name="Espace réservé du texte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rtlCol="0">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Téléphone</a:t>
            </a:r>
          </a:p>
        </p:txBody>
      </p:sp>
      <p:sp>
        <p:nvSpPr>
          <p:cNvPr id="31" name="Espace réservé du texte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rtlCol="0">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martin@example.com</a:t>
            </a:r>
          </a:p>
        </p:txBody>
      </p:sp>
      <p:sp>
        <p:nvSpPr>
          <p:cNvPr id="32" name="Espace réservé du texte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rtlCol="0">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4" name="Forme libre : Form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rtl="0"/>
            <a:endParaRPr lang="fr-FR" noProof="0"/>
          </a:p>
        </p:txBody>
      </p:sp>
      <p:sp>
        <p:nvSpPr>
          <p:cNvPr id="22" name="Graphisme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fr-FR" noProof="0"/>
              <a:t> </a:t>
            </a:r>
          </a:p>
        </p:txBody>
      </p:sp>
      <p:sp>
        <p:nvSpPr>
          <p:cNvPr id="26" name="Titr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fr-FR" noProof="0"/>
              <a:t>PRÉSENTATION</a:t>
            </a:r>
            <a:br>
              <a:rPr lang="fr-FR" noProof="0"/>
            </a:br>
            <a:r>
              <a:rPr lang="fr-FR" noProof="0"/>
              <a:t>TITRE</a:t>
            </a:r>
          </a:p>
        </p:txBody>
      </p:sp>
      <p:sp>
        <p:nvSpPr>
          <p:cNvPr id="15" name="Sous-titr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rtl="0"/>
            <a:r>
              <a:rPr lang="fr-FR" noProof="0" smtClean="0"/>
              <a:t>Modifier le style des sous-titres du masque</a:t>
            </a:r>
            <a:endParaRPr lang="fr-FR" noProof="0"/>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rtl="0"/>
            <a:endParaRPr lang="fr-FR" noProof="0"/>
          </a:p>
        </p:txBody>
      </p:sp>
      <p:sp>
        <p:nvSpPr>
          <p:cNvPr id="2" name="Titr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fr-FR" noProof="0"/>
              <a:t>DIAPOSITIVE DE SÉPARATION</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5" name="Graphisme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7" name="Graphique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10" name="Espace réservé du texte 2">
            <a:extLst>
              <a:ext uri="{FF2B5EF4-FFF2-40B4-BE49-F238E27FC236}">
                <a16:creationId xmlns:a16="http://schemas.microsoft.com/office/drawing/2014/main" id="{A3B87DE7-6A4B-4A0E-8622-C9BA93F0B364}"/>
              </a:ext>
            </a:extLst>
          </p:cNvPr>
          <p:cNvSpPr>
            <a:spLocks noGrp="1"/>
          </p:cNvSpPr>
          <p:nvPr>
            <p:ph type="body" idx="1" hasCustomPrompt="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rtl="0"/>
            <a:r>
              <a:rPr lang="fr-FR" noProof="0"/>
              <a:t>Modifiez les styles du texte du masque</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4" name="Graphique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fr-FR" noProof="0" smtClean="0"/>
              <a:t>Modifiez le style du titre</a:t>
            </a:r>
            <a:endParaRPr lang="fr-FR" noProof="0"/>
          </a:p>
        </p:txBody>
      </p:sp>
      <p:sp>
        <p:nvSpPr>
          <p:cNvPr id="10" name="Espace réservé du contenu 2">
            <a:extLst>
              <a:ext uri="{FF2B5EF4-FFF2-40B4-BE49-F238E27FC236}">
                <a16:creationId xmlns:a16="http://schemas.microsoft.com/office/drawing/2014/main" id="{83799919-7F2B-44B7-BF0B-B0CE733AC667}"/>
              </a:ext>
            </a:extLst>
          </p:cNvPr>
          <p:cNvSpPr>
            <a:spLocks noGrp="1"/>
          </p:cNvSpPr>
          <p:nvPr>
            <p:ph idx="1" hasCustomPrompt="1"/>
          </p:nvPr>
        </p:nvSpPr>
        <p:spPr>
          <a:xfrm>
            <a:off x="838200" y="2277755"/>
            <a:ext cx="10515600" cy="3899207"/>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4" name="Graphique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fr-FR" noProof="0" smtClean="0"/>
              <a:t>Modifiez le style du titre</a:t>
            </a:r>
            <a:endParaRPr lang="fr-FR" noProof="0"/>
          </a:p>
        </p:txBody>
      </p:sp>
      <p:sp>
        <p:nvSpPr>
          <p:cNvPr id="15" name="Espace réservé du contenu 2">
            <a:extLst>
              <a:ext uri="{FF2B5EF4-FFF2-40B4-BE49-F238E27FC236}">
                <a16:creationId xmlns:a16="http://schemas.microsoft.com/office/drawing/2014/main" id="{5460D6CB-9BA0-4BA9-9CF5-9D21E9F570CE}"/>
              </a:ext>
            </a:extLst>
          </p:cNvPr>
          <p:cNvSpPr>
            <a:spLocks noGrp="1"/>
          </p:cNvSpPr>
          <p:nvPr>
            <p:ph sz="half" idx="1" hasCustomPrompt="1"/>
          </p:nvPr>
        </p:nvSpPr>
        <p:spPr>
          <a:xfrm>
            <a:off x="838200" y="2277755"/>
            <a:ext cx="5181600" cy="3899207"/>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6" name="Espace réservé du contenu 3">
            <a:extLst>
              <a:ext uri="{FF2B5EF4-FFF2-40B4-BE49-F238E27FC236}">
                <a16:creationId xmlns:a16="http://schemas.microsoft.com/office/drawing/2014/main" id="{EB0DDB5D-8949-4E45-A7CD-0402580BB05B}"/>
              </a:ext>
            </a:extLst>
          </p:cNvPr>
          <p:cNvSpPr>
            <a:spLocks noGrp="1"/>
          </p:cNvSpPr>
          <p:nvPr>
            <p:ph sz="half" idx="2" hasCustomPrompt="1"/>
          </p:nvPr>
        </p:nvSpPr>
        <p:spPr>
          <a:xfrm>
            <a:off x="6172200" y="2277755"/>
            <a:ext cx="5181600" cy="389920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4" name="Graphique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fr-FR" noProof="0" smtClean="0"/>
              <a:t>Modifiez le style du titre</a:t>
            </a:r>
            <a:endParaRPr lang="fr-FR" noProof="0"/>
          </a:p>
        </p:txBody>
      </p:sp>
      <p:sp>
        <p:nvSpPr>
          <p:cNvPr id="15" name="Espace réservé du texte 2">
            <a:extLst>
              <a:ext uri="{FF2B5EF4-FFF2-40B4-BE49-F238E27FC236}">
                <a16:creationId xmlns:a16="http://schemas.microsoft.com/office/drawing/2014/main" id="{82C817C4-D92F-4269-B22D-5C2E522418D8}"/>
              </a:ext>
            </a:extLst>
          </p:cNvPr>
          <p:cNvSpPr>
            <a:spLocks noGrp="1"/>
          </p:cNvSpPr>
          <p:nvPr>
            <p:ph type="body" idx="1" hasCustomPrompt="1"/>
          </p:nvPr>
        </p:nvSpPr>
        <p:spPr>
          <a:xfrm>
            <a:off x="839788" y="2068513"/>
            <a:ext cx="5157787" cy="436562"/>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du contenu 3">
            <a:extLst>
              <a:ext uri="{FF2B5EF4-FFF2-40B4-BE49-F238E27FC236}">
                <a16:creationId xmlns:a16="http://schemas.microsoft.com/office/drawing/2014/main" id="{C61514A7-2DEE-47E3-BCB4-FB81E9981DA7}"/>
              </a:ext>
            </a:extLst>
          </p:cNvPr>
          <p:cNvSpPr>
            <a:spLocks noGrp="1"/>
          </p:cNvSpPr>
          <p:nvPr>
            <p:ph sz="half" idx="2" hasCustomPrompt="1"/>
          </p:nvPr>
        </p:nvSpPr>
        <p:spPr>
          <a:xfrm>
            <a:off x="839788" y="2505075"/>
            <a:ext cx="5157787"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4">
            <a:extLst>
              <a:ext uri="{FF2B5EF4-FFF2-40B4-BE49-F238E27FC236}">
                <a16:creationId xmlns:a16="http://schemas.microsoft.com/office/drawing/2014/main" id="{3455C9D3-0938-4236-8E64-BBF582FCD239}"/>
              </a:ext>
            </a:extLst>
          </p:cNvPr>
          <p:cNvSpPr>
            <a:spLocks noGrp="1"/>
          </p:cNvSpPr>
          <p:nvPr>
            <p:ph type="body" sz="quarter" idx="3" hasCustomPrompt="1"/>
          </p:nvPr>
        </p:nvSpPr>
        <p:spPr>
          <a:xfrm>
            <a:off x="6172200" y="2068511"/>
            <a:ext cx="5183188" cy="436563"/>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8" name="Espace réservé du contenu 5">
            <a:extLst>
              <a:ext uri="{FF2B5EF4-FFF2-40B4-BE49-F238E27FC236}">
                <a16:creationId xmlns:a16="http://schemas.microsoft.com/office/drawing/2014/main" id="{7331E254-1410-4989-81DE-84B684ACC71F}"/>
              </a:ext>
            </a:extLst>
          </p:cNvPr>
          <p:cNvSpPr>
            <a:spLocks noGrp="1"/>
          </p:cNvSpPr>
          <p:nvPr>
            <p:ph sz="quarter" idx="4" hasCustomPrompt="1"/>
          </p:nvPr>
        </p:nvSpPr>
        <p:spPr>
          <a:xfrm>
            <a:off x="6172200" y="2505075"/>
            <a:ext cx="5183188"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7" name="Titr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rtlCol="0" anchor="b"/>
          <a:lstStyle>
            <a:lvl1pPr>
              <a:defRPr sz="3200"/>
            </a:lvl1pPr>
          </a:lstStyle>
          <a:p>
            <a:pPr rtl="0"/>
            <a:r>
              <a:rPr lang="fr-FR" noProof="0" smtClean="0"/>
              <a:t>Modifiez le style du titre</a:t>
            </a:r>
            <a:endParaRPr lang="fr-FR" noProof="0"/>
          </a:p>
        </p:txBody>
      </p:sp>
      <p:sp>
        <p:nvSpPr>
          <p:cNvPr id="8" name="Espace réservé du texte 3">
            <a:extLst>
              <a:ext uri="{FF2B5EF4-FFF2-40B4-BE49-F238E27FC236}">
                <a16:creationId xmlns:a16="http://schemas.microsoft.com/office/drawing/2014/main" id="{6489A680-EBE7-45A3-B520-2C50F59C7932}"/>
              </a:ext>
            </a:extLst>
          </p:cNvPr>
          <p:cNvSpPr>
            <a:spLocks noGrp="1"/>
          </p:cNvSpPr>
          <p:nvPr>
            <p:ph type="body" sz="half" idx="2" hasCustomPrompt="1"/>
          </p:nvPr>
        </p:nvSpPr>
        <p:spPr>
          <a:xfrm>
            <a:off x="839788" y="2166148"/>
            <a:ext cx="3932237" cy="370284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9" name="Espace réservé du contenu 2">
            <a:extLst>
              <a:ext uri="{FF2B5EF4-FFF2-40B4-BE49-F238E27FC236}">
                <a16:creationId xmlns:a16="http://schemas.microsoft.com/office/drawing/2014/main" id="{202EEB9F-D255-46E9-AFBB-FCC4D93BEFC3}"/>
              </a:ext>
            </a:extLst>
          </p:cNvPr>
          <p:cNvSpPr>
            <a:spLocks noGrp="1"/>
          </p:cNvSpPr>
          <p:nvPr>
            <p:ph idx="1" hasCustomPrompt="1"/>
          </p:nvPr>
        </p:nvSpPr>
        <p:spPr>
          <a:xfrm>
            <a:off x="5183188" y="457201"/>
            <a:ext cx="6172200" cy="5403850"/>
          </a:xfrm>
        </p:spPr>
        <p:txBody>
          <a:bodyPr rtlCol="0"/>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Graphique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6" name="Graphisme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1" name="Graphique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9" name="Titr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rtlCol="0" anchor="b"/>
          <a:lstStyle>
            <a:lvl1pPr>
              <a:defRPr sz="3200"/>
            </a:lvl1pPr>
          </a:lstStyle>
          <a:p>
            <a:pPr rtl="0"/>
            <a:r>
              <a:rPr lang="fr-FR" noProof="0" smtClean="0"/>
              <a:t>Modifiez le style du titre</a:t>
            </a:r>
            <a:endParaRPr lang="fr-FR" noProof="0"/>
          </a:p>
        </p:txBody>
      </p:sp>
      <p:sp>
        <p:nvSpPr>
          <p:cNvPr id="10" name="Espace réservé du texte 3">
            <a:extLst>
              <a:ext uri="{FF2B5EF4-FFF2-40B4-BE49-F238E27FC236}">
                <a16:creationId xmlns:a16="http://schemas.microsoft.com/office/drawing/2014/main" id="{36D4C583-322D-4347-807F-F6D6AF8852A4}"/>
              </a:ext>
            </a:extLst>
          </p:cNvPr>
          <p:cNvSpPr>
            <a:spLocks noGrp="1"/>
          </p:cNvSpPr>
          <p:nvPr>
            <p:ph type="body" sz="half" idx="2" hasCustomPrompt="1"/>
          </p:nvPr>
        </p:nvSpPr>
        <p:spPr>
          <a:xfrm>
            <a:off x="839788" y="2130500"/>
            <a:ext cx="3932237" cy="37384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3" name="Espace réservé d’image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21" name="Titr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fr-FR" noProof="0"/>
              <a:t>DIAPOSITIVE VIDE</a:t>
            </a:r>
          </a:p>
        </p:txBody>
      </p:sp>
      <p:sp>
        <p:nvSpPr>
          <p:cNvPr id="14" name="Graphique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39" name="Espace réservé d’image 38">
            <a:extLst>
              <a:ext uri="{FF2B5EF4-FFF2-40B4-BE49-F238E27FC236}">
                <a16:creationId xmlns:a16="http://schemas.microsoft.com/office/drawing/2014/main" id="{61FE90B3-361E-4150-BE53-368ADEA27D72}"/>
              </a:ext>
            </a:extLst>
          </p:cNvPr>
          <p:cNvSpPr>
            <a:spLocks noGrp="1"/>
          </p:cNvSpPr>
          <p:nvPr>
            <p:ph type="pic" sz="quarter" idx="14" hasCustomPrompt="1"/>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2" name="Titr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fr-FR" noProof="0"/>
              <a:t>DIAPOSITIVE DE SÉPARATION</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5" name="Graphisme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7" name="Graphique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11" name="Espace réservé du texte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el">
    <p:bg>
      <p:bgPr>
        <a:solidFill>
          <a:schemeClr val="accent6"/>
        </a:solidFill>
        <a:effectLst/>
      </p:bgPr>
    </p:bg>
    <p:spTree>
      <p:nvGrpSpPr>
        <p:cNvPr id="1" name=""/>
        <p:cNvGrpSpPr/>
        <p:nvPr/>
      </p:nvGrpSpPr>
      <p:grpSpPr>
        <a:xfrm>
          <a:off x="0" y="0"/>
          <a:ext cx="0" cy="0"/>
          <a:chOff x="0" y="0"/>
          <a:chExt cx="0" cy="0"/>
        </a:xfrm>
      </p:grpSpPr>
      <p:sp>
        <p:nvSpPr>
          <p:cNvPr id="31" name="Espace réservé du texte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fr-FR" noProof="0"/>
              <a:t>1</a:t>
            </a:r>
          </a:p>
        </p:txBody>
      </p:sp>
      <p:sp>
        <p:nvSpPr>
          <p:cNvPr id="32" name="Espace réservé du texte 24">
            <a:extLst>
              <a:ext uri="{FF2B5EF4-FFF2-40B4-BE49-F238E27FC236}">
                <a16:creationId xmlns:a16="http://schemas.microsoft.com/office/drawing/2014/main" id="{D5D777E5-98F6-416A-8D23-3399269D85CB}"/>
              </a:ext>
            </a:extLst>
          </p:cNvPr>
          <p:cNvSpPr>
            <a:spLocks noGrp="1"/>
          </p:cNvSpPr>
          <p:nvPr>
            <p:ph type="body" sz="quarter" idx="14" hasCustomPrompt="1"/>
          </p:nvPr>
        </p:nvSpPr>
        <p:spPr>
          <a:xfrm>
            <a:off x="1442535" y="1998209"/>
            <a:ext cx="3103110"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fr-FR" noProof="0"/>
              <a:t>Modifiez les styles du texte du masque</a:t>
            </a:r>
          </a:p>
        </p:txBody>
      </p:sp>
      <p:sp>
        <p:nvSpPr>
          <p:cNvPr id="33" name="Espace réservé du texte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fr-FR" noProof="0"/>
              <a:t>2</a:t>
            </a:r>
          </a:p>
        </p:txBody>
      </p:sp>
      <p:sp>
        <p:nvSpPr>
          <p:cNvPr id="34" name="Espace réservé du texte 24">
            <a:extLst>
              <a:ext uri="{FF2B5EF4-FFF2-40B4-BE49-F238E27FC236}">
                <a16:creationId xmlns:a16="http://schemas.microsoft.com/office/drawing/2014/main" id="{6706F6A2-1599-4D73-9288-3ECEACDDCAEA}"/>
              </a:ext>
            </a:extLst>
          </p:cNvPr>
          <p:cNvSpPr>
            <a:spLocks noGrp="1"/>
          </p:cNvSpPr>
          <p:nvPr>
            <p:ph type="body" sz="quarter" idx="16" hasCustomPrompt="1"/>
          </p:nvPr>
        </p:nvSpPr>
        <p:spPr>
          <a:xfrm>
            <a:off x="5477939" y="1998209"/>
            <a:ext cx="2243918"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fr-FR" noProof="0"/>
              <a:t>Modifiez les styles du texte du masque</a:t>
            </a:r>
          </a:p>
        </p:txBody>
      </p:sp>
      <p:sp>
        <p:nvSpPr>
          <p:cNvPr id="35" name="Espace réservé du texte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fr-FR" noProof="0"/>
              <a:t>3</a:t>
            </a:r>
          </a:p>
        </p:txBody>
      </p:sp>
      <p:sp>
        <p:nvSpPr>
          <p:cNvPr id="36" name="Espace réservé du texte 24">
            <a:extLst>
              <a:ext uri="{FF2B5EF4-FFF2-40B4-BE49-F238E27FC236}">
                <a16:creationId xmlns:a16="http://schemas.microsoft.com/office/drawing/2014/main" id="{3701E665-3CED-413C-BAC6-CE003B1494EA}"/>
              </a:ext>
            </a:extLst>
          </p:cNvPr>
          <p:cNvSpPr>
            <a:spLocks noGrp="1"/>
          </p:cNvSpPr>
          <p:nvPr>
            <p:ph type="body" sz="quarter" idx="18" hasCustomPrompt="1"/>
          </p:nvPr>
        </p:nvSpPr>
        <p:spPr>
          <a:xfrm>
            <a:off x="8564052" y="2015988"/>
            <a:ext cx="2959116"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fr-FR" noProof="0"/>
              <a:t>Modifiez les styles du texte du masque</a:t>
            </a:r>
          </a:p>
        </p:txBody>
      </p:sp>
      <p:sp>
        <p:nvSpPr>
          <p:cNvPr id="37" name="Espace réservé du texte 24">
            <a:extLst>
              <a:ext uri="{FF2B5EF4-FFF2-40B4-BE49-F238E27FC236}">
                <a16:creationId xmlns:a16="http://schemas.microsoft.com/office/drawing/2014/main" id="{E01406B4-D44B-4D1E-91F3-D87541EAD4CE}"/>
              </a:ext>
            </a:extLst>
          </p:cNvPr>
          <p:cNvSpPr>
            <a:spLocks noGrp="1"/>
          </p:cNvSpPr>
          <p:nvPr>
            <p:ph type="body" sz="quarter" idx="19" hasCustomPrompt="1"/>
          </p:nvPr>
        </p:nvSpPr>
        <p:spPr>
          <a:xfrm>
            <a:off x="1020059" y="2927531"/>
            <a:ext cx="1698625" cy="800100"/>
          </a:xfrm>
        </p:spPr>
        <p:txBody>
          <a:bodyPr rtlCol="0">
            <a:normAutofit/>
          </a:bodyPr>
          <a:lstStyle>
            <a:lvl1pPr marL="0" indent="0">
              <a:buNone/>
              <a:defRPr sz="1400" b="0">
                <a:solidFill>
                  <a:schemeClr val="bg1">
                    <a:lumMod val="75000"/>
                  </a:schemeClr>
                </a:solidFill>
                <a:latin typeface="+mn-lt"/>
              </a:defRPr>
            </a:lvl1pPr>
          </a:lstStyle>
          <a:p>
            <a:pPr lvl="0" rtl="0"/>
            <a:r>
              <a:rPr lang="fr-FR" noProof="0"/>
              <a:t>Modifiez les styles du texte du masque</a:t>
            </a:r>
          </a:p>
        </p:txBody>
      </p:sp>
      <p:sp>
        <p:nvSpPr>
          <p:cNvPr id="38" name="Espace réservé du texte 24">
            <a:extLst>
              <a:ext uri="{FF2B5EF4-FFF2-40B4-BE49-F238E27FC236}">
                <a16:creationId xmlns:a16="http://schemas.microsoft.com/office/drawing/2014/main" id="{9AAD5CF9-9A59-4C5F-8C29-B92AD6012119}"/>
              </a:ext>
            </a:extLst>
          </p:cNvPr>
          <p:cNvSpPr>
            <a:spLocks noGrp="1"/>
          </p:cNvSpPr>
          <p:nvPr>
            <p:ph type="body" sz="quarter" idx="20" hasCustomPrompt="1"/>
          </p:nvPr>
        </p:nvSpPr>
        <p:spPr>
          <a:xfrm>
            <a:off x="2718684" y="2927531"/>
            <a:ext cx="1698625" cy="800100"/>
          </a:xfrm>
        </p:spPr>
        <p:txBody>
          <a:bodyPr rtlCol="0">
            <a:normAutofit/>
          </a:bodyPr>
          <a:lstStyle>
            <a:lvl1pPr marL="0" indent="0">
              <a:buNone/>
              <a:defRPr sz="1400" b="0">
                <a:solidFill>
                  <a:schemeClr val="bg1">
                    <a:lumMod val="75000"/>
                  </a:schemeClr>
                </a:solidFill>
                <a:latin typeface="+mn-lt"/>
              </a:defRPr>
            </a:lvl1pPr>
          </a:lstStyle>
          <a:p>
            <a:pPr lvl="0" rtl="0"/>
            <a:r>
              <a:rPr lang="fr-FR" noProof="0"/>
              <a:t>Modifiez les styles du texte du masque</a:t>
            </a:r>
          </a:p>
        </p:txBody>
      </p:sp>
      <p:sp>
        <p:nvSpPr>
          <p:cNvPr id="39" name="Espace réservé du texte 24">
            <a:extLst>
              <a:ext uri="{FF2B5EF4-FFF2-40B4-BE49-F238E27FC236}">
                <a16:creationId xmlns:a16="http://schemas.microsoft.com/office/drawing/2014/main" id="{C6725172-65CC-4645-B23F-E77886468F31}"/>
              </a:ext>
            </a:extLst>
          </p:cNvPr>
          <p:cNvSpPr>
            <a:spLocks noGrp="1"/>
          </p:cNvSpPr>
          <p:nvPr>
            <p:ph type="body" sz="quarter" idx="21" hasCustomPrompt="1"/>
          </p:nvPr>
        </p:nvSpPr>
        <p:spPr>
          <a:xfrm>
            <a:off x="4794793" y="2927531"/>
            <a:ext cx="2599197" cy="800100"/>
          </a:xfrm>
        </p:spPr>
        <p:txBody>
          <a:bodyPr rtlCol="0">
            <a:normAutofit/>
          </a:bodyPr>
          <a:lstStyle>
            <a:lvl1pPr marL="0" indent="0">
              <a:buNone/>
              <a:defRPr sz="1400" b="0">
                <a:solidFill>
                  <a:schemeClr val="bg1">
                    <a:lumMod val="75000"/>
                  </a:schemeClr>
                </a:solidFill>
                <a:latin typeface="+mn-lt"/>
              </a:defRPr>
            </a:lvl1pPr>
          </a:lstStyle>
          <a:p>
            <a:pPr lvl="0" rtl="0"/>
            <a:r>
              <a:rPr lang="fr-FR" noProof="0"/>
              <a:t>Modifiez les styles du texte du masque</a:t>
            </a:r>
          </a:p>
        </p:txBody>
      </p:sp>
      <p:sp>
        <p:nvSpPr>
          <p:cNvPr id="40" name="Espace réservé du texte 24">
            <a:extLst>
              <a:ext uri="{FF2B5EF4-FFF2-40B4-BE49-F238E27FC236}">
                <a16:creationId xmlns:a16="http://schemas.microsoft.com/office/drawing/2014/main" id="{0EA5E6CA-5C78-4B75-BA22-59750E7D4501}"/>
              </a:ext>
            </a:extLst>
          </p:cNvPr>
          <p:cNvSpPr>
            <a:spLocks noGrp="1"/>
          </p:cNvSpPr>
          <p:nvPr>
            <p:ph type="body" sz="quarter" idx="22" hasCustomPrompt="1"/>
          </p:nvPr>
        </p:nvSpPr>
        <p:spPr>
          <a:xfrm>
            <a:off x="7876955" y="2925988"/>
            <a:ext cx="3726423" cy="800100"/>
          </a:xfrm>
        </p:spPr>
        <p:txBody>
          <a:bodyPr rtlCol="0">
            <a:normAutofit/>
          </a:bodyPr>
          <a:lstStyle>
            <a:lvl1pPr marL="0" indent="0">
              <a:buNone/>
              <a:defRPr sz="1400" b="0">
                <a:solidFill>
                  <a:schemeClr val="bg1">
                    <a:lumMod val="75000"/>
                  </a:schemeClr>
                </a:solidFill>
                <a:latin typeface="+mn-lt"/>
              </a:defRPr>
            </a:lvl1pPr>
          </a:lstStyle>
          <a:p>
            <a:pPr lvl="0" rtl="0"/>
            <a:r>
              <a:rPr lang="fr-FR" noProof="0"/>
              <a:t>Modifiez les styles du texte du masque</a:t>
            </a:r>
          </a:p>
        </p:txBody>
      </p:sp>
      <p:sp>
        <p:nvSpPr>
          <p:cNvPr id="41" name="Espace réservé du texte 24">
            <a:extLst>
              <a:ext uri="{FF2B5EF4-FFF2-40B4-BE49-F238E27FC236}">
                <a16:creationId xmlns:a16="http://schemas.microsoft.com/office/drawing/2014/main" id="{E1C61752-F57C-4FBF-93F3-06F43CCA43C8}"/>
              </a:ext>
            </a:extLst>
          </p:cNvPr>
          <p:cNvSpPr>
            <a:spLocks noGrp="1"/>
          </p:cNvSpPr>
          <p:nvPr>
            <p:ph type="body" sz="quarter" idx="23" hasCustomPrompt="1"/>
          </p:nvPr>
        </p:nvSpPr>
        <p:spPr>
          <a:xfrm>
            <a:off x="1284133" y="5751926"/>
            <a:ext cx="9623735" cy="470478"/>
          </a:xfrm>
        </p:spPr>
        <p:txBody>
          <a:bodyPr rtlCol="0">
            <a:normAutofit/>
          </a:bodyPr>
          <a:lstStyle>
            <a:lvl1pPr marL="0" indent="0" algn="ctr">
              <a:buNone/>
              <a:defRPr sz="1600" b="0">
                <a:solidFill>
                  <a:schemeClr val="tx2"/>
                </a:solidFill>
                <a:latin typeface="+mn-lt"/>
              </a:defRPr>
            </a:lvl1pPr>
          </a:lstStyle>
          <a:p>
            <a:pPr lvl="0" rtl="0"/>
            <a:r>
              <a:rPr lang="fr-FR" noProof="0"/>
              <a:t>Modifiez les styles du texte du masque</a:t>
            </a:r>
          </a:p>
        </p:txBody>
      </p:sp>
      <p:sp>
        <p:nvSpPr>
          <p:cNvPr id="42" name="Espace réservé du texte 24">
            <a:extLst>
              <a:ext uri="{FF2B5EF4-FFF2-40B4-BE49-F238E27FC236}">
                <a16:creationId xmlns:a16="http://schemas.microsoft.com/office/drawing/2014/main" id="{E0232175-FB97-4039-8136-B9DD27441C05}"/>
              </a:ext>
            </a:extLst>
          </p:cNvPr>
          <p:cNvSpPr>
            <a:spLocks noGrp="1"/>
          </p:cNvSpPr>
          <p:nvPr>
            <p:ph type="body" sz="quarter" idx="24" hasCustomPrompt="1"/>
          </p:nvPr>
        </p:nvSpPr>
        <p:spPr>
          <a:xfrm>
            <a:off x="4794791" y="4893792"/>
            <a:ext cx="2599199" cy="615026"/>
          </a:xfrm>
        </p:spPr>
        <p:txBody>
          <a:bodyPr rtlCol="0">
            <a:normAutofit/>
          </a:bodyPr>
          <a:lstStyle>
            <a:lvl1pPr marL="0" indent="0">
              <a:buNone/>
              <a:defRPr sz="1600" b="0">
                <a:solidFill>
                  <a:schemeClr val="bg2"/>
                </a:solidFill>
                <a:latin typeface="+mn-lt"/>
              </a:defRPr>
            </a:lvl1pPr>
          </a:lstStyle>
          <a:p>
            <a:pPr lvl="0" rtl="0"/>
            <a:r>
              <a:rPr lang="fr-FR" noProof="0"/>
              <a:t>Modifiez les styles du texte du masque</a:t>
            </a:r>
          </a:p>
        </p:txBody>
      </p:sp>
      <p:sp>
        <p:nvSpPr>
          <p:cNvPr id="43" name="Espace réservé du texte 24">
            <a:extLst>
              <a:ext uri="{FF2B5EF4-FFF2-40B4-BE49-F238E27FC236}">
                <a16:creationId xmlns:a16="http://schemas.microsoft.com/office/drawing/2014/main" id="{6E5262C3-0603-403F-AB36-FB4EB9FC7BCB}"/>
              </a:ext>
            </a:extLst>
          </p:cNvPr>
          <p:cNvSpPr>
            <a:spLocks noGrp="1"/>
          </p:cNvSpPr>
          <p:nvPr>
            <p:ph type="body" sz="quarter" idx="25" hasCustomPrompt="1"/>
          </p:nvPr>
        </p:nvSpPr>
        <p:spPr>
          <a:xfrm>
            <a:off x="7890713" y="4893792"/>
            <a:ext cx="3712665" cy="615026"/>
          </a:xfrm>
        </p:spPr>
        <p:txBody>
          <a:bodyPr rtlCol="0">
            <a:normAutofit/>
          </a:bodyPr>
          <a:lstStyle>
            <a:lvl1pPr marL="0" indent="0">
              <a:buNone/>
              <a:defRPr sz="1600" b="0">
                <a:solidFill>
                  <a:schemeClr val="bg2"/>
                </a:solidFill>
                <a:latin typeface="+mn-lt"/>
              </a:defRPr>
            </a:lvl1pPr>
          </a:lstStyle>
          <a:p>
            <a:pPr lvl="0" rtl="0"/>
            <a:r>
              <a:rPr lang="fr-FR" noProof="0"/>
              <a:t>Modifiez les styles du texte du masque</a:t>
            </a:r>
          </a:p>
        </p:txBody>
      </p:sp>
      <p:sp>
        <p:nvSpPr>
          <p:cNvPr id="44" name="Espace réservé d’image 12">
            <a:extLst>
              <a:ext uri="{FF2B5EF4-FFF2-40B4-BE49-F238E27FC236}">
                <a16:creationId xmlns:a16="http://schemas.microsoft.com/office/drawing/2014/main" id="{D2FBACFC-8B68-4A37-95A4-26BE5A23D759}"/>
              </a:ext>
            </a:extLst>
          </p:cNvPr>
          <p:cNvSpPr>
            <a:spLocks noGrp="1"/>
          </p:cNvSpPr>
          <p:nvPr>
            <p:ph type="pic" sz="quarter" idx="37" hasCustomPrompt="1"/>
          </p:nvPr>
        </p:nvSpPr>
        <p:spPr>
          <a:xfrm>
            <a:off x="1020058" y="3800404"/>
            <a:ext cx="3273552" cy="1618488"/>
          </a:xfrm>
        </p:spPr>
        <p:txBody>
          <a:bodyPr rtlCol="0" anchor="ctr" anchorCtr="0">
            <a:noAutofit/>
          </a:bodyPr>
          <a:lstStyle>
            <a:lvl1pPr marL="0" indent="0" algn="ctr">
              <a:buNone/>
              <a:defRPr sz="1400">
                <a:solidFill>
                  <a:schemeClr val="bg1">
                    <a:lumMod val="75000"/>
                  </a:schemeClr>
                </a:solidFill>
              </a:defRPr>
            </a:lvl1pPr>
          </a:lstStyle>
          <a:p>
            <a:pPr rtl="0"/>
            <a:r>
              <a:rPr lang="fr-FR" noProof="0"/>
              <a:t>Cliquez sur l’icône pour ajouter une image</a:t>
            </a:r>
          </a:p>
        </p:txBody>
      </p:sp>
      <p:sp>
        <p:nvSpPr>
          <p:cNvPr id="46" name="Espace réservé d’image 12">
            <a:extLst>
              <a:ext uri="{FF2B5EF4-FFF2-40B4-BE49-F238E27FC236}">
                <a16:creationId xmlns:a16="http://schemas.microsoft.com/office/drawing/2014/main" id="{5A6A36C6-8489-4333-927A-141D8F98AE50}"/>
              </a:ext>
            </a:extLst>
          </p:cNvPr>
          <p:cNvSpPr>
            <a:spLocks noGrp="1"/>
          </p:cNvSpPr>
          <p:nvPr>
            <p:ph type="pic" sz="quarter" idx="43" hasCustomPrompt="1"/>
          </p:nvPr>
        </p:nvSpPr>
        <p:spPr>
          <a:xfrm>
            <a:off x="4794792" y="3864572"/>
            <a:ext cx="2599199" cy="896112"/>
          </a:xfrm>
        </p:spPr>
        <p:txBody>
          <a:bodyPr rtlCol="0" anchor="ctr" anchorCtr="0">
            <a:noAutofit/>
          </a:bodyPr>
          <a:lstStyle>
            <a:lvl1pPr marL="0" indent="0" algn="ctr">
              <a:buNone/>
              <a:defRPr sz="1400">
                <a:solidFill>
                  <a:schemeClr val="bg1">
                    <a:lumMod val="75000"/>
                  </a:schemeClr>
                </a:solidFill>
              </a:defRPr>
            </a:lvl1pPr>
          </a:lstStyle>
          <a:p>
            <a:pPr rtl="0"/>
            <a:r>
              <a:rPr lang="fr-FR" noProof="0"/>
              <a:t>Cliquez sur l’icône pour ajouter une image</a:t>
            </a:r>
          </a:p>
        </p:txBody>
      </p:sp>
      <p:sp>
        <p:nvSpPr>
          <p:cNvPr id="47" name="Espace réservé d’image 9">
            <a:extLst>
              <a:ext uri="{FF2B5EF4-FFF2-40B4-BE49-F238E27FC236}">
                <a16:creationId xmlns:a16="http://schemas.microsoft.com/office/drawing/2014/main" id="{BB2DF986-C446-4302-9099-B1512AD5D8CA}"/>
              </a:ext>
            </a:extLst>
          </p:cNvPr>
          <p:cNvSpPr>
            <a:spLocks noGrp="1"/>
          </p:cNvSpPr>
          <p:nvPr>
            <p:ph type="pic" sz="quarter" idx="44" hasCustomPrompt="1"/>
          </p:nvPr>
        </p:nvSpPr>
        <p:spPr>
          <a:xfrm>
            <a:off x="7876955" y="3864572"/>
            <a:ext cx="2599200" cy="896400"/>
          </a:xfrm>
        </p:spPr>
        <p:txBody>
          <a:bodyPr rtlCol="0" anchor="ctr" anchorCtr="0">
            <a:normAutofit/>
          </a:bodyPr>
          <a:lstStyle>
            <a:lvl1pPr marL="0" indent="0" algn="ctr">
              <a:buNone/>
              <a:defRPr sz="1400">
                <a:solidFill>
                  <a:schemeClr val="bg1">
                    <a:lumMod val="75000"/>
                  </a:schemeClr>
                </a:solidFill>
              </a:defRPr>
            </a:lvl1pPr>
          </a:lstStyle>
          <a:p>
            <a:pPr rtl="0"/>
            <a:r>
              <a:rPr lang="fr-FR" noProof="0"/>
              <a:t>Cliquez sur l’icône pour ajouter une image</a:t>
            </a:r>
          </a:p>
        </p:txBody>
      </p:sp>
      <p:sp>
        <p:nvSpPr>
          <p:cNvPr id="22" name="Titr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rtlCol="0">
            <a:normAutofit/>
          </a:bodyPr>
          <a:lstStyle>
            <a:lvl1pPr algn="l">
              <a:defRPr sz="4000" b="1">
                <a:solidFill>
                  <a:schemeClr val="bg1"/>
                </a:solidFill>
              </a:defRPr>
            </a:lvl1pPr>
          </a:lstStyle>
          <a:p>
            <a:pPr rtl="0"/>
            <a:r>
              <a:rPr lang="fr-FR" noProof="0"/>
              <a:t>COMMENT UTILISER CE MODÈLE</a:t>
            </a:r>
          </a:p>
        </p:txBody>
      </p:sp>
      <p:sp>
        <p:nvSpPr>
          <p:cNvPr id="23" name="Graphique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25" name="Espace réservé d’image 24">
            <a:extLst>
              <a:ext uri="{FF2B5EF4-FFF2-40B4-BE49-F238E27FC236}">
                <a16:creationId xmlns:a16="http://schemas.microsoft.com/office/drawing/2014/main" id="{9D8367A5-C050-47FB-A1BD-54CD13DE3A0F}"/>
              </a:ext>
            </a:extLst>
          </p:cNvPr>
          <p:cNvSpPr>
            <a:spLocks noGrp="1"/>
          </p:cNvSpPr>
          <p:nvPr>
            <p:ph type="pic" sz="quarter" idx="16" hasCustomPrompt="1"/>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4" name="Espace réservé du texte 14">
            <a:extLst>
              <a:ext uri="{FF2B5EF4-FFF2-40B4-BE49-F238E27FC236}">
                <a16:creationId xmlns:a16="http://schemas.microsoft.com/office/drawing/2014/main" id="{302F0820-F94A-40EF-B3BE-26CD0CB55173}"/>
              </a:ext>
            </a:extLst>
          </p:cNvPr>
          <p:cNvSpPr>
            <a:spLocks noGrp="1"/>
          </p:cNvSpPr>
          <p:nvPr>
            <p:ph type="body" sz="quarter" idx="15" hasCustomPrompt="1"/>
          </p:nvPr>
        </p:nvSpPr>
        <p:spPr>
          <a:xfrm>
            <a:off x="774032" y="3074529"/>
            <a:ext cx="4421856"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fr-FR" noProof="0"/>
              <a:t>Modifiez les styles du texte du masque</a:t>
            </a:r>
          </a:p>
        </p:txBody>
      </p:sp>
      <p:sp>
        <p:nvSpPr>
          <p:cNvPr id="21" name="Titr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rtlCol="0">
            <a:normAutofit/>
          </a:bodyPr>
          <a:lstStyle>
            <a:lvl1pPr algn="l">
              <a:defRPr sz="4000" b="1">
                <a:solidFill>
                  <a:schemeClr val="bg1"/>
                </a:solidFill>
              </a:defRPr>
            </a:lvl1pPr>
          </a:lstStyle>
          <a:p>
            <a:pPr rtl="0"/>
            <a:r>
              <a:rPr lang="fr-FR" noProof="0"/>
              <a:t>DISPOSITION DU TEXTE 1</a:t>
            </a:r>
          </a:p>
        </p:txBody>
      </p:sp>
      <p:sp>
        <p:nvSpPr>
          <p:cNvPr id="22" name="Espace réservé du texte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26" name="Graphisme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1" name="Graphique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contenu">
    <p:spTree>
      <p:nvGrpSpPr>
        <p:cNvPr id="1" name=""/>
        <p:cNvGrpSpPr/>
        <p:nvPr/>
      </p:nvGrpSpPr>
      <p:grpSpPr>
        <a:xfrm>
          <a:off x="0" y="0"/>
          <a:ext cx="0" cy="0"/>
          <a:chOff x="0" y="0"/>
          <a:chExt cx="0" cy="0"/>
        </a:xfrm>
      </p:grpSpPr>
      <p:sp>
        <p:nvSpPr>
          <p:cNvPr id="22" name="Espace réservé d’image 21">
            <a:extLst>
              <a:ext uri="{FF2B5EF4-FFF2-40B4-BE49-F238E27FC236}">
                <a16:creationId xmlns:a16="http://schemas.microsoft.com/office/drawing/2014/main" id="{B2044CCF-605D-4D6E-A41D-D6AED53B2233}"/>
              </a:ext>
            </a:extLst>
          </p:cNvPr>
          <p:cNvSpPr>
            <a:spLocks noGrp="1"/>
          </p:cNvSpPr>
          <p:nvPr>
            <p:ph type="pic" sz="quarter" idx="16" hasCustomPrompt="1"/>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6" name="Espace réservé du texte 14">
            <a:extLst>
              <a:ext uri="{FF2B5EF4-FFF2-40B4-BE49-F238E27FC236}">
                <a16:creationId xmlns:a16="http://schemas.microsoft.com/office/drawing/2014/main" id="{E7F180F3-53B1-4A31-82A4-E6F9B5D8D8A3}"/>
              </a:ext>
            </a:extLst>
          </p:cNvPr>
          <p:cNvSpPr>
            <a:spLocks noGrp="1"/>
          </p:cNvSpPr>
          <p:nvPr>
            <p:ph type="body" sz="quarter" idx="15" hasCustomPrompt="1"/>
          </p:nvPr>
        </p:nvSpPr>
        <p:spPr>
          <a:xfrm>
            <a:off x="6881205" y="3090572"/>
            <a:ext cx="4421857"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fr-FR" noProof="0"/>
              <a:t>Modifiez les styles du texte du masque</a:t>
            </a:r>
          </a:p>
        </p:txBody>
      </p:sp>
      <p:sp>
        <p:nvSpPr>
          <p:cNvPr id="17" name="Titr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rtlCol="0">
            <a:normAutofit/>
          </a:bodyPr>
          <a:lstStyle>
            <a:lvl1pPr algn="l">
              <a:defRPr sz="4000" b="1">
                <a:solidFill>
                  <a:schemeClr val="bg1"/>
                </a:solidFill>
              </a:defRPr>
            </a:lvl1pPr>
          </a:lstStyle>
          <a:p>
            <a:pPr rtl="0"/>
            <a:r>
              <a:rPr lang="fr-FR" noProof="0"/>
              <a:t>DISPOSITION DU TEXTE 2</a:t>
            </a:r>
          </a:p>
        </p:txBody>
      </p:sp>
      <p:sp>
        <p:nvSpPr>
          <p:cNvPr id="18" name="Espace réservé du texte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19" name="Graphique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20" name="Graphisme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en deux sections">
    <p:spTree>
      <p:nvGrpSpPr>
        <p:cNvPr id="1" name=""/>
        <p:cNvGrpSpPr/>
        <p:nvPr/>
      </p:nvGrpSpPr>
      <p:grpSpPr>
        <a:xfrm>
          <a:off x="0" y="0"/>
          <a:ext cx="0" cy="0"/>
          <a:chOff x="0" y="0"/>
          <a:chExt cx="0" cy="0"/>
        </a:xfrm>
      </p:grpSpPr>
      <p:grpSp>
        <p:nvGrpSpPr>
          <p:cNvPr id="13" name="Graphisme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orme libre : Form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7" name="Forme libre : Form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8" name="Espace réservé du texte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rtlCol="0">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Titre de la section 1</a:t>
            </a:r>
          </a:p>
        </p:txBody>
      </p:sp>
      <p:sp>
        <p:nvSpPr>
          <p:cNvPr id="10" name="Espace réservé du texte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rtlCol="0">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Titre de la section 2</a:t>
            </a:r>
          </a:p>
        </p:txBody>
      </p:sp>
      <p:sp>
        <p:nvSpPr>
          <p:cNvPr id="11" name="Espace réservé du texte 26">
            <a:extLst>
              <a:ext uri="{FF2B5EF4-FFF2-40B4-BE49-F238E27FC236}">
                <a16:creationId xmlns:a16="http://schemas.microsoft.com/office/drawing/2014/main" id="{1AEED068-3EA0-4BF4-875C-02473E9EB0CC}"/>
              </a:ext>
            </a:extLst>
          </p:cNvPr>
          <p:cNvSpPr>
            <a:spLocks noGrp="1"/>
          </p:cNvSpPr>
          <p:nvPr>
            <p:ph type="body" sz="quarter" idx="20" hasCustomPrompt="1"/>
          </p:nvPr>
        </p:nvSpPr>
        <p:spPr>
          <a:xfrm>
            <a:off x="774032"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a:t>Modifiez les styles du texte du masque</a:t>
            </a:r>
          </a:p>
        </p:txBody>
      </p:sp>
      <p:sp>
        <p:nvSpPr>
          <p:cNvPr id="12" name="Espace réservé du texte 26">
            <a:extLst>
              <a:ext uri="{FF2B5EF4-FFF2-40B4-BE49-F238E27FC236}">
                <a16:creationId xmlns:a16="http://schemas.microsoft.com/office/drawing/2014/main" id="{3590B9DA-A2DF-4AE1-9A98-C7B84F48C3A9}"/>
              </a:ext>
            </a:extLst>
          </p:cNvPr>
          <p:cNvSpPr>
            <a:spLocks noGrp="1"/>
          </p:cNvSpPr>
          <p:nvPr>
            <p:ph type="body" sz="quarter" idx="21" hasCustomPrompt="1"/>
          </p:nvPr>
        </p:nvSpPr>
        <p:spPr>
          <a:xfrm>
            <a:off x="6627121"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a:t>Modifiez les styles du texte du masque</a:t>
            </a:r>
          </a:p>
        </p:txBody>
      </p:sp>
      <p:sp>
        <p:nvSpPr>
          <p:cNvPr id="19" name="Graphisme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20" name="Titr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fr-FR" noProof="0"/>
              <a:t>COMPARAISON</a:t>
            </a:r>
          </a:p>
        </p:txBody>
      </p:sp>
      <p:sp>
        <p:nvSpPr>
          <p:cNvPr id="21" name="Espace réservé du texte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18" name="Graphique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grpSp>
        <p:nvGrpSpPr>
          <p:cNvPr id="13" name="Graphisme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orme libre : Form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7" name="Forme libre : Form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9" name="Graphisme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8" name="Espace réservé au graphique 18">
            <a:extLst>
              <a:ext uri="{FF2B5EF4-FFF2-40B4-BE49-F238E27FC236}">
                <a16:creationId xmlns:a16="http://schemas.microsoft.com/office/drawing/2014/main" id="{68B512F2-EA3E-483F-B5D4-29DFD6C37B36}"/>
              </a:ext>
            </a:extLst>
          </p:cNvPr>
          <p:cNvSpPr>
            <a:spLocks noGrp="1"/>
          </p:cNvSpPr>
          <p:nvPr>
            <p:ph type="chart" sz="quarter" idx="32" hasCustomPrompt="1"/>
          </p:nvPr>
        </p:nvSpPr>
        <p:spPr>
          <a:xfrm>
            <a:off x="6096001" y="1246188"/>
            <a:ext cx="5170034" cy="436562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fr-FR" noProof="0"/>
              <a:t>Cliquez sur l’icône pour ajouter un graphique</a:t>
            </a:r>
          </a:p>
        </p:txBody>
      </p:sp>
      <p:sp>
        <p:nvSpPr>
          <p:cNvPr id="15" name="Titr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rtlCol="0">
            <a:normAutofit/>
          </a:bodyPr>
          <a:lstStyle>
            <a:lvl1pPr algn="l">
              <a:defRPr sz="4000" b="1">
                <a:solidFill>
                  <a:schemeClr val="bg1"/>
                </a:solidFill>
              </a:defRPr>
            </a:lvl1pPr>
          </a:lstStyle>
          <a:p>
            <a:pPr rtl="0"/>
            <a:r>
              <a:rPr lang="fr-FR" noProof="0"/>
              <a:t>GRAPHIQUE</a:t>
            </a:r>
            <a:br>
              <a:rPr lang="fr-FR" noProof="0"/>
            </a:br>
            <a:r>
              <a:rPr lang="fr-FR" noProof="0"/>
              <a:t>DIAPOSITIVE</a:t>
            </a:r>
          </a:p>
        </p:txBody>
      </p:sp>
      <p:sp>
        <p:nvSpPr>
          <p:cNvPr id="23" name="Espace réservé du texte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24" name="Graphique 15">
            <a:extLst>
              <a:ext uri="{FF2B5EF4-FFF2-40B4-BE49-F238E27FC236}">
                <a16:creationId xmlns:a16="http://schemas.microsoft.com/office/drawing/2014/main" id="{C1F625F0-F98F-D244-9020-86C86C287112}"/>
              </a:ext>
            </a:extLst>
          </p:cNvPr>
          <p:cNvSpPr/>
          <p:nvPr userDrawn="1"/>
        </p:nvSpPr>
        <p:spPr>
          <a:xfrm>
            <a:off x="-11173" y="2899869"/>
            <a:ext cx="468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grpSp>
        <p:nvGrpSpPr>
          <p:cNvPr id="13" name="Graphisme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orme libre : Form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7" name="Forme libre : Form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9" name="Graphisme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20" name="Titr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rtlCol="0">
            <a:normAutofit/>
          </a:bodyPr>
          <a:lstStyle>
            <a:lvl1pPr algn="l">
              <a:defRPr sz="4000" b="1">
                <a:solidFill>
                  <a:schemeClr val="bg1"/>
                </a:solidFill>
              </a:defRPr>
            </a:lvl1pPr>
          </a:lstStyle>
          <a:p>
            <a:pPr rtl="0"/>
            <a:r>
              <a:rPr lang="fr-FR" noProof="0"/>
              <a:t>TABLEAU</a:t>
            </a:r>
            <a:br>
              <a:rPr lang="fr-FR" noProof="0"/>
            </a:br>
            <a:r>
              <a:rPr lang="fr-FR" noProof="0"/>
              <a:t>DIAPOSITIVE</a:t>
            </a:r>
          </a:p>
        </p:txBody>
      </p:sp>
      <p:sp>
        <p:nvSpPr>
          <p:cNvPr id="21" name="Espace réservé du texte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22" name="Graphique 15">
            <a:extLst>
              <a:ext uri="{FF2B5EF4-FFF2-40B4-BE49-F238E27FC236}">
                <a16:creationId xmlns:a16="http://schemas.microsoft.com/office/drawing/2014/main" id="{C8EF6174-FF5D-41C2-BF6B-9D6ECB281A1D}"/>
              </a:ext>
            </a:extLst>
          </p:cNvPr>
          <p:cNvSpPr/>
          <p:nvPr userDrawn="1"/>
        </p:nvSpPr>
        <p:spPr>
          <a:xfrm>
            <a:off x="-11173" y="2899869"/>
            <a:ext cx="468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18" name="Espace réservé au tableau 17">
            <a:extLst>
              <a:ext uri="{FF2B5EF4-FFF2-40B4-BE49-F238E27FC236}">
                <a16:creationId xmlns:a16="http://schemas.microsoft.com/office/drawing/2014/main" id="{D45BCEDF-86BB-41E2-9F09-5D3014AD1C45}"/>
              </a:ext>
            </a:extLst>
          </p:cNvPr>
          <p:cNvSpPr>
            <a:spLocks noGrp="1"/>
          </p:cNvSpPr>
          <p:nvPr>
            <p:ph type="tbl" sz="quarter" idx="17" hasCustomPrompt="1"/>
          </p:nvPr>
        </p:nvSpPr>
        <p:spPr>
          <a:xfrm>
            <a:off x="4715791" y="1591499"/>
            <a:ext cx="6561138" cy="3761069"/>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fr-FR" noProof="0"/>
              <a:t>Cliquez sur l’icône pour ajouter un tableau</a:t>
            </a:r>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image et titre">
    <p:bg>
      <p:bgPr>
        <a:solidFill>
          <a:schemeClr val="accent6"/>
        </a:solidFill>
        <a:effectLst/>
      </p:bgPr>
    </p:bg>
    <p:spTree>
      <p:nvGrpSpPr>
        <p:cNvPr id="1" name=""/>
        <p:cNvGrpSpPr/>
        <p:nvPr/>
      </p:nvGrpSpPr>
      <p:grpSpPr>
        <a:xfrm>
          <a:off x="0" y="0"/>
          <a:ext cx="0" cy="0"/>
          <a:chOff x="0" y="0"/>
          <a:chExt cx="0" cy="0"/>
        </a:xfrm>
      </p:grpSpPr>
      <p:sp>
        <p:nvSpPr>
          <p:cNvPr id="25" name="Espace réservé d’image 24">
            <a:extLst>
              <a:ext uri="{FF2B5EF4-FFF2-40B4-BE49-F238E27FC236}">
                <a16:creationId xmlns:a16="http://schemas.microsoft.com/office/drawing/2014/main" id="{E694C388-14E9-4848-A715-72B7DC6AF548}"/>
              </a:ext>
            </a:extLst>
          </p:cNvPr>
          <p:cNvSpPr>
            <a:spLocks noGrp="1"/>
          </p:cNvSpPr>
          <p:nvPr>
            <p:ph type="pic" sz="quarter" idx="14" hasCustomPrompt="1"/>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Titr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rtlCol="0">
            <a:normAutofit/>
          </a:bodyPr>
          <a:lstStyle>
            <a:lvl1pPr algn="l">
              <a:defRPr sz="4000" b="1">
                <a:solidFill>
                  <a:schemeClr val="bg1"/>
                </a:solidFill>
              </a:defRPr>
            </a:lvl1pPr>
          </a:lstStyle>
          <a:p>
            <a:pPr rtl="0"/>
            <a:r>
              <a:rPr lang="fr-FR" noProof="0"/>
              <a:t>DIAPOSITIVE GRANDE IMAGE</a:t>
            </a:r>
          </a:p>
        </p:txBody>
      </p:sp>
      <p:sp>
        <p:nvSpPr>
          <p:cNvPr id="21" name="Espace réservé du texte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23" name="Graphisme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2" name="Zone de texte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pPr rtl="0"/>
            <a:endParaRPr lang="fr-FR" noProof="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our les média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rtl="0"/>
            <a:endParaRPr lang="fr-FR" noProof="0"/>
          </a:p>
        </p:txBody>
      </p:sp>
      <p:sp>
        <p:nvSpPr>
          <p:cNvPr id="11" name="Forme libre : Form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4" name="Titr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rtlCol="0"/>
          <a:lstStyle>
            <a:lvl1pPr algn="ctr">
              <a:defRPr>
                <a:solidFill>
                  <a:schemeClr val="bg1"/>
                </a:solidFill>
              </a:defRPr>
            </a:lvl1pPr>
          </a:lstStyle>
          <a:p>
            <a:pPr rtl="0"/>
            <a:r>
              <a:rPr lang="fr-FR" noProof="0"/>
              <a:t>DIAPOSITIVE VIDÉO</a:t>
            </a:r>
          </a:p>
        </p:txBody>
      </p:sp>
      <p:sp>
        <p:nvSpPr>
          <p:cNvPr id="16" name="Espace réservé à un média 7">
            <a:extLst>
              <a:ext uri="{FF2B5EF4-FFF2-40B4-BE49-F238E27FC236}">
                <a16:creationId xmlns:a16="http://schemas.microsoft.com/office/drawing/2014/main" id="{A11F77F4-4B16-4503-B9B6-AE22C686E3E3}"/>
              </a:ext>
            </a:extLst>
          </p:cNvPr>
          <p:cNvSpPr>
            <a:spLocks noGrp="1"/>
          </p:cNvSpPr>
          <p:nvPr>
            <p:ph type="media" sz="quarter" idx="17" hasCustomPrompt="1"/>
          </p:nvPr>
        </p:nvSpPr>
        <p:spPr>
          <a:xfrm>
            <a:off x="1395984" y="1497770"/>
            <a:ext cx="9400032" cy="4215384"/>
          </a:xfrm>
        </p:spPr>
        <p:txBody>
          <a:bodyPr rtlCol="0" anchor="ctr" anchorCtr="0">
            <a:normAutofit/>
          </a:bodyPr>
          <a:lstStyle>
            <a:lvl1pPr marL="0" indent="0" algn="ctr">
              <a:buNone/>
              <a:defRPr sz="1400">
                <a:solidFill>
                  <a:schemeClr val="bg1">
                    <a:lumMod val="75000"/>
                  </a:schemeClr>
                </a:solidFill>
              </a:defRPr>
            </a:lvl1pPr>
          </a:lstStyle>
          <a:p>
            <a:pPr rtl="0"/>
            <a:r>
              <a:rPr lang="fr-FR" noProof="0"/>
              <a:t>Cliquez sur l’icône pour ajouter un média</a:t>
            </a:r>
          </a:p>
        </p:txBody>
      </p:sp>
      <p:sp>
        <p:nvSpPr>
          <p:cNvPr id="12" name="Graphisme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pPr rtl="0"/>
            <a:fld id="{D495E168-DA5E-4888-8D8A-92B118324C14}" type="slidenum">
              <a:rPr lang="fr-FR" noProof="0" smtClean="0"/>
              <a:pPr/>
              <a:t>‹N°›</a:t>
            </a:fld>
            <a:endParaRPr lang="fr-FR" noProof="0"/>
          </a:p>
        </p:txBody>
      </p:sp>
      <p:sp>
        <p:nvSpPr>
          <p:cNvPr id="2" name="Espace réservé du titre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pPr rtl="0"/>
            <a:r>
              <a:rPr lang="fr-FR" noProof="0"/>
              <a:t>JJ.MM.20XX</a:t>
            </a:r>
          </a:p>
        </p:txBody>
      </p:sp>
      <p:sp>
        <p:nvSpPr>
          <p:cNvPr id="11" name="Espace réservé du pied de page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pPr rtl="0"/>
            <a:r>
              <a:rPr lang="fr-FR" noProof="0"/>
              <a:t>AJOUTER UN PIED DE PAGE</a:t>
            </a:r>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Espace réservé d’image 18" descr="Murs de verre d’immeuble et ciel">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3"/>
          <a:srcRect l="-48" t="6766" r="19843" b="3091"/>
          <a:stretch/>
        </p:blipFill>
        <p:spPr>
          <a:xfrm>
            <a:off x="3033191" y="0"/>
            <a:ext cx="9155634" cy="6858000"/>
          </a:xfrm>
        </p:spPr>
      </p:pic>
      <p:sp>
        <p:nvSpPr>
          <p:cNvPr id="2" name="Titre 1">
            <a:extLst>
              <a:ext uri="{FF2B5EF4-FFF2-40B4-BE49-F238E27FC236}">
                <a16:creationId xmlns:a16="http://schemas.microsoft.com/office/drawing/2014/main" id="{F56E9371-6E05-45E0-803B-4C39AC28CC69}"/>
              </a:ext>
            </a:extLst>
          </p:cNvPr>
          <p:cNvSpPr>
            <a:spLocks noGrp="1"/>
          </p:cNvSpPr>
          <p:nvPr>
            <p:ph type="title"/>
          </p:nvPr>
        </p:nvSpPr>
        <p:spPr>
          <a:xfrm>
            <a:off x="287384" y="423664"/>
            <a:ext cx="11730446" cy="2580865"/>
          </a:xfrm>
        </p:spPr>
        <p:txBody>
          <a:bodyPr rtlCol="0"/>
          <a:lstStyle/>
          <a:p>
            <a:r>
              <a:rPr lang="en-US" sz="5400" dirty="0"/>
              <a:t>The Battle of </a:t>
            </a:r>
            <a:r>
              <a:rPr lang="en-US" sz="5400" dirty="0" smtClean="0"/>
              <a:t>Neighborhoods </a:t>
            </a:r>
            <a:r>
              <a:rPr lang="en-US" sz="5400" dirty="0"/>
              <a:t>North York</a:t>
            </a:r>
            <a:endParaRPr lang="fr-FR" sz="5400" dirty="0"/>
          </a:p>
        </p:txBody>
      </p:sp>
      <p:sp>
        <p:nvSpPr>
          <p:cNvPr id="3" name="Espace réservé du texte 2">
            <a:extLst>
              <a:ext uri="{FF2B5EF4-FFF2-40B4-BE49-F238E27FC236}">
                <a16:creationId xmlns:a16="http://schemas.microsoft.com/office/drawing/2014/main" id="{E0A0FE25-038A-4A14-B11A-432FECB7FA1E}"/>
              </a:ext>
            </a:extLst>
          </p:cNvPr>
          <p:cNvSpPr>
            <a:spLocks noGrp="1"/>
          </p:cNvSpPr>
          <p:nvPr>
            <p:ph type="body" sz="quarter" idx="13"/>
          </p:nvPr>
        </p:nvSpPr>
        <p:spPr>
          <a:xfrm>
            <a:off x="287384" y="3735100"/>
            <a:ext cx="10090287" cy="1101897"/>
          </a:xfrm>
        </p:spPr>
        <p:txBody>
          <a:bodyPr rtlCol="0"/>
          <a:lstStyle/>
          <a:p>
            <a:r>
              <a:rPr lang="fr-FR" dirty="0" smtClean="0"/>
              <a:t>Data </a:t>
            </a:r>
            <a:r>
              <a:rPr lang="fr-FR" dirty="0"/>
              <a:t>science </a:t>
            </a:r>
            <a:endParaRPr lang="fr-FR" dirty="0" smtClean="0"/>
          </a:p>
          <a:p>
            <a:r>
              <a:rPr lang="fr-FR" dirty="0" smtClean="0"/>
              <a:t>Capstone</a:t>
            </a:r>
            <a:endParaRPr lang="fr-FR" dirty="0"/>
          </a:p>
        </p:txBody>
      </p:sp>
      <p:sp>
        <p:nvSpPr>
          <p:cNvPr id="5" name="Espace réservé du texte 4">
            <a:extLst>
              <a:ext uri="{FF2B5EF4-FFF2-40B4-BE49-F238E27FC236}">
                <a16:creationId xmlns:a16="http://schemas.microsoft.com/office/drawing/2014/main" id="{030A1A89-FE18-44C6-B3EE-49541CB85077}"/>
              </a:ext>
            </a:extLst>
          </p:cNvPr>
          <p:cNvSpPr>
            <a:spLocks noGrp="1"/>
          </p:cNvSpPr>
          <p:nvPr>
            <p:ph type="body" sz="quarter" idx="20"/>
          </p:nvPr>
        </p:nvSpPr>
        <p:spPr>
          <a:xfrm>
            <a:off x="287384" y="5127367"/>
            <a:ext cx="4367531" cy="324417"/>
          </a:xfrm>
        </p:spPr>
        <p:txBody>
          <a:bodyPr rtlCol="0"/>
          <a:lstStyle/>
          <a:p>
            <a:pPr rtl="0"/>
            <a:r>
              <a:rPr lang="fr-FR" dirty="0" smtClean="0"/>
              <a:t>IBM &amp; Coursera</a:t>
            </a:r>
            <a:endParaRPr lang="fr-FR" dirty="0"/>
          </a:p>
        </p:txBody>
      </p:sp>
      <p:sp>
        <p:nvSpPr>
          <p:cNvPr id="4" name="Espace réservé du texte 3">
            <a:extLst>
              <a:ext uri="{FF2B5EF4-FFF2-40B4-BE49-F238E27FC236}">
                <a16:creationId xmlns:a16="http://schemas.microsoft.com/office/drawing/2014/main" id="{C83697A7-775B-4995-AFA7-E4B1B1C1C8F8}"/>
              </a:ext>
            </a:extLst>
          </p:cNvPr>
          <p:cNvSpPr>
            <a:spLocks noGrp="1"/>
          </p:cNvSpPr>
          <p:nvPr>
            <p:ph type="body" sz="quarter" idx="21"/>
          </p:nvPr>
        </p:nvSpPr>
        <p:spPr>
          <a:xfrm>
            <a:off x="287384" y="5523081"/>
            <a:ext cx="4367531" cy="324417"/>
          </a:xfrm>
        </p:spPr>
        <p:txBody>
          <a:bodyPr rtlCol="0"/>
          <a:lstStyle/>
          <a:p>
            <a:pPr rtl="0"/>
            <a:r>
              <a:rPr lang="fr-FR" dirty="0" smtClean="0"/>
              <a:t>2021</a:t>
            </a:r>
            <a:endParaRPr lang="fr-FR"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FF2F0B8-896C-4D84-9FF9-3E3607F9E57C}"/>
              </a:ext>
            </a:extLst>
          </p:cNvPr>
          <p:cNvSpPr>
            <a:spLocks noGrp="1"/>
          </p:cNvSpPr>
          <p:nvPr>
            <p:ph type="title"/>
          </p:nvPr>
        </p:nvSpPr>
        <p:spPr bwMode="grayWhite">
          <a:xfrm>
            <a:off x="0" y="0"/>
            <a:ext cx="12192000" cy="1325563"/>
          </a:xfrm>
        </p:spPr>
        <p:txBody>
          <a:bodyPr rtlCol="0"/>
          <a:lstStyle/>
          <a:p>
            <a:r>
              <a:rPr lang="en-US" dirty="0"/>
              <a:t>Most Common </a:t>
            </a:r>
            <a:r>
              <a:rPr lang="en-US" dirty="0" smtClean="0"/>
              <a:t>Venues</a:t>
            </a:r>
            <a:endParaRPr lang="fr-FR" dirty="0"/>
          </a:p>
        </p:txBody>
      </p:sp>
      <p:sp>
        <p:nvSpPr>
          <p:cNvPr id="2" name="Espace réservé du numéro de diapositive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rtlCol="0"/>
          <a:lstStyle/>
          <a:p>
            <a:pPr rtl="0"/>
            <a:fld id="{D495E168-DA5E-4888-8D8A-92B118324C14}" type="slidenum">
              <a:rPr lang="fr-FR" smtClean="0"/>
              <a:pPr rtl="0"/>
              <a:t>10</a:t>
            </a:fld>
            <a:endParaRPr lang="fr-F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189" y="1125547"/>
            <a:ext cx="7959621" cy="5241950"/>
          </a:xfrm>
          <a:prstGeom prst="rect">
            <a:avLst/>
          </a:prstGeom>
        </p:spPr>
      </p:pic>
    </p:spTree>
    <p:extLst>
      <p:ext uri="{BB962C8B-B14F-4D97-AF65-F5344CB8AC3E}">
        <p14:creationId xmlns:p14="http://schemas.microsoft.com/office/powerpoint/2010/main" val="219153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12701" y="301752"/>
            <a:ext cx="12161519" cy="782638"/>
          </a:xfrm>
        </p:spPr>
        <p:txBody>
          <a:bodyPr rtlCol="0"/>
          <a:lstStyle/>
          <a:p>
            <a:pPr algn="ctr" rtl="0"/>
            <a:r>
              <a:rPr lang="fr-FR" dirty="0" smtClean="0"/>
              <a:t>Map of Clusters in North York</a:t>
            </a:r>
            <a:endParaRPr lang="fr-FR" dirty="0"/>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11</a:t>
            </a:fld>
            <a:endParaRPr lang="fr-F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187" y="1084390"/>
            <a:ext cx="9946544" cy="4953055"/>
          </a:xfrm>
          <a:prstGeom prst="rect">
            <a:avLst/>
          </a:prstGeom>
        </p:spPr>
      </p:pic>
    </p:spTree>
    <p:extLst>
      <p:ext uri="{BB962C8B-B14F-4D97-AF65-F5344CB8AC3E}">
        <p14:creationId xmlns:p14="http://schemas.microsoft.com/office/powerpoint/2010/main" val="411994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FF2F0B8-896C-4D84-9FF9-3E3607F9E57C}"/>
              </a:ext>
            </a:extLst>
          </p:cNvPr>
          <p:cNvSpPr>
            <a:spLocks noGrp="1"/>
          </p:cNvSpPr>
          <p:nvPr>
            <p:ph type="title"/>
          </p:nvPr>
        </p:nvSpPr>
        <p:spPr bwMode="grayWhite">
          <a:xfrm>
            <a:off x="0" y="0"/>
            <a:ext cx="12192000" cy="1076119"/>
          </a:xfrm>
        </p:spPr>
        <p:txBody>
          <a:bodyPr rtlCol="0"/>
          <a:lstStyle/>
          <a:p>
            <a:r>
              <a:rPr lang="en-US" dirty="0" smtClean="0"/>
              <a:t>Average Housing Price</a:t>
            </a:r>
            <a:endParaRPr lang="fr-FR" dirty="0"/>
          </a:p>
        </p:txBody>
      </p:sp>
      <p:sp>
        <p:nvSpPr>
          <p:cNvPr id="2" name="Espace réservé du numéro de diapositive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rtlCol="0"/>
          <a:lstStyle/>
          <a:p>
            <a:pPr rtl="0"/>
            <a:fld id="{D495E168-DA5E-4888-8D8A-92B118324C14}" type="slidenum">
              <a:rPr lang="fr-FR" smtClean="0"/>
              <a:pPr rtl="0"/>
              <a:t>12</a:t>
            </a:fld>
            <a:endParaRPr lang="fr-FR"/>
          </a:p>
        </p:txBody>
      </p:sp>
      <p:pic>
        <p:nvPicPr>
          <p:cNvPr id="5" name="Image 4"/>
          <p:cNvPicPr>
            <a:picLocks noChangeAspect="1"/>
          </p:cNvPicPr>
          <p:nvPr/>
        </p:nvPicPr>
        <p:blipFill>
          <a:blip r:embed="rId3"/>
          <a:stretch>
            <a:fillRect/>
          </a:stretch>
        </p:blipFill>
        <p:spPr>
          <a:xfrm>
            <a:off x="2464662" y="1076119"/>
            <a:ext cx="7262676" cy="5291378"/>
          </a:xfrm>
          <a:prstGeom prst="rect">
            <a:avLst/>
          </a:prstGeom>
        </p:spPr>
      </p:pic>
    </p:spTree>
    <p:extLst>
      <p:ext uri="{BB962C8B-B14F-4D97-AF65-F5344CB8AC3E}">
        <p14:creationId xmlns:p14="http://schemas.microsoft.com/office/powerpoint/2010/main" val="184209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FF2F0B8-896C-4D84-9FF9-3E3607F9E57C}"/>
              </a:ext>
            </a:extLst>
          </p:cNvPr>
          <p:cNvSpPr>
            <a:spLocks noGrp="1"/>
          </p:cNvSpPr>
          <p:nvPr>
            <p:ph type="title"/>
          </p:nvPr>
        </p:nvSpPr>
        <p:spPr bwMode="grayWhite">
          <a:xfrm>
            <a:off x="0" y="0"/>
            <a:ext cx="12192000" cy="1076119"/>
          </a:xfrm>
        </p:spPr>
        <p:txBody>
          <a:bodyPr rtlCol="0"/>
          <a:lstStyle/>
          <a:p>
            <a:r>
              <a:rPr lang="en-US" dirty="0" smtClean="0"/>
              <a:t>School Rating</a:t>
            </a:r>
            <a:endParaRPr lang="fr-FR" dirty="0"/>
          </a:p>
        </p:txBody>
      </p:sp>
      <p:sp>
        <p:nvSpPr>
          <p:cNvPr id="2" name="Espace réservé du numéro de diapositive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rtlCol="0"/>
          <a:lstStyle/>
          <a:p>
            <a:pPr rtl="0"/>
            <a:fld id="{D495E168-DA5E-4888-8D8A-92B118324C14}" type="slidenum">
              <a:rPr lang="fr-FR" smtClean="0"/>
              <a:pPr rtl="0"/>
              <a:t>13</a:t>
            </a:fld>
            <a:endParaRPr lang="fr-FR"/>
          </a:p>
        </p:txBody>
      </p:sp>
      <p:pic>
        <p:nvPicPr>
          <p:cNvPr id="3" name="Image 2"/>
          <p:cNvPicPr>
            <a:picLocks noChangeAspect="1"/>
          </p:cNvPicPr>
          <p:nvPr/>
        </p:nvPicPr>
        <p:blipFill>
          <a:blip r:embed="rId3"/>
          <a:stretch>
            <a:fillRect/>
          </a:stretch>
        </p:blipFill>
        <p:spPr>
          <a:xfrm>
            <a:off x="2079633" y="1441244"/>
            <a:ext cx="8032733" cy="4926253"/>
          </a:xfrm>
          <a:prstGeom prst="rect">
            <a:avLst/>
          </a:prstGeom>
        </p:spPr>
      </p:pic>
    </p:spTree>
    <p:extLst>
      <p:ext uri="{BB962C8B-B14F-4D97-AF65-F5344CB8AC3E}">
        <p14:creationId xmlns:p14="http://schemas.microsoft.com/office/powerpoint/2010/main" val="97442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Design futuriste d’un immeuble de bureaux sous un ciel dégagé">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itre 4">
            <a:extLst>
              <a:ext uri="{FF2B5EF4-FFF2-40B4-BE49-F238E27FC236}">
                <a16:creationId xmlns:a16="http://schemas.microsoft.com/office/drawing/2014/main" id="{20B93806-769F-4C20-A684-CA4CB5BB858C}"/>
              </a:ext>
            </a:extLst>
          </p:cNvPr>
          <p:cNvSpPr>
            <a:spLocks noGrp="1"/>
          </p:cNvSpPr>
          <p:nvPr>
            <p:ph type="title"/>
          </p:nvPr>
        </p:nvSpPr>
        <p:spPr/>
        <p:txBody>
          <a:bodyPr rtlCol="0">
            <a:noAutofit/>
          </a:bodyPr>
          <a:lstStyle/>
          <a:p>
            <a:pPr rtl="0"/>
            <a:r>
              <a:rPr lang="en-US" dirty="0" smtClean="0">
                <a:solidFill>
                  <a:schemeClr val="tx2"/>
                </a:solidFill>
              </a:rPr>
              <a:t>Conclusion</a:t>
            </a:r>
            <a:endParaRPr lang="en-US" dirty="0">
              <a:solidFill>
                <a:schemeClr val="tx2"/>
              </a:solidFill>
            </a:endParaRPr>
          </a:p>
        </p:txBody>
      </p:sp>
      <p:sp>
        <p:nvSpPr>
          <p:cNvPr id="4" name="Espace réservé du texte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6" y="2359052"/>
            <a:ext cx="5056083" cy="3530887"/>
          </a:xfrm>
        </p:spPr>
        <p:txBody>
          <a:bodyPr rtlCol="0">
            <a:noAutofit/>
          </a:bodyPr>
          <a:lstStyle/>
          <a:p>
            <a:pPr algn="just">
              <a:lnSpc>
                <a:spcPct val="100000"/>
              </a:lnSpc>
            </a:pPr>
            <a:r>
              <a:rPr lang="en-US" sz="1600" dirty="0">
                <a:solidFill>
                  <a:schemeClr val="bg1"/>
                </a:solidFill>
              </a:rPr>
              <a:t>In this project, using the k-means cluster algorithm, I split the neighborhood into 10 (ten) different clusters and for 103 different </a:t>
            </a:r>
            <a:r>
              <a:rPr lang="en-US" sz="1600" dirty="0" smtClean="0">
                <a:solidFill>
                  <a:schemeClr val="bg1"/>
                </a:solidFill>
              </a:rPr>
              <a:t>latitudes </a:t>
            </a:r>
            <a:r>
              <a:rPr lang="en-US" sz="1600" dirty="0">
                <a:solidFill>
                  <a:schemeClr val="bg1"/>
                </a:solidFill>
              </a:rPr>
              <a:t>and </a:t>
            </a:r>
            <a:r>
              <a:rPr lang="en-US" sz="1600" dirty="0" smtClean="0">
                <a:solidFill>
                  <a:schemeClr val="bg1"/>
                </a:solidFill>
              </a:rPr>
              <a:t>longitudes </a:t>
            </a:r>
            <a:r>
              <a:rPr lang="en-US" sz="1600" dirty="0">
                <a:solidFill>
                  <a:schemeClr val="bg1"/>
                </a:solidFill>
              </a:rPr>
              <a:t>of the dataset, which have very neighborhoods. similar around them. Using the graphs above, the results presented to a particular neighborhood based on the average house prices and the school rating were obtained.</a:t>
            </a:r>
          </a:p>
          <a:p>
            <a:pPr algn="just">
              <a:lnSpc>
                <a:spcPct val="100000"/>
              </a:lnSpc>
            </a:pPr>
            <a:endParaRPr lang="en-US" sz="1600" dirty="0">
              <a:solidFill>
                <a:schemeClr val="bg1"/>
              </a:solidFill>
            </a:endParaRPr>
          </a:p>
        </p:txBody>
      </p:sp>
      <p:sp>
        <p:nvSpPr>
          <p:cNvPr id="2" name="Espace réservé du numéro de diapositive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rtlCol="0"/>
          <a:lstStyle/>
          <a:p>
            <a:pPr rtl="0"/>
            <a:fld id="{D495E168-DA5E-4888-8D8A-92B118324C14}" type="slidenum">
              <a:rPr lang="fr-FR" smtClean="0"/>
              <a:pPr rtl="0"/>
              <a:t>14</a:t>
            </a:fld>
            <a:endParaRPr lang="fr-FR"/>
          </a:p>
        </p:txBody>
      </p:sp>
    </p:spTree>
    <p:extLst>
      <p:ext uri="{BB962C8B-B14F-4D97-AF65-F5344CB8AC3E}">
        <p14:creationId xmlns:p14="http://schemas.microsoft.com/office/powerpoint/2010/main" val="230655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Espace réservé d’image 22" descr="Vue en contre-plongée de l’immeuble de bureaux sous un ciel bleu">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3"/>
          <a:srcRect l="2749" r="2749"/>
          <a:stretch/>
        </p:blipFill>
        <p:spPr/>
      </p:pic>
      <p:sp>
        <p:nvSpPr>
          <p:cNvPr id="2" name="Titre 1">
            <a:extLst>
              <a:ext uri="{FF2B5EF4-FFF2-40B4-BE49-F238E27FC236}">
                <a16:creationId xmlns:a16="http://schemas.microsoft.com/office/drawing/2014/main" id="{D110F751-9975-4653-9855-BA1C7499B75F}"/>
              </a:ext>
            </a:extLst>
          </p:cNvPr>
          <p:cNvSpPr>
            <a:spLocks noGrp="1"/>
          </p:cNvSpPr>
          <p:nvPr>
            <p:ph type="title"/>
          </p:nvPr>
        </p:nvSpPr>
        <p:spPr>
          <a:xfrm>
            <a:off x="6266062" y="691459"/>
            <a:ext cx="5852966" cy="2281355"/>
          </a:xfrm>
        </p:spPr>
        <p:txBody>
          <a:bodyPr rtlCol="0"/>
          <a:lstStyle/>
          <a:p>
            <a:pPr rtl="0"/>
            <a:r>
              <a:rPr lang="en-US" sz="6000" dirty="0" smtClean="0"/>
              <a:t>Thank</a:t>
            </a:r>
            <a:r>
              <a:rPr lang="en-US" sz="6000" dirty="0" smtClean="0"/>
              <a:t>s</a:t>
            </a:r>
            <a:r>
              <a:rPr lang="fr-FR" sz="6000" dirty="0" smtClean="0"/>
              <a:t>!</a:t>
            </a:r>
            <a:endParaRPr lang="fr-FR" sz="6000" dirty="0"/>
          </a:p>
        </p:txBody>
      </p:sp>
      <p:sp>
        <p:nvSpPr>
          <p:cNvPr id="3" name="Espace réservé du texte 2">
            <a:extLst>
              <a:ext uri="{FF2B5EF4-FFF2-40B4-BE49-F238E27FC236}">
                <a16:creationId xmlns:a16="http://schemas.microsoft.com/office/drawing/2014/main" id="{83BBFE92-CA4F-4673-B4D5-7FFF88E819E8}"/>
              </a:ext>
            </a:extLst>
          </p:cNvPr>
          <p:cNvSpPr>
            <a:spLocks noGrp="1"/>
          </p:cNvSpPr>
          <p:nvPr>
            <p:ph type="body" sz="quarter" idx="13"/>
          </p:nvPr>
        </p:nvSpPr>
        <p:spPr>
          <a:xfrm>
            <a:off x="8983257" y="3813509"/>
            <a:ext cx="3135771" cy="2352160"/>
          </a:xfrm>
        </p:spPr>
        <p:txBody>
          <a:bodyPr rtlCol="0"/>
          <a:lstStyle/>
          <a:p>
            <a:pPr algn="l">
              <a:lnSpc>
                <a:spcPct val="100000"/>
              </a:lnSpc>
            </a:pPr>
            <a:r>
              <a:rPr lang="it-IT" dirty="0"/>
              <a:t>IBM Data Science Professional Certificate</a:t>
            </a:r>
            <a:endParaRPr lang="fr-FR" dirty="0"/>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88F02AC-2ACE-4B6E-9181-99EBB08906BB}"/>
              </a:ext>
            </a:extLst>
          </p:cNvPr>
          <p:cNvSpPr>
            <a:spLocks noGrp="1"/>
          </p:cNvSpPr>
          <p:nvPr>
            <p:ph type="body" sz="quarter" idx="15"/>
          </p:nvPr>
        </p:nvSpPr>
        <p:spPr>
          <a:xfrm>
            <a:off x="430277" y="2578140"/>
            <a:ext cx="4745706" cy="3292968"/>
          </a:xfrm>
        </p:spPr>
        <p:txBody>
          <a:bodyPr rtlCol="0">
            <a:noAutofit/>
          </a:bodyPr>
          <a:lstStyle/>
          <a:p>
            <a:pPr algn="just">
              <a:lnSpc>
                <a:spcPct val="100000"/>
              </a:lnSpc>
            </a:pPr>
            <a:r>
              <a:rPr lang="en-US" sz="1600" dirty="0">
                <a:solidFill>
                  <a:schemeClr val="bg1"/>
                </a:solidFill>
              </a:rPr>
              <a:t>The goal of this project is to help people explore the best places in their neighborhood. This will help them to make smart and efficient decisions about choosing a good neighborhood among other neighborhoods in </a:t>
            </a:r>
            <a:r>
              <a:rPr lang="en-US" sz="1600" dirty="0" smtClean="0">
                <a:solidFill>
                  <a:schemeClr val="bg1"/>
                </a:solidFill>
              </a:rPr>
              <a:t>North </a:t>
            </a:r>
            <a:r>
              <a:rPr lang="en-US" sz="1600" dirty="0">
                <a:solidFill>
                  <a:schemeClr val="bg1"/>
                </a:solidFill>
              </a:rPr>
              <a:t>York, </a:t>
            </a:r>
            <a:r>
              <a:rPr lang="en-US" sz="1600" dirty="0" smtClean="0">
                <a:solidFill>
                  <a:schemeClr val="bg1"/>
                </a:solidFill>
              </a:rPr>
              <a:t>Toronto.</a:t>
            </a:r>
          </a:p>
          <a:p>
            <a:pPr marL="0" indent="0" algn="just">
              <a:lnSpc>
                <a:spcPct val="100000"/>
              </a:lnSpc>
              <a:buNone/>
            </a:pPr>
            <a:endParaRPr lang="en-US" sz="1600" dirty="0" smtClean="0">
              <a:solidFill>
                <a:schemeClr val="bg1"/>
              </a:solidFill>
            </a:endParaRPr>
          </a:p>
          <a:p>
            <a:pPr algn="just">
              <a:lnSpc>
                <a:spcPct val="100000"/>
              </a:lnSpc>
            </a:pPr>
            <a:r>
              <a:rPr lang="en-US" sz="1600" dirty="0">
                <a:solidFill>
                  <a:schemeClr val="bg1"/>
                </a:solidFill>
              </a:rPr>
              <a:t>This project aims to create an analysis of the characteristics for a people migrating to North York to find a better neighborhood as a comparative analysis between neighborhoods. Features include the median housing price and better school according to ratings</a:t>
            </a:r>
            <a:endParaRPr lang="fr-FR" sz="1600" dirty="0">
              <a:solidFill>
                <a:schemeClr val="bg1"/>
              </a:solidFill>
            </a:endParaRPr>
          </a:p>
        </p:txBody>
      </p:sp>
      <p:pic>
        <p:nvPicPr>
          <p:cNvPr id="14" name="Espace réservé d’image 13" descr="Design futuriste d’un immeuble de bureaux sous un ciel dégagé">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Espace réservé du numéro de diapositive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fr-FR" smtClean="0"/>
              <a:pPr rtl="0"/>
              <a:t>2</a:t>
            </a:fld>
            <a:endParaRPr lang="fr-FR"/>
          </a:p>
        </p:txBody>
      </p:sp>
      <p:sp>
        <p:nvSpPr>
          <p:cNvPr id="3" name="Espace réservé du texte 2"/>
          <p:cNvSpPr>
            <a:spLocks noGrp="1"/>
          </p:cNvSpPr>
          <p:nvPr>
            <p:ph type="body" sz="quarter" idx="13"/>
          </p:nvPr>
        </p:nvSpPr>
        <p:spPr>
          <a:xfrm>
            <a:off x="592202" y="801540"/>
            <a:ext cx="4421856" cy="749047"/>
          </a:xfrm>
        </p:spPr>
        <p:txBody>
          <a:bodyPr>
            <a:noAutofit/>
          </a:bodyPr>
          <a:lstStyle/>
          <a:p>
            <a:r>
              <a:rPr lang="fr-FR" sz="4000" b="1" dirty="0" smtClean="0"/>
              <a:t>Introduction</a:t>
            </a:r>
            <a:endParaRPr lang="fr-FR" sz="4000" b="1" dirty="0"/>
          </a:p>
        </p:txBody>
      </p:sp>
    </p:spTree>
    <p:extLst>
      <p:ext uri="{BB962C8B-B14F-4D97-AF65-F5344CB8AC3E}">
        <p14:creationId xmlns:p14="http://schemas.microsoft.com/office/powerpoint/2010/main" val="265579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88F02AC-2ACE-4B6E-9181-99EBB08906BB}"/>
              </a:ext>
            </a:extLst>
          </p:cNvPr>
          <p:cNvSpPr>
            <a:spLocks noGrp="1"/>
          </p:cNvSpPr>
          <p:nvPr>
            <p:ph type="body" sz="quarter" idx="15"/>
          </p:nvPr>
        </p:nvSpPr>
        <p:spPr>
          <a:xfrm>
            <a:off x="430277" y="2578140"/>
            <a:ext cx="4745706" cy="3292968"/>
          </a:xfrm>
        </p:spPr>
        <p:txBody>
          <a:bodyPr rtlCol="0">
            <a:noAutofit/>
          </a:bodyPr>
          <a:lstStyle/>
          <a:p>
            <a:pPr algn="just">
              <a:lnSpc>
                <a:spcPct val="100000"/>
              </a:lnSpc>
            </a:pPr>
            <a:r>
              <a:rPr lang="en-US" sz="1600" dirty="0">
                <a:solidFill>
                  <a:schemeClr val="bg1"/>
                </a:solidFill>
              </a:rPr>
              <a:t>The main goal of this project is to suggest a better neighborhood in a new city for the person who moves there. Social presence in society in terms of like-minded people. Connectivity to airport, bus stop, city center, markets and other daily needs nearby.</a:t>
            </a:r>
          </a:p>
          <a:p>
            <a:pPr algn="just">
              <a:lnSpc>
                <a:spcPct val="100000"/>
              </a:lnSpc>
            </a:pPr>
            <a:endParaRPr lang="en-US" sz="1600" dirty="0">
              <a:solidFill>
                <a:schemeClr val="bg1"/>
              </a:solidFill>
            </a:endParaRPr>
          </a:p>
          <a:p>
            <a:pPr algn="just">
              <a:lnSpc>
                <a:spcPct val="100000"/>
              </a:lnSpc>
            </a:pPr>
            <a:r>
              <a:rPr lang="en-US" sz="1600" dirty="0">
                <a:solidFill>
                  <a:schemeClr val="bg1"/>
                </a:solidFill>
              </a:rPr>
              <a:t>1. Sorted list of house in terms of housing prices in a ascending or descending order</a:t>
            </a:r>
          </a:p>
          <a:p>
            <a:pPr algn="just">
              <a:lnSpc>
                <a:spcPct val="100000"/>
              </a:lnSpc>
            </a:pPr>
            <a:r>
              <a:rPr lang="en-US" sz="1600" dirty="0">
                <a:solidFill>
                  <a:schemeClr val="bg1"/>
                </a:solidFill>
              </a:rPr>
              <a:t>2. Sorted list of schools in terms of location, fees, rating and reviews</a:t>
            </a:r>
            <a:endParaRPr lang="fr-FR" sz="1600" dirty="0">
              <a:solidFill>
                <a:schemeClr val="bg1"/>
              </a:solidFill>
            </a:endParaRPr>
          </a:p>
        </p:txBody>
      </p:sp>
      <p:pic>
        <p:nvPicPr>
          <p:cNvPr id="14" name="Espace réservé d’image 13" descr="Design futuriste d’un immeuble de bureaux sous un ciel dégagé">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Espace réservé du numéro de diapositive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fr-FR" smtClean="0"/>
              <a:pPr rtl="0"/>
              <a:t>3</a:t>
            </a:fld>
            <a:endParaRPr lang="fr-FR"/>
          </a:p>
        </p:txBody>
      </p:sp>
      <p:sp>
        <p:nvSpPr>
          <p:cNvPr id="3" name="Espace réservé du texte 2"/>
          <p:cNvSpPr>
            <a:spLocks noGrp="1"/>
          </p:cNvSpPr>
          <p:nvPr>
            <p:ph type="body" sz="quarter" idx="13"/>
          </p:nvPr>
        </p:nvSpPr>
        <p:spPr>
          <a:xfrm>
            <a:off x="592202" y="801540"/>
            <a:ext cx="4421856" cy="749047"/>
          </a:xfrm>
        </p:spPr>
        <p:txBody>
          <a:bodyPr>
            <a:noAutofit/>
          </a:bodyPr>
          <a:lstStyle/>
          <a:p>
            <a:r>
              <a:rPr lang="fr-FR" sz="4000" b="1" dirty="0" smtClean="0"/>
              <a:t>Problem</a:t>
            </a:r>
            <a:endParaRPr lang="fr-FR" sz="4000" b="1" dirty="0"/>
          </a:p>
        </p:txBody>
      </p:sp>
    </p:spTree>
    <p:extLst>
      <p:ext uri="{BB962C8B-B14F-4D97-AF65-F5344CB8AC3E}">
        <p14:creationId xmlns:p14="http://schemas.microsoft.com/office/powerpoint/2010/main" val="382507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88F02AC-2ACE-4B6E-9181-99EBB08906BB}"/>
              </a:ext>
            </a:extLst>
          </p:cNvPr>
          <p:cNvSpPr>
            <a:spLocks noGrp="1"/>
          </p:cNvSpPr>
          <p:nvPr>
            <p:ph type="body" sz="quarter" idx="15"/>
          </p:nvPr>
        </p:nvSpPr>
        <p:spPr>
          <a:xfrm>
            <a:off x="430277" y="2578140"/>
            <a:ext cx="4745706" cy="3292968"/>
          </a:xfrm>
        </p:spPr>
        <p:txBody>
          <a:bodyPr rtlCol="0">
            <a:noAutofit/>
          </a:bodyPr>
          <a:lstStyle/>
          <a:p>
            <a:pPr algn="just">
              <a:lnSpc>
                <a:spcPct val="100000"/>
              </a:lnSpc>
            </a:pPr>
            <a:r>
              <a:rPr lang="en-US" sz="1600" dirty="0">
                <a:solidFill>
                  <a:schemeClr val="bg1"/>
                </a:solidFill>
              </a:rPr>
              <a:t>North York is one of the six administrative districts of Toronto, Ontario, Canada. it was one of the fastest-growing parts of the region due to its proximity to Old Toronto</a:t>
            </a:r>
            <a:r>
              <a:rPr lang="en-US" sz="1600" dirty="0" smtClean="0">
                <a:solidFill>
                  <a:schemeClr val="bg1"/>
                </a:solidFill>
              </a:rPr>
              <a:t>.</a:t>
            </a:r>
          </a:p>
          <a:p>
            <a:pPr algn="just">
              <a:lnSpc>
                <a:spcPct val="100000"/>
              </a:lnSpc>
            </a:pPr>
            <a:endParaRPr lang="en-US" sz="1600" dirty="0">
              <a:solidFill>
                <a:schemeClr val="bg1"/>
              </a:solidFill>
            </a:endParaRPr>
          </a:p>
          <a:p>
            <a:pPr algn="just">
              <a:lnSpc>
                <a:spcPct val="100000"/>
              </a:lnSpc>
            </a:pPr>
            <a:r>
              <a:rPr lang="en-US" sz="1600" dirty="0">
                <a:solidFill>
                  <a:schemeClr val="bg1"/>
                </a:solidFill>
              </a:rPr>
              <a:t>In 1998, North York was amalgamated with the rest of Metropolitan Toronto to form the new city of Toronto and has since been a secondary economic hub of the city outside Downtown Toronto.</a:t>
            </a:r>
            <a:endParaRPr lang="fr-FR" sz="1600" dirty="0">
              <a:solidFill>
                <a:schemeClr val="bg1"/>
              </a:solidFill>
            </a:endParaRPr>
          </a:p>
        </p:txBody>
      </p:sp>
      <p:pic>
        <p:nvPicPr>
          <p:cNvPr id="14" name="Espace réservé d’image 13" descr="Design futuriste d’un immeuble de bureaux sous un ciel dégagé">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Espace réservé du numéro de diapositive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fr-FR" smtClean="0"/>
              <a:pPr rtl="0"/>
              <a:t>4</a:t>
            </a:fld>
            <a:endParaRPr lang="fr-FR"/>
          </a:p>
        </p:txBody>
      </p:sp>
      <p:sp>
        <p:nvSpPr>
          <p:cNvPr id="3" name="Espace réservé du texte 2"/>
          <p:cNvSpPr>
            <a:spLocks noGrp="1"/>
          </p:cNvSpPr>
          <p:nvPr>
            <p:ph type="body" sz="quarter" idx="13"/>
          </p:nvPr>
        </p:nvSpPr>
        <p:spPr>
          <a:xfrm>
            <a:off x="592202" y="801540"/>
            <a:ext cx="4421856" cy="749047"/>
          </a:xfrm>
        </p:spPr>
        <p:txBody>
          <a:bodyPr>
            <a:noAutofit/>
          </a:bodyPr>
          <a:lstStyle/>
          <a:p>
            <a:r>
              <a:rPr lang="fr-FR" sz="4000" b="1" dirty="0" smtClean="0"/>
              <a:t>Location</a:t>
            </a:r>
            <a:endParaRPr lang="fr-FR" sz="4000" b="1" dirty="0"/>
          </a:p>
        </p:txBody>
      </p:sp>
    </p:spTree>
    <p:extLst>
      <p:ext uri="{BB962C8B-B14F-4D97-AF65-F5344CB8AC3E}">
        <p14:creationId xmlns:p14="http://schemas.microsoft.com/office/powerpoint/2010/main" val="284663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835960" y="301752"/>
            <a:ext cx="10514998" cy="782638"/>
          </a:xfrm>
        </p:spPr>
        <p:txBody>
          <a:bodyPr rtlCol="0"/>
          <a:lstStyle/>
          <a:p>
            <a:pPr algn="ctr" rtl="0"/>
            <a:r>
              <a:rPr lang="fr-FR" dirty="0" smtClean="0"/>
              <a:t>Map of North York, Toronto</a:t>
            </a:r>
            <a:endParaRPr lang="fr-FR" dirty="0"/>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5</a:t>
            </a:fld>
            <a:endParaRPr lang="fr-F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737" y="1084390"/>
            <a:ext cx="9635444" cy="5213544"/>
          </a:xfrm>
          <a:prstGeom prst="rect">
            <a:avLst/>
          </a:prstGeom>
        </p:spPr>
      </p:pic>
    </p:spTree>
    <p:extLst>
      <p:ext uri="{BB962C8B-B14F-4D97-AF65-F5344CB8AC3E}">
        <p14:creationId xmlns:p14="http://schemas.microsoft.com/office/powerpoint/2010/main" val="1355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88F02AC-2ACE-4B6E-9181-99EBB08906BB}"/>
              </a:ext>
            </a:extLst>
          </p:cNvPr>
          <p:cNvSpPr>
            <a:spLocks noGrp="1"/>
          </p:cNvSpPr>
          <p:nvPr>
            <p:ph type="body" sz="quarter" idx="15"/>
          </p:nvPr>
        </p:nvSpPr>
        <p:spPr>
          <a:xfrm>
            <a:off x="430277" y="2578140"/>
            <a:ext cx="4745706" cy="3292968"/>
          </a:xfrm>
        </p:spPr>
        <p:txBody>
          <a:bodyPr rtlCol="0">
            <a:noAutofit/>
          </a:bodyPr>
          <a:lstStyle/>
          <a:p>
            <a:pPr algn="just">
              <a:lnSpc>
                <a:spcPct val="100000"/>
              </a:lnSpc>
            </a:pPr>
            <a:r>
              <a:rPr lang="en-US" sz="1600" dirty="0">
                <a:solidFill>
                  <a:schemeClr val="bg1"/>
                </a:solidFill>
              </a:rPr>
              <a:t>Data Link: </a:t>
            </a:r>
          </a:p>
          <a:p>
            <a:pPr marL="0" indent="0" algn="just">
              <a:lnSpc>
                <a:spcPct val="100000"/>
              </a:lnSpc>
              <a:buNone/>
            </a:pPr>
            <a:r>
              <a:rPr lang="en-US" sz="1600" dirty="0">
                <a:solidFill>
                  <a:schemeClr val="bg1"/>
                </a:solidFill>
                <a:hlinkClick r:id="rId3"/>
              </a:rPr>
              <a:t>        https://en.wikipedia.org/wiki/List_of_postal_codes_of_Canada:_M</a:t>
            </a:r>
            <a:r>
              <a:rPr lang="en-US" sz="1600" dirty="0">
                <a:solidFill>
                  <a:schemeClr val="bg1"/>
                </a:solidFill>
              </a:rPr>
              <a:t> </a:t>
            </a:r>
          </a:p>
          <a:p>
            <a:pPr marL="0" indent="0" algn="just">
              <a:lnSpc>
                <a:spcPct val="100000"/>
              </a:lnSpc>
              <a:buNone/>
            </a:pPr>
            <a:endParaRPr lang="en-US" sz="1600" dirty="0">
              <a:solidFill>
                <a:schemeClr val="bg1"/>
              </a:solidFill>
            </a:endParaRPr>
          </a:p>
          <a:p>
            <a:pPr algn="just">
              <a:lnSpc>
                <a:spcPct val="100000"/>
              </a:lnSpc>
            </a:pPr>
            <a:r>
              <a:rPr lang="en-US" sz="1600" dirty="0">
                <a:solidFill>
                  <a:schemeClr val="bg1"/>
                </a:solidFill>
              </a:rPr>
              <a:t>Will use North York dataset which we scrapped from </a:t>
            </a:r>
            <a:r>
              <a:rPr lang="en-US" sz="1600" dirty="0" err="1">
                <a:solidFill>
                  <a:schemeClr val="bg1"/>
                </a:solidFill>
              </a:rPr>
              <a:t>wikipedia</a:t>
            </a:r>
            <a:r>
              <a:rPr lang="en-US" sz="1600" dirty="0">
                <a:solidFill>
                  <a:schemeClr val="bg1"/>
                </a:solidFill>
              </a:rPr>
              <a:t> on Week 3. Dataset consisting of latitude and longitude, zip codes.</a:t>
            </a:r>
          </a:p>
          <a:p>
            <a:pPr algn="just">
              <a:lnSpc>
                <a:spcPct val="100000"/>
              </a:lnSpc>
            </a:pPr>
            <a:endParaRPr lang="fr-FR" sz="1600" dirty="0">
              <a:solidFill>
                <a:schemeClr val="bg1"/>
              </a:solidFill>
            </a:endParaRPr>
          </a:p>
        </p:txBody>
      </p:sp>
      <p:pic>
        <p:nvPicPr>
          <p:cNvPr id="14" name="Espace réservé d’image 13" descr="Design futuriste d’un immeuble de bureaux sous un ciel dégagé">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4"/>
          <a:srcRect l="17163" t="7596" r="21154"/>
          <a:stretch/>
        </p:blipFill>
        <p:spPr>
          <a:xfrm>
            <a:off x="5519738" y="0"/>
            <a:ext cx="6103621" cy="6858000"/>
          </a:xfrm>
        </p:spPr>
      </p:pic>
      <p:sp>
        <p:nvSpPr>
          <p:cNvPr id="2" name="Espace réservé du numéro de diapositive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fr-FR" smtClean="0"/>
              <a:pPr rtl="0"/>
              <a:t>6</a:t>
            </a:fld>
            <a:endParaRPr lang="fr-FR"/>
          </a:p>
        </p:txBody>
      </p:sp>
      <p:sp>
        <p:nvSpPr>
          <p:cNvPr id="3" name="Espace réservé du texte 2"/>
          <p:cNvSpPr>
            <a:spLocks noGrp="1"/>
          </p:cNvSpPr>
          <p:nvPr>
            <p:ph type="body" sz="quarter" idx="13"/>
          </p:nvPr>
        </p:nvSpPr>
        <p:spPr>
          <a:xfrm>
            <a:off x="592202" y="801540"/>
            <a:ext cx="4421856" cy="749047"/>
          </a:xfrm>
        </p:spPr>
        <p:txBody>
          <a:bodyPr>
            <a:noAutofit/>
          </a:bodyPr>
          <a:lstStyle/>
          <a:p>
            <a:r>
              <a:rPr lang="fr-FR" sz="4000" b="1" dirty="0"/>
              <a:t>Data Description</a:t>
            </a:r>
            <a:endParaRPr lang="fr-FR" sz="4000" b="1" dirty="0"/>
          </a:p>
        </p:txBody>
      </p:sp>
    </p:spTree>
    <p:extLst>
      <p:ext uri="{BB962C8B-B14F-4D97-AF65-F5344CB8AC3E}">
        <p14:creationId xmlns:p14="http://schemas.microsoft.com/office/powerpoint/2010/main" val="282547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88F02AC-2ACE-4B6E-9181-99EBB08906BB}"/>
              </a:ext>
            </a:extLst>
          </p:cNvPr>
          <p:cNvSpPr>
            <a:spLocks noGrp="1"/>
          </p:cNvSpPr>
          <p:nvPr>
            <p:ph type="body" sz="quarter" idx="15"/>
          </p:nvPr>
        </p:nvSpPr>
        <p:spPr>
          <a:xfrm>
            <a:off x="430277" y="2578140"/>
            <a:ext cx="4745706" cy="3424232"/>
          </a:xfrm>
        </p:spPr>
        <p:txBody>
          <a:bodyPr rtlCol="0">
            <a:noAutofit/>
          </a:bodyPr>
          <a:lstStyle/>
          <a:p>
            <a:pPr algn="just">
              <a:lnSpc>
                <a:spcPct val="100000"/>
              </a:lnSpc>
            </a:pPr>
            <a:r>
              <a:rPr lang="en-US" sz="1600" dirty="0">
                <a:solidFill>
                  <a:schemeClr val="bg1"/>
                </a:solidFill>
              </a:rPr>
              <a:t>We will need data about different venues in different neighborhoods of that specific borough. </a:t>
            </a:r>
          </a:p>
          <a:p>
            <a:pPr algn="just">
              <a:lnSpc>
                <a:spcPct val="100000"/>
              </a:lnSpc>
            </a:pPr>
            <a:r>
              <a:rPr lang="en-US" sz="1600" dirty="0">
                <a:solidFill>
                  <a:schemeClr val="bg1"/>
                </a:solidFill>
              </a:rPr>
              <a:t>In order to gain that information we will use "Foursquare" locational information</a:t>
            </a:r>
            <a:r>
              <a:rPr lang="en-US" sz="1600" dirty="0" smtClean="0">
                <a:solidFill>
                  <a:schemeClr val="bg1"/>
                </a:solidFill>
              </a:rPr>
              <a:t>.</a:t>
            </a:r>
          </a:p>
          <a:p>
            <a:pPr algn="just">
              <a:lnSpc>
                <a:spcPct val="100000"/>
              </a:lnSpc>
            </a:pPr>
            <a:r>
              <a:rPr lang="en-US" sz="1600" dirty="0">
                <a:solidFill>
                  <a:schemeClr val="bg1"/>
                </a:solidFill>
              </a:rPr>
              <a:t>As such, the foursquare location platform will be used as the sole data source since all the stated required information can be obtained through the API. </a:t>
            </a:r>
          </a:p>
          <a:p>
            <a:pPr algn="just">
              <a:lnSpc>
                <a:spcPct val="100000"/>
              </a:lnSpc>
            </a:pPr>
            <a:r>
              <a:rPr lang="en-US" sz="1600" dirty="0">
                <a:solidFill>
                  <a:schemeClr val="bg1"/>
                </a:solidFill>
              </a:rPr>
              <a:t>After finding the list of neighborhoods, we then connect to the Foursquare API to gather information about venues inside each and every neighborhood. For each neighborhood, we have chosen the radius to be 100 meter.</a:t>
            </a:r>
            <a:endParaRPr lang="fr-FR" sz="1600" dirty="0">
              <a:solidFill>
                <a:schemeClr val="bg1"/>
              </a:solidFill>
            </a:endParaRPr>
          </a:p>
        </p:txBody>
      </p:sp>
      <p:pic>
        <p:nvPicPr>
          <p:cNvPr id="14" name="Espace réservé d’image 13" descr="Design futuriste d’un immeuble de bureaux sous un ciel dégagé">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Espace réservé du numéro de diapositive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fr-FR" smtClean="0"/>
              <a:pPr rtl="0"/>
              <a:t>7</a:t>
            </a:fld>
            <a:endParaRPr lang="fr-FR"/>
          </a:p>
        </p:txBody>
      </p:sp>
      <p:sp>
        <p:nvSpPr>
          <p:cNvPr id="3" name="Espace réservé du texte 2"/>
          <p:cNvSpPr>
            <a:spLocks noGrp="1"/>
          </p:cNvSpPr>
          <p:nvPr>
            <p:ph type="body" sz="quarter" idx="13"/>
          </p:nvPr>
        </p:nvSpPr>
        <p:spPr>
          <a:xfrm>
            <a:off x="592202" y="801540"/>
            <a:ext cx="4737444" cy="749047"/>
          </a:xfrm>
        </p:spPr>
        <p:txBody>
          <a:bodyPr>
            <a:noAutofit/>
          </a:bodyPr>
          <a:lstStyle/>
          <a:p>
            <a:r>
              <a:rPr lang="fr-FR" sz="4000" b="1" dirty="0"/>
              <a:t>Foursquare </a:t>
            </a:r>
            <a:r>
              <a:rPr lang="fr-FR" sz="4000" b="1" dirty="0" smtClean="0"/>
              <a:t>API</a:t>
            </a:r>
            <a:endParaRPr lang="fr-FR" sz="4000" b="1" dirty="0"/>
          </a:p>
        </p:txBody>
      </p:sp>
    </p:spTree>
    <p:extLst>
      <p:ext uri="{BB962C8B-B14F-4D97-AF65-F5344CB8AC3E}">
        <p14:creationId xmlns:p14="http://schemas.microsoft.com/office/powerpoint/2010/main" val="89108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Design futuriste d’un immeuble de bureaux sous un ciel dégagé">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itre 4">
            <a:extLst>
              <a:ext uri="{FF2B5EF4-FFF2-40B4-BE49-F238E27FC236}">
                <a16:creationId xmlns:a16="http://schemas.microsoft.com/office/drawing/2014/main" id="{20B93806-769F-4C20-A684-CA4CB5BB858C}"/>
              </a:ext>
            </a:extLst>
          </p:cNvPr>
          <p:cNvSpPr>
            <a:spLocks noGrp="1"/>
          </p:cNvSpPr>
          <p:nvPr>
            <p:ph type="title"/>
          </p:nvPr>
        </p:nvSpPr>
        <p:spPr/>
        <p:txBody>
          <a:bodyPr rtlCol="0">
            <a:noAutofit/>
          </a:bodyPr>
          <a:lstStyle/>
          <a:p>
            <a:pPr rtl="0"/>
            <a:r>
              <a:rPr lang="en-US" dirty="0" smtClean="0">
                <a:solidFill>
                  <a:schemeClr val="tx2"/>
                </a:solidFill>
              </a:rPr>
              <a:t>Methodology &amp; Results</a:t>
            </a:r>
            <a:br>
              <a:rPr lang="en-US" dirty="0" smtClean="0">
                <a:solidFill>
                  <a:schemeClr val="tx2"/>
                </a:solidFill>
              </a:rPr>
            </a:br>
            <a:endParaRPr lang="en-US" dirty="0">
              <a:solidFill>
                <a:schemeClr val="tx2"/>
              </a:solidFill>
            </a:endParaRPr>
          </a:p>
        </p:txBody>
      </p:sp>
      <p:sp>
        <p:nvSpPr>
          <p:cNvPr id="4" name="Espace réservé du texte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6" y="2359052"/>
            <a:ext cx="5056083" cy="3530887"/>
          </a:xfrm>
        </p:spPr>
        <p:txBody>
          <a:bodyPr rtlCol="0">
            <a:normAutofit/>
          </a:bodyPr>
          <a:lstStyle/>
          <a:p>
            <a:pPr algn="just">
              <a:lnSpc>
                <a:spcPct val="100000"/>
              </a:lnSpc>
            </a:pPr>
            <a:r>
              <a:rPr lang="en-US" sz="1800" dirty="0">
                <a:solidFill>
                  <a:schemeClr val="tx2"/>
                </a:solidFill>
              </a:rPr>
              <a:t>Clustering Approach:</a:t>
            </a:r>
          </a:p>
          <a:p>
            <a:pPr algn="just">
              <a:lnSpc>
                <a:spcPct val="100000"/>
              </a:lnSpc>
            </a:pPr>
            <a:endParaRPr lang="en-US" sz="1600" dirty="0">
              <a:solidFill>
                <a:schemeClr val="bg1"/>
              </a:solidFill>
            </a:endParaRPr>
          </a:p>
          <a:p>
            <a:pPr algn="just">
              <a:lnSpc>
                <a:spcPct val="100000"/>
              </a:lnSpc>
            </a:pPr>
            <a:r>
              <a:rPr lang="en-US" sz="1600" dirty="0">
                <a:solidFill>
                  <a:schemeClr val="bg1"/>
                </a:solidFill>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fr-FR" sz="1600" dirty="0">
              <a:solidFill>
                <a:schemeClr val="bg1"/>
              </a:solidFill>
            </a:endParaRPr>
          </a:p>
        </p:txBody>
      </p:sp>
      <p:sp>
        <p:nvSpPr>
          <p:cNvPr id="2" name="Espace réservé du numéro de diapositive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rtlCol="0"/>
          <a:lstStyle/>
          <a:p>
            <a:pPr rtl="0"/>
            <a:fld id="{D495E168-DA5E-4888-8D8A-92B118324C14}" type="slidenum">
              <a:rPr lang="fr-FR" smtClean="0"/>
              <a:pPr rtl="0"/>
              <a:t>8</a:t>
            </a:fld>
            <a:endParaRPr lang="fr-FR"/>
          </a:p>
        </p:txBody>
      </p:sp>
    </p:spTree>
    <p:extLst>
      <p:ext uri="{BB962C8B-B14F-4D97-AF65-F5344CB8AC3E}">
        <p14:creationId xmlns:p14="http://schemas.microsoft.com/office/powerpoint/2010/main" val="298714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FF2F0B8-896C-4D84-9FF9-3E3607F9E57C}"/>
              </a:ext>
            </a:extLst>
          </p:cNvPr>
          <p:cNvSpPr>
            <a:spLocks noGrp="1"/>
          </p:cNvSpPr>
          <p:nvPr>
            <p:ph type="title"/>
          </p:nvPr>
        </p:nvSpPr>
        <p:spPr bwMode="grayWhite">
          <a:xfrm>
            <a:off x="0" y="0"/>
            <a:ext cx="12192000" cy="1325563"/>
          </a:xfrm>
        </p:spPr>
        <p:txBody>
          <a:bodyPr rtlCol="0"/>
          <a:lstStyle/>
          <a:p>
            <a:r>
              <a:rPr lang="fr-FR" dirty="0" err="1"/>
              <a:t>Using</a:t>
            </a:r>
            <a:r>
              <a:rPr lang="fr-FR" dirty="0"/>
              <a:t> K-</a:t>
            </a:r>
            <a:r>
              <a:rPr lang="fr-FR" dirty="0" err="1"/>
              <a:t>Means</a:t>
            </a:r>
            <a:r>
              <a:rPr lang="fr-FR" dirty="0"/>
              <a:t> </a:t>
            </a:r>
            <a:r>
              <a:rPr lang="fr-FR" dirty="0" err="1"/>
              <a:t>Clustering</a:t>
            </a:r>
            <a:r>
              <a:rPr lang="fr-FR" dirty="0"/>
              <a:t> </a:t>
            </a:r>
            <a:r>
              <a:rPr lang="fr-FR" dirty="0" err="1"/>
              <a:t>Approach</a:t>
            </a:r>
            <a:endParaRPr lang="fr-FR" dirty="0"/>
          </a:p>
        </p:txBody>
      </p:sp>
      <p:sp>
        <p:nvSpPr>
          <p:cNvPr id="2" name="Espace réservé du numéro de diapositive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rtlCol="0"/>
          <a:lstStyle/>
          <a:p>
            <a:pPr rtl="0"/>
            <a:fld id="{D495E168-DA5E-4888-8D8A-92B118324C14}" type="slidenum">
              <a:rPr lang="fr-FR" smtClean="0"/>
              <a:pPr rtl="0"/>
              <a:t>9</a:t>
            </a:fld>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96" y="1207997"/>
            <a:ext cx="10267407" cy="4515410"/>
          </a:xfrm>
          <a:prstGeom prst="rect">
            <a:avLst/>
          </a:prstGeom>
        </p:spPr>
      </p:pic>
    </p:spTree>
    <p:extLst>
      <p:ext uri="{BB962C8B-B14F-4D97-AF65-F5344CB8AC3E}">
        <p14:creationId xmlns:p14="http://schemas.microsoft.com/office/powerpoint/2010/main" val="2575674585"/>
      </p:ext>
    </p:extLst>
  </p:cSld>
  <p:clrMapOvr>
    <a:masterClrMapping/>
  </p:clrMapOvr>
</p:sld>
</file>

<file path=ppt/theme/theme1.xml><?xml version="1.0" encoding="utf-8"?>
<a:theme xmlns:a="http://schemas.openxmlformats.org/drawingml/2006/main" name="Thème Offic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_30677494_TF45331398" id="{793DCE8C-9760-4BB5-9D3D-3747013049EC}" vid="{FDF77540-53E7-486C-AACA-E9A92E88A66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universelle</Template>
  <TotalTime>0</TotalTime>
  <Words>576</Words>
  <Application>Microsoft Office PowerPoint</Application>
  <PresentationFormat>Grand écran</PresentationFormat>
  <Paragraphs>70</Paragraphs>
  <Slides>15</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Lucida Grande</vt:lpstr>
      <vt:lpstr>Verdana</vt:lpstr>
      <vt:lpstr>Wingdings</vt:lpstr>
      <vt:lpstr>Thème Office</vt:lpstr>
      <vt:lpstr>The Battle of Neighborhoods North York</vt:lpstr>
      <vt:lpstr>Présentation PowerPoint</vt:lpstr>
      <vt:lpstr>Présentation PowerPoint</vt:lpstr>
      <vt:lpstr>Présentation PowerPoint</vt:lpstr>
      <vt:lpstr>Map of North York, Toronto</vt:lpstr>
      <vt:lpstr>Présentation PowerPoint</vt:lpstr>
      <vt:lpstr>Présentation PowerPoint</vt:lpstr>
      <vt:lpstr>Methodology &amp; Results </vt:lpstr>
      <vt:lpstr>Using K-Means Clustering Approach</vt:lpstr>
      <vt:lpstr>Most Common Venues</vt:lpstr>
      <vt:lpstr>Map of Clusters in North York</vt:lpstr>
      <vt:lpstr>Average Housing Price</vt:lpstr>
      <vt:lpstr>School Rating</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2021-02-17T19:42:44Z</dcterms:created>
  <dcterms:modified xsi:type="dcterms:W3CDTF">2021-02-17T21:16:54Z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