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6" r:id="rId4"/>
    <p:sldId id="271" r:id="rId5"/>
    <p:sldId id="259" r:id="rId6"/>
    <p:sldId id="272" r:id="rId7"/>
    <p:sldId id="273" r:id="rId8"/>
    <p:sldId id="274" r:id="rId9"/>
    <p:sldId id="277" r:id="rId10"/>
    <p:sldId id="278" r:id="rId11"/>
    <p:sldId id="279" r:id="rId12"/>
    <p:sldId id="258" r:id="rId13"/>
    <p:sldId id="257" r:id="rId14"/>
    <p:sldId id="263" r:id="rId15"/>
    <p:sldId id="264" r:id="rId16"/>
    <p:sldId id="266" r:id="rId17"/>
    <p:sldId id="256" r:id="rId18"/>
    <p:sldId id="267" r:id="rId19"/>
    <p:sldId id="265" r:id="rId20"/>
    <p:sldId id="270" r:id="rId21"/>
    <p:sldId id="261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37F6-0854-D1F0-696F-D7DFCD3B6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5763-FEF9-A0E7-4B88-509B02FFB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FAE4E-7AA2-A027-075F-ED5D38A6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3452-ACC4-B8EF-1FEE-F54396B6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B534-836F-9A24-398B-B2ACC2E5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54DC-FE77-60E1-5F09-C02C65E9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549A1-E652-F3A0-1A4F-6138A004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8365-4A6D-D9CB-FBEA-E007B16C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0F9E-4E61-8EAE-F688-717CE3D9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2006-FA0F-B7F5-56DC-0FE219B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5906C-5DE8-BE5D-C47E-A0E5BD3F4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09FED-1E1A-5B55-C1E6-714FCC65B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A6CF-BD38-EB7F-4437-FA570A1C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3C76-B879-23E6-52A7-90B57CC1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EFDEE-0E2A-61DF-864F-2CB76E76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7AD5-82ED-4421-D4FB-F1BC438C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4A93-0931-1927-206F-1969CBE18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70FB9-1515-B14E-A235-B7F689FC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BEA0-CCC3-6EF1-393C-D03A7F19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9463-3DB3-0A1F-94C1-88662998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A366-9B87-2CC3-41C7-4CFD6F15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E78A6-5688-77F2-A755-82E7F6D7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8AF1-2CB7-0EBF-F9D8-438B7D6B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EC74-225B-1976-7CE9-7F2BF93C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B21E-E36D-6041-9F2F-712AD0D7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F0DB-F4BF-1255-1534-F02BD94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5B71-3294-1DBB-2B64-2F39EF681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94A98-0D9B-A29D-DF4D-880BCAEA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DC38-D624-3A80-E32F-62EDDF98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56EF1-D22E-D29E-8AC2-751500EE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1ED0A-8CC2-553B-49CD-98CB9834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0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23E4-5F73-3AB8-EDE0-664D4147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F389-97FC-8D67-9F04-681514AF3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F3BF3-71FB-1630-2F19-A432B00CF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12299-AF52-7F87-FE0F-1372D33C1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21527-2069-296A-B8FE-C8B165C26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CDE30-A69A-60E7-2F3F-478BB504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4BEA2-8C25-8F11-5EC4-7DA1E7EA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CA917-E7CD-8E80-693D-8EF9DF08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38CD-BBCF-3C67-0A2F-347F3569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3466D-3741-4E46-974F-1588834E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C59F2-70FC-928A-F7EA-5A39D470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CE01C-7F8C-BC90-3607-2A6D90B0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7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D8C7E-A308-FBB3-6FBA-1FEC0D62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94887-DC9C-2E62-0666-6480F3DA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FAF2F-4411-F071-2F18-02DCD673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B0F7-7FB9-93BF-D66A-41F71CD7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97AC-00E1-43A3-070A-DD29E9EE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0B20C-33D8-2B28-8AC2-A2A359777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9EE7-ACD0-660A-D3FB-87DA82D8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BEB3A-9138-89E2-567E-9F71043E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C90A0-3A22-BF4F-B389-082FEED8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45A-6A5A-5D85-34E0-037D88EC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51435-59AF-59D5-6E5E-F451E7708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4EF6-BAC2-0C1F-A89F-66BCAC56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DF1E6-8FD7-C021-57D3-52C969A5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B5B66-5C8E-50EB-3403-E6820EDE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832D9-DB01-512C-B175-12A3A45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D8EC2-82C6-4882-9856-1AF03D70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04EC-1696-98F8-2DE1-7DB48456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52848-FA1B-8787-80E3-F26271B15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4847-28AE-44F3-A68F-90F53B776D48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C143-7B9C-FC47-6453-6825756CF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8FCC-C9F7-047F-B5EF-422775571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1244C-DDA4-E82C-3D07-D3D6120B3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0443FF35-63EE-72F7-ACAA-416E0A64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249" y="968910"/>
            <a:ext cx="2435288" cy="256692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C1A903E-7C82-B3D2-BB79-31114D2B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933" y="1519783"/>
            <a:ext cx="5653309" cy="179768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70EC0DD-9D67-1038-ED63-89796AEBD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547" y="3764086"/>
            <a:ext cx="5672353" cy="27586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849AD0-0D66-D1FF-7867-2FF3ADD7E69F}"/>
              </a:ext>
            </a:extLst>
          </p:cNvPr>
          <p:cNvCxnSpPr>
            <a:cxnSpLocks/>
          </p:cNvCxnSpPr>
          <p:nvPr/>
        </p:nvCxnSpPr>
        <p:spPr>
          <a:xfrm>
            <a:off x="7299387" y="4543938"/>
            <a:ext cx="21565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7D8AEC-06FD-1C67-7A4D-A49EAECD840E}"/>
              </a:ext>
            </a:extLst>
          </p:cNvPr>
          <p:cNvCxnSpPr>
            <a:cxnSpLocks/>
            <a:stCxn id="67" idx="3"/>
          </p:cNvCxnSpPr>
          <p:nvPr/>
        </p:nvCxnSpPr>
        <p:spPr>
          <a:xfrm rot="16200000" flipH="1">
            <a:off x="5038276" y="1131590"/>
            <a:ext cx="164415" cy="477742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5A6A03-B230-7A4D-02CA-6ECB21DF7942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4509237" y="2993028"/>
            <a:ext cx="0" cy="6044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215AA1-8914-E750-57DF-26B572217E87}"/>
              </a:ext>
            </a:extLst>
          </p:cNvPr>
          <p:cNvCxnSpPr>
            <a:cxnSpLocks/>
          </p:cNvCxnSpPr>
          <p:nvPr/>
        </p:nvCxnSpPr>
        <p:spPr>
          <a:xfrm flipH="1">
            <a:off x="6531310" y="3293450"/>
            <a:ext cx="1" cy="3168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6FF4F73-34C8-80FC-1349-8FE51AE635BC}"/>
              </a:ext>
            </a:extLst>
          </p:cNvPr>
          <p:cNvCxnSpPr>
            <a:cxnSpLocks/>
          </p:cNvCxnSpPr>
          <p:nvPr/>
        </p:nvCxnSpPr>
        <p:spPr>
          <a:xfrm>
            <a:off x="3041674" y="976931"/>
            <a:ext cx="6274206" cy="2790217"/>
          </a:xfrm>
          <a:prstGeom prst="bentConnector4">
            <a:avLst>
              <a:gd name="adj1" fmla="val 74546"/>
              <a:gd name="adj2" fmla="val 12457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60AE06F6-0B84-4597-B8B4-C3C28701DE43}"/>
              </a:ext>
            </a:extLst>
          </p:cNvPr>
          <p:cNvSpPr/>
          <p:nvPr/>
        </p:nvSpPr>
        <p:spPr>
          <a:xfrm>
            <a:off x="9171533" y="3510936"/>
            <a:ext cx="288693" cy="248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CB202770-B22F-1840-0D74-C38E671614B4}"/>
              </a:ext>
            </a:extLst>
          </p:cNvPr>
          <p:cNvSpPr/>
          <p:nvPr/>
        </p:nvSpPr>
        <p:spPr>
          <a:xfrm rot="5400000">
            <a:off x="6451856" y="3300728"/>
            <a:ext cx="158908" cy="1523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FC77C205-D94D-3327-0392-4610920AA6BA}"/>
              </a:ext>
            </a:extLst>
          </p:cNvPr>
          <p:cNvSpPr/>
          <p:nvPr/>
        </p:nvSpPr>
        <p:spPr>
          <a:xfrm rot="5400000">
            <a:off x="4429783" y="2996282"/>
            <a:ext cx="158908" cy="1523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78E9B6A8-C218-C50D-2722-43159D18A693}"/>
              </a:ext>
            </a:extLst>
          </p:cNvPr>
          <p:cNvSpPr/>
          <p:nvPr/>
        </p:nvSpPr>
        <p:spPr>
          <a:xfrm rot="5400000">
            <a:off x="2652319" y="3282440"/>
            <a:ext cx="158908" cy="1523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58420E-F60A-3C25-AD74-4B7D717D86E5}"/>
              </a:ext>
            </a:extLst>
          </p:cNvPr>
          <p:cNvCxnSpPr>
            <a:cxnSpLocks/>
          </p:cNvCxnSpPr>
          <p:nvPr/>
        </p:nvCxnSpPr>
        <p:spPr>
          <a:xfrm>
            <a:off x="7515044" y="3597455"/>
            <a:ext cx="0" cy="946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60DBD7A-9F05-6122-98A7-45A63BEBADD5}"/>
              </a:ext>
            </a:extLst>
          </p:cNvPr>
          <p:cNvSpPr txBox="1"/>
          <p:nvPr/>
        </p:nvSpPr>
        <p:spPr>
          <a:xfrm>
            <a:off x="88232" y="98717"/>
            <a:ext cx="2399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Deliverables #2 UML Diagram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F0CA6F-44AA-A421-F207-308A51486C02}"/>
              </a:ext>
            </a:extLst>
          </p:cNvPr>
          <p:cNvCxnSpPr>
            <a:cxnSpLocks/>
          </p:cNvCxnSpPr>
          <p:nvPr/>
        </p:nvCxnSpPr>
        <p:spPr>
          <a:xfrm flipV="1">
            <a:off x="4719968" y="968910"/>
            <a:ext cx="0" cy="571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88B273-3B5C-F084-7F38-08C5585DB1A3}"/>
              </a:ext>
            </a:extLst>
          </p:cNvPr>
          <p:cNvCxnSpPr>
            <a:cxnSpLocks/>
          </p:cNvCxnSpPr>
          <p:nvPr/>
        </p:nvCxnSpPr>
        <p:spPr>
          <a:xfrm>
            <a:off x="6617939" y="976476"/>
            <a:ext cx="0" cy="559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D12584-59C2-27D7-A2CA-9028E022CA46}"/>
              </a:ext>
            </a:extLst>
          </p:cNvPr>
          <p:cNvCxnSpPr>
            <a:cxnSpLocks/>
          </p:cNvCxnSpPr>
          <p:nvPr/>
        </p:nvCxnSpPr>
        <p:spPr>
          <a:xfrm>
            <a:off x="3041674" y="968910"/>
            <a:ext cx="0" cy="566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8E7D2-2C55-B151-AF47-5786B2C73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9A763-69E7-75C7-6A31-D660DD81BEA8}"/>
              </a:ext>
            </a:extLst>
          </p:cNvPr>
          <p:cNvSpPr txBox="1"/>
          <p:nvPr/>
        </p:nvSpPr>
        <p:spPr>
          <a:xfrm>
            <a:off x="617621" y="537411"/>
            <a:ext cx="1145904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Class: </a:t>
            </a:r>
            <a:r>
              <a:rPr lang="en-US" sz="2400" b="1" dirty="0"/>
              <a:t>HumanOpponent</a:t>
            </a:r>
            <a:r>
              <a:rPr lang="en-US" dirty="0"/>
              <a:t> </a:t>
            </a:r>
          </a:p>
          <a:p>
            <a:r>
              <a:rPr lang="en-US" dirty="0"/>
              <a:t>Instance Variables: (all private)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stratBoard (StrategyBoard) </a:t>
            </a:r>
            <a:r>
              <a:rPr lang="en-US" dirty="0"/>
              <a:t>– opponent’s StrategyBoard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username (String) </a:t>
            </a:r>
            <a:r>
              <a:rPr lang="en-US" dirty="0"/>
              <a:t>– opponent’s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score (int) </a:t>
            </a:r>
            <a:r>
              <a:rPr lang="en-US" dirty="0"/>
              <a:t>– opponent’s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hits (int) </a:t>
            </a:r>
            <a:r>
              <a:rPr lang="en-US" dirty="0"/>
              <a:t>– opponent’s successful hits against opponent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misses (int) </a:t>
            </a:r>
            <a:r>
              <a:rPr lang="en-US" dirty="0"/>
              <a:t>– opponent’s misses against opponent</a:t>
            </a:r>
          </a:p>
          <a:p>
            <a:pPr lvl="1"/>
            <a:endParaRPr lang="en-US" dirty="0"/>
          </a:p>
          <a:p>
            <a:r>
              <a:rPr lang="en-US" dirty="0"/>
              <a:t>Class Methods: (all public)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initBoard() : void </a:t>
            </a:r>
            <a:r>
              <a:rPr lang="en-US" dirty="0"/>
              <a:t>–initialized opponent’s board and creates/sets fleet.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turn() : void </a:t>
            </a:r>
            <a:r>
              <a:rPr lang="en-US" sz="1800" dirty="0"/>
              <a:t>–initiates the opponent’s turn</a:t>
            </a:r>
            <a:endParaRPr lang="en-US" dirty="0"/>
          </a:p>
          <a:p>
            <a:pPr lvl="3"/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580E8-604B-B443-AE5B-F92B081C99E5}"/>
              </a:ext>
            </a:extLst>
          </p:cNvPr>
          <p:cNvSpPr txBox="1"/>
          <p:nvPr/>
        </p:nvSpPr>
        <p:spPr>
          <a:xfrm>
            <a:off x="336884" y="224589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Deliverables #2</a:t>
            </a:r>
          </a:p>
        </p:txBody>
      </p:sp>
    </p:spTree>
    <p:extLst>
      <p:ext uri="{BB962C8B-B14F-4D97-AF65-F5344CB8AC3E}">
        <p14:creationId xmlns:p14="http://schemas.microsoft.com/office/powerpoint/2010/main" val="163139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455D6-9E5B-DB05-7139-AE1A7F1B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CA49E-4DAF-4729-F28A-7D45F51517BC}"/>
              </a:ext>
            </a:extLst>
          </p:cNvPr>
          <p:cNvSpPr txBox="1"/>
          <p:nvPr/>
        </p:nvSpPr>
        <p:spPr>
          <a:xfrm>
            <a:off x="617621" y="537411"/>
            <a:ext cx="114590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Class: </a:t>
            </a:r>
            <a:r>
              <a:rPr lang="en-US" sz="2400" b="1" dirty="0"/>
              <a:t>GameController</a:t>
            </a:r>
            <a:r>
              <a:rPr lang="en-US" dirty="0"/>
              <a:t> </a:t>
            </a:r>
          </a:p>
          <a:p>
            <a:r>
              <a:rPr lang="en-US" dirty="0"/>
              <a:t>Instance Variables: (all private)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 (UserPlayer) </a:t>
            </a:r>
            <a:r>
              <a:rPr lang="en-US" dirty="0"/>
              <a:t>– player1.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aiOpp (AIOpponent) </a:t>
            </a:r>
            <a:r>
              <a:rPr lang="en-US" dirty="0"/>
              <a:t>– player1’s AI opponent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humOpp (HumanOpponent) </a:t>
            </a:r>
            <a:r>
              <a:rPr lang="en-US" dirty="0"/>
              <a:t>– player1’s human opponent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winner (String) </a:t>
            </a:r>
            <a:r>
              <a:rPr lang="en-US" dirty="0"/>
              <a:t>– winner’s (player1 or their opponent’s)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gameOver (Boolean) </a:t>
            </a:r>
            <a:r>
              <a:rPr lang="en-US" dirty="0"/>
              <a:t>– game over status (game ended = true/1, game continues = false/0)</a:t>
            </a:r>
          </a:p>
          <a:p>
            <a:pPr lvl="1"/>
            <a:endParaRPr lang="en-US" dirty="0"/>
          </a:p>
          <a:p>
            <a:r>
              <a:rPr lang="en-US" dirty="0"/>
              <a:t>Class Methods: (all public)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startGame () : void </a:t>
            </a:r>
            <a:r>
              <a:rPr lang="en-US" dirty="0"/>
              <a:t>–starts match by initializing player1 and opponent’s boards and creating/setting fleets.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switchTurn() : void </a:t>
            </a:r>
            <a:r>
              <a:rPr lang="en-US" sz="1800" dirty="0"/>
              <a:t>–initiates </a:t>
            </a:r>
            <a:r>
              <a:rPr lang="en-US" dirty="0"/>
              <a:t>next player’s </a:t>
            </a:r>
            <a:r>
              <a:rPr lang="en-US" sz="1800" dirty="0"/>
              <a:t>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+ getWinner() : String</a:t>
            </a:r>
            <a:r>
              <a:rPr lang="en-US" dirty="0"/>
              <a:t> –returns winner’s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+ rematch() : Boolean </a:t>
            </a:r>
            <a:r>
              <a:rPr lang="en-US" dirty="0"/>
              <a:t>–returns whether player1 or their opponent wishes for a rematch (rematch requested = true/1, rematch not requested/declined = false/0)</a:t>
            </a:r>
          </a:p>
          <a:p>
            <a:pPr lvl="3"/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31F13-80C8-9CE5-D331-812DA013F67F}"/>
              </a:ext>
            </a:extLst>
          </p:cNvPr>
          <p:cNvSpPr txBox="1"/>
          <p:nvPr/>
        </p:nvSpPr>
        <p:spPr>
          <a:xfrm>
            <a:off x="336884" y="224589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Deliverables #2</a:t>
            </a:r>
          </a:p>
        </p:txBody>
      </p:sp>
    </p:spTree>
    <p:extLst>
      <p:ext uri="{BB962C8B-B14F-4D97-AF65-F5344CB8AC3E}">
        <p14:creationId xmlns:p14="http://schemas.microsoft.com/office/powerpoint/2010/main" val="315521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6F85AC7-1244-907D-52F1-A6ABCFC97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5870" r="11495" b="3905"/>
          <a:stretch/>
        </p:blipFill>
        <p:spPr>
          <a:xfrm>
            <a:off x="1058780" y="1145821"/>
            <a:ext cx="3232483" cy="3238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07FEF4-D635-F04E-C5F1-95459E46C4E5}"/>
              </a:ext>
            </a:extLst>
          </p:cNvPr>
          <p:cNvSpPr txBox="1"/>
          <p:nvPr/>
        </p:nvSpPr>
        <p:spPr>
          <a:xfrm>
            <a:off x="1195136" y="12400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E6E59-3510-845E-0C87-1B75B29DEC68}"/>
              </a:ext>
            </a:extLst>
          </p:cNvPr>
          <p:cNvSpPr txBox="1"/>
          <p:nvPr/>
        </p:nvSpPr>
        <p:spPr>
          <a:xfrm>
            <a:off x="4291263" y="1393937"/>
            <a:ext cx="23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No ships are placed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05D95-18C6-C881-CF66-F3F68676F1F0}"/>
              </a:ext>
            </a:extLst>
          </p:cNvPr>
          <p:cNvSpPr txBox="1"/>
          <p:nvPr/>
        </p:nvSpPr>
        <p:spPr>
          <a:xfrm>
            <a:off x="1058780" y="776489"/>
            <a:ext cx="432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Board (</a:t>
            </a:r>
            <a:r>
              <a:rPr lang="en-US" b="1" dirty="0"/>
              <a:t>initialization</a:t>
            </a:r>
            <a:r>
              <a:rPr lang="en-US" dirty="0"/>
              <a:t> of P1’s board):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35212-4BD7-C18D-903A-F617FE0637CC}"/>
              </a:ext>
            </a:extLst>
          </p:cNvPr>
          <p:cNvSpPr txBox="1"/>
          <p:nvPr/>
        </p:nvSpPr>
        <p:spPr>
          <a:xfrm>
            <a:off x="1493574" y="12400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B9E80-15A0-4D2B-FBCF-4D50C7D663CB}"/>
              </a:ext>
            </a:extLst>
          </p:cNvPr>
          <p:cNvSpPr txBox="1"/>
          <p:nvPr/>
        </p:nvSpPr>
        <p:spPr>
          <a:xfrm>
            <a:off x="1806394" y="12400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566E3-0FB4-66AA-A9E9-254FA653626C}"/>
              </a:ext>
            </a:extLst>
          </p:cNvPr>
          <p:cNvSpPr txBox="1"/>
          <p:nvPr/>
        </p:nvSpPr>
        <p:spPr>
          <a:xfrm>
            <a:off x="1196799" y="1536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67ADD-57BC-C84C-E592-B8E7D7152B85}"/>
              </a:ext>
            </a:extLst>
          </p:cNvPr>
          <p:cNvSpPr txBox="1"/>
          <p:nvPr/>
        </p:nvSpPr>
        <p:spPr>
          <a:xfrm>
            <a:off x="1501598" y="1536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53B5B-102F-CAE7-4E04-BE79228EF7BA}"/>
              </a:ext>
            </a:extLst>
          </p:cNvPr>
          <p:cNvSpPr txBox="1"/>
          <p:nvPr/>
        </p:nvSpPr>
        <p:spPr>
          <a:xfrm>
            <a:off x="1806397" y="15368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9F3A9-5787-955F-CAF8-CD3CAEC0A102}"/>
              </a:ext>
            </a:extLst>
          </p:cNvPr>
          <p:cNvSpPr txBox="1"/>
          <p:nvPr/>
        </p:nvSpPr>
        <p:spPr>
          <a:xfrm>
            <a:off x="2087130" y="12400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1A2C6-D150-4380-1418-2917FC436EC7}"/>
              </a:ext>
            </a:extLst>
          </p:cNvPr>
          <p:cNvSpPr txBox="1"/>
          <p:nvPr/>
        </p:nvSpPr>
        <p:spPr>
          <a:xfrm>
            <a:off x="2087133" y="15368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E55D5-2493-58CC-C649-860D9170F103}"/>
              </a:ext>
            </a:extLst>
          </p:cNvPr>
          <p:cNvSpPr txBox="1"/>
          <p:nvPr/>
        </p:nvSpPr>
        <p:spPr>
          <a:xfrm>
            <a:off x="2084880" y="24422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135AA9-CF2B-611D-3BEA-C42BA76DE389}"/>
              </a:ext>
            </a:extLst>
          </p:cNvPr>
          <p:cNvSpPr txBox="1"/>
          <p:nvPr/>
        </p:nvSpPr>
        <p:spPr>
          <a:xfrm>
            <a:off x="2398983" y="24422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8F1801-FBE9-8342-0F1C-2C560EA8BBC8}"/>
              </a:ext>
            </a:extLst>
          </p:cNvPr>
          <p:cNvSpPr txBox="1"/>
          <p:nvPr/>
        </p:nvSpPr>
        <p:spPr>
          <a:xfrm>
            <a:off x="2695761" y="24422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3826E-33AB-870D-5212-583F4C9F64A8}"/>
              </a:ext>
            </a:extLst>
          </p:cNvPr>
          <p:cNvSpPr txBox="1"/>
          <p:nvPr/>
        </p:nvSpPr>
        <p:spPr>
          <a:xfrm>
            <a:off x="1501595" y="33406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21100-08F9-B87C-B638-04B01EB61BD7}"/>
              </a:ext>
            </a:extLst>
          </p:cNvPr>
          <p:cNvSpPr txBox="1"/>
          <p:nvPr/>
        </p:nvSpPr>
        <p:spPr>
          <a:xfrm>
            <a:off x="1501596" y="3645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EF42F0-DF27-D13B-FEF2-E26D4D7113D3}"/>
              </a:ext>
            </a:extLst>
          </p:cNvPr>
          <p:cNvSpPr txBox="1"/>
          <p:nvPr/>
        </p:nvSpPr>
        <p:spPr>
          <a:xfrm>
            <a:off x="1493576" y="39341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E8432-1AF7-5098-1ADF-FED94CE1B23F}"/>
              </a:ext>
            </a:extLst>
          </p:cNvPr>
          <p:cNvSpPr txBox="1"/>
          <p:nvPr/>
        </p:nvSpPr>
        <p:spPr>
          <a:xfrm>
            <a:off x="3285049" y="36464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295C-EC3C-CC5C-538B-DFF60CF3A04A}"/>
              </a:ext>
            </a:extLst>
          </p:cNvPr>
          <p:cNvSpPr txBox="1"/>
          <p:nvPr/>
        </p:nvSpPr>
        <p:spPr>
          <a:xfrm>
            <a:off x="3583110" y="36303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36D36-746A-7994-0805-B8BF1CFB4F4D}"/>
              </a:ext>
            </a:extLst>
          </p:cNvPr>
          <p:cNvSpPr txBox="1"/>
          <p:nvPr/>
        </p:nvSpPr>
        <p:spPr>
          <a:xfrm>
            <a:off x="3879888" y="363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1BE145-37BF-BD14-1BAA-AD77B9A05F6F}"/>
              </a:ext>
            </a:extLst>
          </p:cNvPr>
          <p:cNvSpPr txBox="1"/>
          <p:nvPr/>
        </p:nvSpPr>
        <p:spPr>
          <a:xfrm>
            <a:off x="2686276" y="18467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8A58AD-0D7F-7A01-204A-A54F91C07FEE}"/>
              </a:ext>
            </a:extLst>
          </p:cNvPr>
          <p:cNvSpPr txBox="1"/>
          <p:nvPr/>
        </p:nvSpPr>
        <p:spPr>
          <a:xfrm>
            <a:off x="2991075" y="18467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546FE6-4978-F3AA-08B0-DD482CF1CDA2}"/>
              </a:ext>
            </a:extLst>
          </p:cNvPr>
          <p:cNvSpPr txBox="1"/>
          <p:nvPr/>
        </p:nvSpPr>
        <p:spPr>
          <a:xfrm>
            <a:off x="3295874" y="18467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4B6796-1DE3-73EF-FB0A-A31328DBECE2}"/>
              </a:ext>
            </a:extLst>
          </p:cNvPr>
          <p:cNvSpPr txBox="1"/>
          <p:nvPr/>
        </p:nvSpPr>
        <p:spPr>
          <a:xfrm>
            <a:off x="3576610" y="18467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73A542-A421-CBB2-3C51-F420575B747C}"/>
              </a:ext>
            </a:extLst>
          </p:cNvPr>
          <p:cNvSpPr txBox="1"/>
          <p:nvPr/>
        </p:nvSpPr>
        <p:spPr>
          <a:xfrm>
            <a:off x="3897451" y="18467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F0C858-BDB6-D969-A3DC-E687B5927843}"/>
              </a:ext>
            </a:extLst>
          </p:cNvPr>
          <p:cNvSpPr txBox="1"/>
          <p:nvPr/>
        </p:nvSpPr>
        <p:spPr>
          <a:xfrm>
            <a:off x="2686276" y="21445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8F77F8-5336-5A66-500B-A8D20D56ED3C}"/>
              </a:ext>
            </a:extLst>
          </p:cNvPr>
          <p:cNvSpPr txBox="1"/>
          <p:nvPr/>
        </p:nvSpPr>
        <p:spPr>
          <a:xfrm>
            <a:off x="2991075" y="21445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2E2286-44C1-0613-C71B-87F931967351}"/>
              </a:ext>
            </a:extLst>
          </p:cNvPr>
          <p:cNvSpPr txBox="1"/>
          <p:nvPr/>
        </p:nvSpPr>
        <p:spPr>
          <a:xfrm>
            <a:off x="3295874" y="21445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015F1B-51FB-FDBE-9A63-3F9F75D42544}"/>
              </a:ext>
            </a:extLst>
          </p:cNvPr>
          <p:cNvSpPr txBox="1"/>
          <p:nvPr/>
        </p:nvSpPr>
        <p:spPr>
          <a:xfrm>
            <a:off x="3576610" y="21445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1B0246-21D5-E9C6-3A72-29551B73CC79}"/>
              </a:ext>
            </a:extLst>
          </p:cNvPr>
          <p:cNvSpPr txBox="1"/>
          <p:nvPr/>
        </p:nvSpPr>
        <p:spPr>
          <a:xfrm>
            <a:off x="3897451" y="21445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220B01-EA8E-342C-75F9-CD4E046B857E}"/>
              </a:ext>
            </a:extLst>
          </p:cNvPr>
          <p:cNvSpPr txBox="1"/>
          <p:nvPr/>
        </p:nvSpPr>
        <p:spPr>
          <a:xfrm>
            <a:off x="1186344" y="21524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041526-B8F0-FF69-A53E-B30CD678D1ED}"/>
              </a:ext>
            </a:extLst>
          </p:cNvPr>
          <p:cNvSpPr txBox="1"/>
          <p:nvPr/>
        </p:nvSpPr>
        <p:spPr>
          <a:xfrm>
            <a:off x="1491143" y="21524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D35BE-EC35-402C-586D-419F576D6CB2}"/>
              </a:ext>
            </a:extLst>
          </p:cNvPr>
          <p:cNvSpPr txBox="1"/>
          <p:nvPr/>
        </p:nvSpPr>
        <p:spPr>
          <a:xfrm>
            <a:off x="1795942" y="21524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6281CD-90D8-32A8-F9C3-4A2486B9D273}"/>
              </a:ext>
            </a:extLst>
          </p:cNvPr>
          <p:cNvSpPr txBox="1"/>
          <p:nvPr/>
        </p:nvSpPr>
        <p:spPr>
          <a:xfrm>
            <a:off x="2076678" y="21524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32EB18-3B4E-9419-F220-815CDE27CBAE}"/>
              </a:ext>
            </a:extLst>
          </p:cNvPr>
          <p:cNvSpPr txBox="1"/>
          <p:nvPr/>
        </p:nvSpPr>
        <p:spPr>
          <a:xfrm>
            <a:off x="2397519" y="2152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83BC4D-7C3D-B529-0CA9-94F98D890014}"/>
              </a:ext>
            </a:extLst>
          </p:cNvPr>
          <p:cNvSpPr txBox="1"/>
          <p:nvPr/>
        </p:nvSpPr>
        <p:spPr>
          <a:xfrm>
            <a:off x="2689113" y="27514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DDC950-5617-9116-FF86-C5F6821C4D8C}"/>
              </a:ext>
            </a:extLst>
          </p:cNvPr>
          <p:cNvSpPr txBox="1"/>
          <p:nvPr/>
        </p:nvSpPr>
        <p:spPr>
          <a:xfrm>
            <a:off x="2993912" y="2751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D67ABB-402B-4C51-2FA5-950B265BC1A0}"/>
              </a:ext>
            </a:extLst>
          </p:cNvPr>
          <p:cNvSpPr txBox="1"/>
          <p:nvPr/>
        </p:nvSpPr>
        <p:spPr>
          <a:xfrm>
            <a:off x="3298711" y="2751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2CF1A1-215A-83B1-AB5F-C4D45954EAAF}"/>
              </a:ext>
            </a:extLst>
          </p:cNvPr>
          <p:cNvSpPr txBox="1"/>
          <p:nvPr/>
        </p:nvSpPr>
        <p:spPr>
          <a:xfrm>
            <a:off x="3579447" y="27514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B3BF49-4606-14FD-CA56-6383ECA866D6}"/>
              </a:ext>
            </a:extLst>
          </p:cNvPr>
          <p:cNvSpPr txBox="1"/>
          <p:nvPr/>
        </p:nvSpPr>
        <p:spPr>
          <a:xfrm>
            <a:off x="3900288" y="27514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4F1F7C-062A-92FA-4199-9EF7C54AEE2B}"/>
              </a:ext>
            </a:extLst>
          </p:cNvPr>
          <p:cNvSpPr txBox="1"/>
          <p:nvPr/>
        </p:nvSpPr>
        <p:spPr>
          <a:xfrm>
            <a:off x="1182677" y="27519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41D854-BC26-297D-B805-50D55F6EAE46}"/>
              </a:ext>
            </a:extLst>
          </p:cNvPr>
          <p:cNvSpPr txBox="1"/>
          <p:nvPr/>
        </p:nvSpPr>
        <p:spPr>
          <a:xfrm>
            <a:off x="1487476" y="2751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9B381F-3143-0BC5-25C5-8839FFB9636D}"/>
              </a:ext>
            </a:extLst>
          </p:cNvPr>
          <p:cNvSpPr txBox="1"/>
          <p:nvPr/>
        </p:nvSpPr>
        <p:spPr>
          <a:xfrm>
            <a:off x="1792275" y="2751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BD75A3-1ABA-BE03-5EA9-6147B6E929D4}"/>
              </a:ext>
            </a:extLst>
          </p:cNvPr>
          <p:cNvSpPr txBox="1"/>
          <p:nvPr/>
        </p:nvSpPr>
        <p:spPr>
          <a:xfrm>
            <a:off x="2073011" y="27519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82B597-02A6-9469-5868-E9A881999267}"/>
              </a:ext>
            </a:extLst>
          </p:cNvPr>
          <p:cNvSpPr txBox="1"/>
          <p:nvPr/>
        </p:nvSpPr>
        <p:spPr>
          <a:xfrm>
            <a:off x="2393852" y="27519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2D8515-D263-9179-BDB9-CCF0AA9A8854}"/>
              </a:ext>
            </a:extLst>
          </p:cNvPr>
          <p:cNvSpPr txBox="1"/>
          <p:nvPr/>
        </p:nvSpPr>
        <p:spPr>
          <a:xfrm>
            <a:off x="1190698" y="30543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C4F633-E3F0-CCDC-6EF4-BAE7160B9945}"/>
              </a:ext>
            </a:extLst>
          </p:cNvPr>
          <p:cNvSpPr txBox="1"/>
          <p:nvPr/>
        </p:nvSpPr>
        <p:spPr>
          <a:xfrm>
            <a:off x="1495497" y="30543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8A2939-21FA-EA3D-13E2-D9D62BF5B5B4}"/>
              </a:ext>
            </a:extLst>
          </p:cNvPr>
          <p:cNvSpPr txBox="1"/>
          <p:nvPr/>
        </p:nvSpPr>
        <p:spPr>
          <a:xfrm>
            <a:off x="1800296" y="30543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F0A39F-2CE5-4652-A0F9-87D8B2EDD5E1}"/>
              </a:ext>
            </a:extLst>
          </p:cNvPr>
          <p:cNvSpPr txBox="1"/>
          <p:nvPr/>
        </p:nvSpPr>
        <p:spPr>
          <a:xfrm>
            <a:off x="2081032" y="30543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411831-17D8-2D25-5D8C-1F14ABFBE1ED}"/>
              </a:ext>
            </a:extLst>
          </p:cNvPr>
          <p:cNvSpPr txBox="1"/>
          <p:nvPr/>
        </p:nvSpPr>
        <p:spPr>
          <a:xfrm>
            <a:off x="2401873" y="30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2C81FD-D0EE-7E7F-7E73-72C6E84EFC4F}"/>
              </a:ext>
            </a:extLst>
          </p:cNvPr>
          <p:cNvSpPr txBox="1"/>
          <p:nvPr/>
        </p:nvSpPr>
        <p:spPr>
          <a:xfrm>
            <a:off x="2698217" y="3054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9F32B7-FD8F-5530-5A1B-3A3D0EBFBEC6}"/>
              </a:ext>
            </a:extLst>
          </p:cNvPr>
          <p:cNvSpPr txBox="1"/>
          <p:nvPr/>
        </p:nvSpPr>
        <p:spPr>
          <a:xfrm>
            <a:off x="3003016" y="30543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BC6B58-1EC0-60F8-A3CF-1B516D41C713}"/>
              </a:ext>
            </a:extLst>
          </p:cNvPr>
          <p:cNvSpPr txBox="1"/>
          <p:nvPr/>
        </p:nvSpPr>
        <p:spPr>
          <a:xfrm>
            <a:off x="3307815" y="30543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0632C9-C7C2-BCEF-82A0-F2D231EEB5EB}"/>
              </a:ext>
            </a:extLst>
          </p:cNvPr>
          <p:cNvSpPr txBox="1"/>
          <p:nvPr/>
        </p:nvSpPr>
        <p:spPr>
          <a:xfrm>
            <a:off x="3588551" y="30543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35121E-6DA6-4717-8052-9CD06D4C1A1A}"/>
              </a:ext>
            </a:extLst>
          </p:cNvPr>
          <p:cNvSpPr txBox="1"/>
          <p:nvPr/>
        </p:nvSpPr>
        <p:spPr>
          <a:xfrm>
            <a:off x="3909392" y="30543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5FCC3-B0ED-4548-E32C-FA2DC26806F7}"/>
              </a:ext>
            </a:extLst>
          </p:cNvPr>
          <p:cNvSpPr txBox="1"/>
          <p:nvPr/>
        </p:nvSpPr>
        <p:spPr>
          <a:xfrm>
            <a:off x="2688873" y="33469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26E0EC-2A14-B37C-CE39-C140A366BB6B}"/>
              </a:ext>
            </a:extLst>
          </p:cNvPr>
          <p:cNvSpPr txBox="1"/>
          <p:nvPr/>
        </p:nvSpPr>
        <p:spPr>
          <a:xfrm>
            <a:off x="2993672" y="33469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DA1551-4C53-9D31-1505-536A0AA8E78C}"/>
              </a:ext>
            </a:extLst>
          </p:cNvPr>
          <p:cNvSpPr txBox="1"/>
          <p:nvPr/>
        </p:nvSpPr>
        <p:spPr>
          <a:xfrm>
            <a:off x="3298471" y="33469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A4F04-B10C-C556-A4EE-D109F37C258C}"/>
              </a:ext>
            </a:extLst>
          </p:cNvPr>
          <p:cNvSpPr txBox="1"/>
          <p:nvPr/>
        </p:nvSpPr>
        <p:spPr>
          <a:xfrm>
            <a:off x="3579207" y="33469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5BA120-7908-D9F2-7680-D1E5E6C65BC5}"/>
              </a:ext>
            </a:extLst>
          </p:cNvPr>
          <p:cNvSpPr txBox="1"/>
          <p:nvPr/>
        </p:nvSpPr>
        <p:spPr>
          <a:xfrm>
            <a:off x="3900048" y="3346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38252F-A528-CC7B-55B3-E49D4F535FD7}"/>
              </a:ext>
            </a:extLst>
          </p:cNvPr>
          <p:cNvSpPr txBox="1"/>
          <p:nvPr/>
        </p:nvSpPr>
        <p:spPr>
          <a:xfrm>
            <a:off x="1789147" y="36508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06A8AE-E0F4-6E93-E3BD-C1447F6A122D}"/>
              </a:ext>
            </a:extLst>
          </p:cNvPr>
          <p:cNvSpPr txBox="1"/>
          <p:nvPr/>
        </p:nvSpPr>
        <p:spPr>
          <a:xfrm>
            <a:off x="2093946" y="36508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D158F3-E8BB-953A-C7E1-B4F65E422635}"/>
              </a:ext>
            </a:extLst>
          </p:cNvPr>
          <p:cNvSpPr txBox="1"/>
          <p:nvPr/>
        </p:nvSpPr>
        <p:spPr>
          <a:xfrm>
            <a:off x="2398745" y="36508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FC94ED-20B3-595F-FE8B-8AE212809B33}"/>
              </a:ext>
            </a:extLst>
          </p:cNvPr>
          <p:cNvSpPr txBox="1"/>
          <p:nvPr/>
        </p:nvSpPr>
        <p:spPr>
          <a:xfrm>
            <a:off x="2679481" y="3650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2FB404-E929-804F-48F0-DCE3D571D953}"/>
              </a:ext>
            </a:extLst>
          </p:cNvPr>
          <p:cNvSpPr txBox="1"/>
          <p:nvPr/>
        </p:nvSpPr>
        <p:spPr>
          <a:xfrm>
            <a:off x="3000322" y="36508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A4F4A8-5F85-151D-5E7F-EFBC1C73F359}"/>
              </a:ext>
            </a:extLst>
          </p:cNvPr>
          <p:cNvSpPr txBox="1"/>
          <p:nvPr/>
        </p:nvSpPr>
        <p:spPr>
          <a:xfrm>
            <a:off x="1790549" y="39475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9815D8-B70B-9CBE-E58C-C952D06BEF2B}"/>
              </a:ext>
            </a:extLst>
          </p:cNvPr>
          <p:cNvSpPr txBox="1"/>
          <p:nvPr/>
        </p:nvSpPr>
        <p:spPr>
          <a:xfrm>
            <a:off x="2095348" y="3947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D7DD8D-3D1B-E1BD-981C-0CB3FAB51757}"/>
              </a:ext>
            </a:extLst>
          </p:cNvPr>
          <p:cNvSpPr txBox="1"/>
          <p:nvPr/>
        </p:nvSpPr>
        <p:spPr>
          <a:xfrm>
            <a:off x="2400147" y="39475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1A02B9-D077-59FD-5E37-59C42A8C4B00}"/>
              </a:ext>
            </a:extLst>
          </p:cNvPr>
          <p:cNvSpPr txBox="1"/>
          <p:nvPr/>
        </p:nvSpPr>
        <p:spPr>
          <a:xfrm>
            <a:off x="2680883" y="39475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84A61E-FDA4-458B-6451-DD6777E803DE}"/>
              </a:ext>
            </a:extLst>
          </p:cNvPr>
          <p:cNvSpPr txBox="1"/>
          <p:nvPr/>
        </p:nvSpPr>
        <p:spPr>
          <a:xfrm>
            <a:off x="3001724" y="39475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63099-632D-3B09-7C1F-FA92D695DC0A}"/>
              </a:ext>
            </a:extLst>
          </p:cNvPr>
          <p:cNvSpPr txBox="1"/>
          <p:nvPr/>
        </p:nvSpPr>
        <p:spPr>
          <a:xfrm>
            <a:off x="2688873" y="12602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0F9DA3-5C00-D226-5705-BEDE47845AD8}"/>
              </a:ext>
            </a:extLst>
          </p:cNvPr>
          <p:cNvSpPr txBox="1"/>
          <p:nvPr/>
        </p:nvSpPr>
        <p:spPr>
          <a:xfrm>
            <a:off x="2993672" y="12602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A47EBA-1D19-AF84-A2E7-6B275CE40725}"/>
              </a:ext>
            </a:extLst>
          </p:cNvPr>
          <p:cNvSpPr txBox="1"/>
          <p:nvPr/>
        </p:nvSpPr>
        <p:spPr>
          <a:xfrm>
            <a:off x="3298471" y="12602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4C484F-34BB-F534-0BBE-664628638871}"/>
              </a:ext>
            </a:extLst>
          </p:cNvPr>
          <p:cNvSpPr txBox="1"/>
          <p:nvPr/>
        </p:nvSpPr>
        <p:spPr>
          <a:xfrm>
            <a:off x="3579207" y="12602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3D7CB6-6128-B3D9-6140-80DB77276CAA}"/>
              </a:ext>
            </a:extLst>
          </p:cNvPr>
          <p:cNvSpPr txBox="1"/>
          <p:nvPr/>
        </p:nvSpPr>
        <p:spPr>
          <a:xfrm>
            <a:off x="3900048" y="12602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DC6ABB-11FC-9DA6-2233-EA0126152C83}"/>
              </a:ext>
            </a:extLst>
          </p:cNvPr>
          <p:cNvSpPr txBox="1"/>
          <p:nvPr/>
        </p:nvSpPr>
        <p:spPr>
          <a:xfrm>
            <a:off x="2681092" y="15488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0F0F73-BE71-3C94-C363-4D7949D2A25C}"/>
              </a:ext>
            </a:extLst>
          </p:cNvPr>
          <p:cNvSpPr txBox="1"/>
          <p:nvPr/>
        </p:nvSpPr>
        <p:spPr>
          <a:xfrm>
            <a:off x="2985891" y="15488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918666-E724-81AA-8C77-9A5D7E306CD6}"/>
              </a:ext>
            </a:extLst>
          </p:cNvPr>
          <p:cNvSpPr txBox="1"/>
          <p:nvPr/>
        </p:nvSpPr>
        <p:spPr>
          <a:xfrm>
            <a:off x="3290690" y="15488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337B85-DDBF-B371-1248-EB31743C9ED7}"/>
              </a:ext>
            </a:extLst>
          </p:cNvPr>
          <p:cNvSpPr txBox="1"/>
          <p:nvPr/>
        </p:nvSpPr>
        <p:spPr>
          <a:xfrm>
            <a:off x="3571426" y="15488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F2FDE1-75EC-A2F5-B063-8E01FCE41F51}"/>
              </a:ext>
            </a:extLst>
          </p:cNvPr>
          <p:cNvSpPr txBox="1"/>
          <p:nvPr/>
        </p:nvSpPr>
        <p:spPr>
          <a:xfrm>
            <a:off x="3892267" y="15488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4B1DFB-1020-2FF3-218D-64A4058E5392}"/>
              </a:ext>
            </a:extLst>
          </p:cNvPr>
          <p:cNvSpPr txBox="1"/>
          <p:nvPr/>
        </p:nvSpPr>
        <p:spPr>
          <a:xfrm>
            <a:off x="1190698" y="1861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ACD960-D90D-B4AB-B31D-296723241B5E}"/>
              </a:ext>
            </a:extLst>
          </p:cNvPr>
          <p:cNvSpPr txBox="1"/>
          <p:nvPr/>
        </p:nvSpPr>
        <p:spPr>
          <a:xfrm>
            <a:off x="1495497" y="18618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E7C4B5-64EC-0FE9-3B93-43974FE9C425}"/>
              </a:ext>
            </a:extLst>
          </p:cNvPr>
          <p:cNvSpPr txBox="1"/>
          <p:nvPr/>
        </p:nvSpPr>
        <p:spPr>
          <a:xfrm>
            <a:off x="1800296" y="18618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3A0C3A-729E-1D88-C114-15ACBC0D3A3F}"/>
              </a:ext>
            </a:extLst>
          </p:cNvPr>
          <p:cNvSpPr txBox="1"/>
          <p:nvPr/>
        </p:nvSpPr>
        <p:spPr>
          <a:xfrm>
            <a:off x="2081032" y="18618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ED0919-33BA-E25E-9C5E-6FDEE050C3FD}"/>
              </a:ext>
            </a:extLst>
          </p:cNvPr>
          <p:cNvSpPr txBox="1"/>
          <p:nvPr/>
        </p:nvSpPr>
        <p:spPr>
          <a:xfrm>
            <a:off x="2401873" y="18618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11A295-BBBD-E011-15B7-BF932436D420}"/>
              </a:ext>
            </a:extLst>
          </p:cNvPr>
          <p:cNvSpPr txBox="1"/>
          <p:nvPr/>
        </p:nvSpPr>
        <p:spPr>
          <a:xfrm>
            <a:off x="2392245" y="12522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38645D-0EC9-F5BD-E335-85601528612B}"/>
              </a:ext>
            </a:extLst>
          </p:cNvPr>
          <p:cNvSpPr txBox="1"/>
          <p:nvPr/>
        </p:nvSpPr>
        <p:spPr>
          <a:xfrm>
            <a:off x="2393328" y="15550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8813DF-D372-4D72-755A-A3D075236ACF}"/>
              </a:ext>
            </a:extLst>
          </p:cNvPr>
          <p:cNvSpPr txBox="1"/>
          <p:nvPr/>
        </p:nvSpPr>
        <p:spPr>
          <a:xfrm>
            <a:off x="2993913" y="24466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099F16D-CBC2-6075-BEA6-92CA3E270471}"/>
              </a:ext>
            </a:extLst>
          </p:cNvPr>
          <p:cNvSpPr txBox="1"/>
          <p:nvPr/>
        </p:nvSpPr>
        <p:spPr>
          <a:xfrm>
            <a:off x="3298712" y="24467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046431-298D-699C-EA0B-5DF52755CF7F}"/>
              </a:ext>
            </a:extLst>
          </p:cNvPr>
          <p:cNvSpPr txBox="1"/>
          <p:nvPr/>
        </p:nvSpPr>
        <p:spPr>
          <a:xfrm>
            <a:off x="3579448" y="24467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D97793D-BAA0-64BC-07B1-54473C29CB89}"/>
              </a:ext>
            </a:extLst>
          </p:cNvPr>
          <p:cNvSpPr txBox="1"/>
          <p:nvPr/>
        </p:nvSpPr>
        <p:spPr>
          <a:xfrm>
            <a:off x="3900289" y="24467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8C892C-D10A-B54D-4354-E6557D3AECE4}"/>
              </a:ext>
            </a:extLst>
          </p:cNvPr>
          <p:cNvSpPr txBox="1"/>
          <p:nvPr/>
        </p:nvSpPr>
        <p:spPr>
          <a:xfrm>
            <a:off x="3289407" y="39550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FE51C2-AC17-459C-CCF2-BCE692E6D4CB}"/>
              </a:ext>
            </a:extLst>
          </p:cNvPr>
          <p:cNvSpPr txBox="1"/>
          <p:nvPr/>
        </p:nvSpPr>
        <p:spPr>
          <a:xfrm>
            <a:off x="3594206" y="3955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AEF2B6-D443-45B1-9AEB-02EBA351F268}"/>
              </a:ext>
            </a:extLst>
          </p:cNvPr>
          <p:cNvSpPr txBox="1"/>
          <p:nvPr/>
        </p:nvSpPr>
        <p:spPr>
          <a:xfrm>
            <a:off x="3899005" y="39550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5875C52-CD91-C577-E8EA-6C12EEBB6841}"/>
              </a:ext>
            </a:extLst>
          </p:cNvPr>
          <p:cNvSpPr txBox="1"/>
          <p:nvPr/>
        </p:nvSpPr>
        <p:spPr>
          <a:xfrm>
            <a:off x="1790872" y="3345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509A47-466D-8268-194B-EF15C56164FD}"/>
              </a:ext>
            </a:extLst>
          </p:cNvPr>
          <p:cNvSpPr txBox="1"/>
          <p:nvPr/>
        </p:nvSpPr>
        <p:spPr>
          <a:xfrm>
            <a:off x="2095671" y="33452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7E3C49-BAA3-4565-CC91-32021938B88B}"/>
              </a:ext>
            </a:extLst>
          </p:cNvPr>
          <p:cNvSpPr txBox="1"/>
          <p:nvPr/>
        </p:nvSpPr>
        <p:spPr>
          <a:xfrm>
            <a:off x="2400470" y="33452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E0DE95-E5F1-CC86-299C-D7797985F7D5}"/>
              </a:ext>
            </a:extLst>
          </p:cNvPr>
          <p:cNvSpPr txBox="1"/>
          <p:nvPr/>
        </p:nvSpPr>
        <p:spPr>
          <a:xfrm>
            <a:off x="1189295" y="24442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B0737-B771-F3C1-E26E-FE8DCB2D1443}"/>
              </a:ext>
            </a:extLst>
          </p:cNvPr>
          <p:cNvSpPr txBox="1"/>
          <p:nvPr/>
        </p:nvSpPr>
        <p:spPr>
          <a:xfrm>
            <a:off x="1494094" y="24442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286B558-CD04-50B8-874D-2D559C9D3E98}"/>
              </a:ext>
            </a:extLst>
          </p:cNvPr>
          <p:cNvSpPr txBox="1"/>
          <p:nvPr/>
        </p:nvSpPr>
        <p:spPr>
          <a:xfrm>
            <a:off x="1798893" y="2444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274573-B620-F61F-D95D-792EC154DFA9}"/>
              </a:ext>
            </a:extLst>
          </p:cNvPr>
          <p:cNvSpPr txBox="1"/>
          <p:nvPr/>
        </p:nvSpPr>
        <p:spPr>
          <a:xfrm>
            <a:off x="1195550" y="36572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DC31D1D-60C1-355A-1007-AEA1DBE4D529}"/>
              </a:ext>
            </a:extLst>
          </p:cNvPr>
          <p:cNvSpPr txBox="1"/>
          <p:nvPr/>
        </p:nvSpPr>
        <p:spPr>
          <a:xfrm>
            <a:off x="1196952" y="39539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D341CB9-BD0D-4DEC-634C-578B2DA3CEAF}"/>
              </a:ext>
            </a:extLst>
          </p:cNvPr>
          <p:cNvSpPr txBox="1"/>
          <p:nvPr/>
        </p:nvSpPr>
        <p:spPr>
          <a:xfrm>
            <a:off x="1197275" y="33515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0291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E169C1-F330-AC68-6F70-0716DBFAA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5870" r="11495" b="3905"/>
          <a:stretch/>
        </p:blipFill>
        <p:spPr>
          <a:xfrm>
            <a:off x="1058781" y="1155793"/>
            <a:ext cx="3232483" cy="3238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2B80EB-27A3-712B-3C58-D0F0810BD429}"/>
              </a:ext>
            </a:extLst>
          </p:cNvPr>
          <p:cNvSpPr txBox="1"/>
          <p:nvPr/>
        </p:nvSpPr>
        <p:spPr>
          <a:xfrm>
            <a:off x="1195137" y="125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17CE-8D92-8375-C258-5C3F180EEB13}"/>
              </a:ext>
            </a:extLst>
          </p:cNvPr>
          <p:cNvSpPr txBox="1"/>
          <p:nvPr/>
        </p:nvSpPr>
        <p:spPr>
          <a:xfrm>
            <a:off x="4291264" y="1403909"/>
            <a:ext cx="2722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where no ship is placed</a:t>
            </a:r>
          </a:p>
          <a:p>
            <a:r>
              <a:rPr lang="en-US" dirty="0">
                <a:highlight>
                  <a:srgbClr val="FFFF00"/>
                </a:highlight>
              </a:rPr>
              <a:t>1 = where B1 is placed</a:t>
            </a:r>
          </a:p>
          <a:p>
            <a:r>
              <a:rPr lang="en-US" dirty="0">
                <a:highlight>
                  <a:srgbClr val="FFFF00"/>
                </a:highlight>
              </a:rPr>
              <a:t>2 = where B2 is placed</a:t>
            </a:r>
          </a:p>
          <a:p>
            <a:r>
              <a:rPr lang="en-US" dirty="0">
                <a:highlight>
                  <a:srgbClr val="FFFF00"/>
                </a:highlight>
              </a:rPr>
              <a:t>3 = where B3 is placed</a:t>
            </a:r>
          </a:p>
          <a:p>
            <a:r>
              <a:rPr lang="en-US" dirty="0">
                <a:highlight>
                  <a:srgbClr val="FFFF00"/>
                </a:highlight>
              </a:rPr>
              <a:t>4 = where B4 is placed</a:t>
            </a:r>
          </a:p>
          <a:p>
            <a:r>
              <a:rPr lang="en-US" dirty="0">
                <a:highlight>
                  <a:srgbClr val="FFFF00"/>
                </a:highlight>
              </a:rPr>
              <a:t>5 = where B5 is placed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82486C-B383-FA89-8E6D-EE88B5D1E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871" y="1685803"/>
            <a:ext cx="3513222" cy="270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00E62B-68C1-F709-250E-DAFA71464B86}"/>
              </a:ext>
            </a:extLst>
          </p:cNvPr>
          <p:cNvSpPr txBox="1"/>
          <p:nvPr/>
        </p:nvSpPr>
        <p:spPr>
          <a:xfrm>
            <a:off x="1058781" y="786461"/>
            <a:ext cx="699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Board (example below of P1’s board </a:t>
            </a:r>
            <a:r>
              <a:rPr lang="en-US" b="1" dirty="0"/>
              <a:t>after</a:t>
            </a:r>
            <a:r>
              <a:rPr lang="en-US" dirty="0"/>
              <a:t> </a:t>
            </a:r>
            <a:r>
              <a:rPr lang="en-US" b="1" dirty="0"/>
              <a:t>entire fleet is placed</a:t>
            </a:r>
            <a:r>
              <a:rPr lang="en-US" dirty="0"/>
              <a:t>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7BDB1-0DA6-7A85-F78B-F799D24529CC}"/>
              </a:ext>
            </a:extLst>
          </p:cNvPr>
          <p:cNvSpPr txBox="1"/>
          <p:nvPr/>
        </p:nvSpPr>
        <p:spPr>
          <a:xfrm>
            <a:off x="1493575" y="125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BE1D2-0323-8E81-290E-E533AC23BE5A}"/>
              </a:ext>
            </a:extLst>
          </p:cNvPr>
          <p:cNvSpPr txBox="1"/>
          <p:nvPr/>
        </p:nvSpPr>
        <p:spPr>
          <a:xfrm>
            <a:off x="1806395" y="12500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2CDDFD-CB40-7590-D1C9-6A5ACA234E20}"/>
              </a:ext>
            </a:extLst>
          </p:cNvPr>
          <p:cNvSpPr txBox="1"/>
          <p:nvPr/>
        </p:nvSpPr>
        <p:spPr>
          <a:xfrm>
            <a:off x="1196800" y="1546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07301-1B6C-3FB2-42C8-18408A9315E8}"/>
              </a:ext>
            </a:extLst>
          </p:cNvPr>
          <p:cNvSpPr txBox="1"/>
          <p:nvPr/>
        </p:nvSpPr>
        <p:spPr>
          <a:xfrm>
            <a:off x="1501599" y="1546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84B38-9841-CE8E-C03B-10C4BD6CBBD4}"/>
              </a:ext>
            </a:extLst>
          </p:cNvPr>
          <p:cNvSpPr txBox="1"/>
          <p:nvPr/>
        </p:nvSpPr>
        <p:spPr>
          <a:xfrm>
            <a:off x="1806398" y="1546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5E060-243B-E03F-397C-B68EB9FA7451}"/>
              </a:ext>
            </a:extLst>
          </p:cNvPr>
          <p:cNvSpPr txBox="1"/>
          <p:nvPr/>
        </p:nvSpPr>
        <p:spPr>
          <a:xfrm>
            <a:off x="2087131" y="1250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773AF7-5BC3-F87E-A8FE-B9DDF1DAF178}"/>
              </a:ext>
            </a:extLst>
          </p:cNvPr>
          <p:cNvSpPr txBox="1"/>
          <p:nvPr/>
        </p:nvSpPr>
        <p:spPr>
          <a:xfrm>
            <a:off x="2087134" y="1546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0BF3B-ABBD-82D4-C17A-D5B063DEE140}"/>
              </a:ext>
            </a:extLst>
          </p:cNvPr>
          <p:cNvSpPr txBox="1"/>
          <p:nvPr/>
        </p:nvSpPr>
        <p:spPr>
          <a:xfrm>
            <a:off x="2084881" y="24522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2256C2-2A5A-6E8E-985B-0C47E60E0344}"/>
              </a:ext>
            </a:extLst>
          </p:cNvPr>
          <p:cNvSpPr txBox="1"/>
          <p:nvPr/>
        </p:nvSpPr>
        <p:spPr>
          <a:xfrm>
            <a:off x="2398984" y="24522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FD7104-0B34-11BB-B469-53306144A9A3}"/>
              </a:ext>
            </a:extLst>
          </p:cNvPr>
          <p:cNvSpPr txBox="1"/>
          <p:nvPr/>
        </p:nvSpPr>
        <p:spPr>
          <a:xfrm>
            <a:off x="2695762" y="24522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FD8D87-312C-23DC-CE96-7C5CB65A1B38}"/>
              </a:ext>
            </a:extLst>
          </p:cNvPr>
          <p:cNvSpPr txBox="1"/>
          <p:nvPr/>
        </p:nvSpPr>
        <p:spPr>
          <a:xfrm>
            <a:off x="1501596" y="33505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F26EA4-5B41-456C-4DB7-96BF53DBA008}"/>
              </a:ext>
            </a:extLst>
          </p:cNvPr>
          <p:cNvSpPr txBox="1"/>
          <p:nvPr/>
        </p:nvSpPr>
        <p:spPr>
          <a:xfrm>
            <a:off x="1501597" y="36553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129BAC-0807-69F1-193C-5E0BD6C653CC}"/>
              </a:ext>
            </a:extLst>
          </p:cNvPr>
          <p:cNvSpPr txBox="1"/>
          <p:nvPr/>
        </p:nvSpPr>
        <p:spPr>
          <a:xfrm>
            <a:off x="1493577" y="3944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CBB11-0E2D-BA85-08AD-9F1DF974002A}"/>
              </a:ext>
            </a:extLst>
          </p:cNvPr>
          <p:cNvSpPr txBox="1"/>
          <p:nvPr/>
        </p:nvSpPr>
        <p:spPr>
          <a:xfrm>
            <a:off x="3269008" y="3640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13598-BD55-4175-7C8C-14CE96323219}"/>
              </a:ext>
            </a:extLst>
          </p:cNvPr>
          <p:cNvSpPr txBox="1"/>
          <p:nvPr/>
        </p:nvSpPr>
        <p:spPr>
          <a:xfrm>
            <a:off x="3583111" y="3640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EFFEED-7374-8347-E965-45B316D9FAC9}"/>
              </a:ext>
            </a:extLst>
          </p:cNvPr>
          <p:cNvSpPr txBox="1"/>
          <p:nvPr/>
        </p:nvSpPr>
        <p:spPr>
          <a:xfrm>
            <a:off x="3879889" y="36403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53FE42-A94D-4CEB-F1F8-2D34682BA47D}"/>
              </a:ext>
            </a:extLst>
          </p:cNvPr>
          <p:cNvSpPr txBox="1"/>
          <p:nvPr/>
        </p:nvSpPr>
        <p:spPr>
          <a:xfrm>
            <a:off x="2686277" y="1856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F4E14-DE17-0BB1-6DAE-1286B3BECF7D}"/>
              </a:ext>
            </a:extLst>
          </p:cNvPr>
          <p:cNvSpPr txBox="1"/>
          <p:nvPr/>
        </p:nvSpPr>
        <p:spPr>
          <a:xfrm>
            <a:off x="2991076" y="18567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B7449D-5DF1-CAE9-A6DA-D8F5BEBB2180}"/>
              </a:ext>
            </a:extLst>
          </p:cNvPr>
          <p:cNvSpPr txBox="1"/>
          <p:nvPr/>
        </p:nvSpPr>
        <p:spPr>
          <a:xfrm>
            <a:off x="3295875" y="18567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FE4943-2EFB-394D-D30C-784D8A097C5F}"/>
              </a:ext>
            </a:extLst>
          </p:cNvPr>
          <p:cNvSpPr txBox="1"/>
          <p:nvPr/>
        </p:nvSpPr>
        <p:spPr>
          <a:xfrm>
            <a:off x="3576611" y="18567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248025-8C20-84E2-1DBF-91C05546EB36}"/>
              </a:ext>
            </a:extLst>
          </p:cNvPr>
          <p:cNvSpPr txBox="1"/>
          <p:nvPr/>
        </p:nvSpPr>
        <p:spPr>
          <a:xfrm>
            <a:off x="3897452" y="18567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0022B-34B3-9341-6966-559C8B4A1D2D}"/>
              </a:ext>
            </a:extLst>
          </p:cNvPr>
          <p:cNvSpPr txBox="1"/>
          <p:nvPr/>
        </p:nvSpPr>
        <p:spPr>
          <a:xfrm>
            <a:off x="2686277" y="21544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CB66B-065C-DA21-B800-B4D3517D66F7}"/>
              </a:ext>
            </a:extLst>
          </p:cNvPr>
          <p:cNvSpPr txBox="1"/>
          <p:nvPr/>
        </p:nvSpPr>
        <p:spPr>
          <a:xfrm>
            <a:off x="2991076" y="21544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1877B1-322F-A656-2186-D61612903088}"/>
              </a:ext>
            </a:extLst>
          </p:cNvPr>
          <p:cNvSpPr txBox="1"/>
          <p:nvPr/>
        </p:nvSpPr>
        <p:spPr>
          <a:xfrm>
            <a:off x="3295875" y="21544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0ACF9D-30E3-1348-512B-0AD37B415CE9}"/>
              </a:ext>
            </a:extLst>
          </p:cNvPr>
          <p:cNvSpPr txBox="1"/>
          <p:nvPr/>
        </p:nvSpPr>
        <p:spPr>
          <a:xfrm>
            <a:off x="3576611" y="21544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3D76DB-0C1F-C5C2-CA13-8588BA55CE99}"/>
              </a:ext>
            </a:extLst>
          </p:cNvPr>
          <p:cNvSpPr txBox="1"/>
          <p:nvPr/>
        </p:nvSpPr>
        <p:spPr>
          <a:xfrm>
            <a:off x="3897452" y="21544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D4778-776B-18C1-CD02-1B2A2FA21F5A}"/>
              </a:ext>
            </a:extLst>
          </p:cNvPr>
          <p:cNvSpPr txBox="1"/>
          <p:nvPr/>
        </p:nvSpPr>
        <p:spPr>
          <a:xfrm>
            <a:off x="1186345" y="21624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48CE26-7223-47BF-EFE6-876C5E59EBC4}"/>
              </a:ext>
            </a:extLst>
          </p:cNvPr>
          <p:cNvSpPr txBox="1"/>
          <p:nvPr/>
        </p:nvSpPr>
        <p:spPr>
          <a:xfrm>
            <a:off x="1491144" y="2162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4DC83C-26EB-A76A-2FF6-8824F2ACF1CC}"/>
              </a:ext>
            </a:extLst>
          </p:cNvPr>
          <p:cNvSpPr txBox="1"/>
          <p:nvPr/>
        </p:nvSpPr>
        <p:spPr>
          <a:xfrm>
            <a:off x="1795943" y="21624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62BC1B-559B-CA51-4BCC-F18775444ACE}"/>
              </a:ext>
            </a:extLst>
          </p:cNvPr>
          <p:cNvSpPr txBox="1"/>
          <p:nvPr/>
        </p:nvSpPr>
        <p:spPr>
          <a:xfrm>
            <a:off x="2076679" y="2162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BF7655-B61E-DE91-478F-28EB0702997A}"/>
              </a:ext>
            </a:extLst>
          </p:cNvPr>
          <p:cNvSpPr txBox="1"/>
          <p:nvPr/>
        </p:nvSpPr>
        <p:spPr>
          <a:xfrm>
            <a:off x="2397520" y="21624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817A1C-4EB4-58F2-25E4-476C2A0FB26A}"/>
              </a:ext>
            </a:extLst>
          </p:cNvPr>
          <p:cNvSpPr txBox="1"/>
          <p:nvPr/>
        </p:nvSpPr>
        <p:spPr>
          <a:xfrm>
            <a:off x="2689114" y="2761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45B63F-B0D1-CF02-DF9F-4842139534B4}"/>
              </a:ext>
            </a:extLst>
          </p:cNvPr>
          <p:cNvSpPr txBox="1"/>
          <p:nvPr/>
        </p:nvSpPr>
        <p:spPr>
          <a:xfrm>
            <a:off x="2993913" y="27614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5535B2-D85A-695A-9C0B-24B5346FD38B}"/>
              </a:ext>
            </a:extLst>
          </p:cNvPr>
          <p:cNvSpPr txBox="1"/>
          <p:nvPr/>
        </p:nvSpPr>
        <p:spPr>
          <a:xfrm>
            <a:off x="3298712" y="2761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78CCF-FC6A-CD80-B091-7AC6D920F206}"/>
              </a:ext>
            </a:extLst>
          </p:cNvPr>
          <p:cNvSpPr txBox="1"/>
          <p:nvPr/>
        </p:nvSpPr>
        <p:spPr>
          <a:xfrm>
            <a:off x="3579448" y="27614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2DE0D4-ADD1-D3B6-1E2B-415C19F62DC1}"/>
              </a:ext>
            </a:extLst>
          </p:cNvPr>
          <p:cNvSpPr txBox="1"/>
          <p:nvPr/>
        </p:nvSpPr>
        <p:spPr>
          <a:xfrm>
            <a:off x="3900289" y="27614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774089-30B2-AF6B-501B-07EBDE170006}"/>
              </a:ext>
            </a:extLst>
          </p:cNvPr>
          <p:cNvSpPr txBox="1"/>
          <p:nvPr/>
        </p:nvSpPr>
        <p:spPr>
          <a:xfrm>
            <a:off x="1182678" y="27619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B1BB77-C5CC-8C32-70E9-B73E1BF5A679}"/>
              </a:ext>
            </a:extLst>
          </p:cNvPr>
          <p:cNvSpPr txBox="1"/>
          <p:nvPr/>
        </p:nvSpPr>
        <p:spPr>
          <a:xfrm>
            <a:off x="1487477" y="27619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AD7AC2-BCB8-79E0-62A5-432D0EFF4130}"/>
              </a:ext>
            </a:extLst>
          </p:cNvPr>
          <p:cNvSpPr txBox="1"/>
          <p:nvPr/>
        </p:nvSpPr>
        <p:spPr>
          <a:xfrm>
            <a:off x="1792276" y="27619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2E4AA4-3DF6-8B8E-891D-E4EB778708B9}"/>
              </a:ext>
            </a:extLst>
          </p:cNvPr>
          <p:cNvSpPr txBox="1"/>
          <p:nvPr/>
        </p:nvSpPr>
        <p:spPr>
          <a:xfrm>
            <a:off x="2073012" y="27619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911939-F583-0906-AF20-FC73AEB4323E}"/>
              </a:ext>
            </a:extLst>
          </p:cNvPr>
          <p:cNvSpPr txBox="1"/>
          <p:nvPr/>
        </p:nvSpPr>
        <p:spPr>
          <a:xfrm>
            <a:off x="2393853" y="2761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3C2BFD-B67E-FC1A-FECE-1D3927485318}"/>
              </a:ext>
            </a:extLst>
          </p:cNvPr>
          <p:cNvSpPr txBox="1"/>
          <p:nvPr/>
        </p:nvSpPr>
        <p:spPr>
          <a:xfrm>
            <a:off x="1190699" y="3064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6BEAFE-A48D-45E5-953E-B5E2AAB95966}"/>
              </a:ext>
            </a:extLst>
          </p:cNvPr>
          <p:cNvSpPr txBox="1"/>
          <p:nvPr/>
        </p:nvSpPr>
        <p:spPr>
          <a:xfrm>
            <a:off x="1495498" y="30642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17F114-4D31-B358-4468-36C12D3998F9}"/>
              </a:ext>
            </a:extLst>
          </p:cNvPr>
          <p:cNvSpPr txBox="1"/>
          <p:nvPr/>
        </p:nvSpPr>
        <p:spPr>
          <a:xfrm>
            <a:off x="1800297" y="30642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0EE39B-5CF9-CBE1-F552-CFF8C5B09800}"/>
              </a:ext>
            </a:extLst>
          </p:cNvPr>
          <p:cNvSpPr txBox="1"/>
          <p:nvPr/>
        </p:nvSpPr>
        <p:spPr>
          <a:xfrm>
            <a:off x="2081033" y="30642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7C8443-414A-1D19-324E-9F06433F44FC}"/>
              </a:ext>
            </a:extLst>
          </p:cNvPr>
          <p:cNvSpPr txBox="1"/>
          <p:nvPr/>
        </p:nvSpPr>
        <p:spPr>
          <a:xfrm>
            <a:off x="2401874" y="3064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FBCDA8-D4B6-4FCC-5711-D049A6DB8A63}"/>
              </a:ext>
            </a:extLst>
          </p:cNvPr>
          <p:cNvSpPr txBox="1"/>
          <p:nvPr/>
        </p:nvSpPr>
        <p:spPr>
          <a:xfrm>
            <a:off x="2698218" y="30642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2D952F-3295-0842-78D2-B3B31BBAE43A}"/>
              </a:ext>
            </a:extLst>
          </p:cNvPr>
          <p:cNvSpPr txBox="1"/>
          <p:nvPr/>
        </p:nvSpPr>
        <p:spPr>
          <a:xfrm>
            <a:off x="3003017" y="3064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3ED8D0-6821-8C1A-0E0E-304B04378246}"/>
              </a:ext>
            </a:extLst>
          </p:cNvPr>
          <p:cNvSpPr txBox="1"/>
          <p:nvPr/>
        </p:nvSpPr>
        <p:spPr>
          <a:xfrm>
            <a:off x="3307816" y="30642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FAF44B-6619-2106-6180-BBBFF3A2621D}"/>
              </a:ext>
            </a:extLst>
          </p:cNvPr>
          <p:cNvSpPr txBox="1"/>
          <p:nvPr/>
        </p:nvSpPr>
        <p:spPr>
          <a:xfrm>
            <a:off x="3588552" y="30642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6560EE-66EF-1DBB-F6BF-C7253F7F350D}"/>
              </a:ext>
            </a:extLst>
          </p:cNvPr>
          <p:cNvSpPr txBox="1"/>
          <p:nvPr/>
        </p:nvSpPr>
        <p:spPr>
          <a:xfrm>
            <a:off x="3909393" y="30642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E436FA-C288-E64F-1D0D-93F6DE932876}"/>
              </a:ext>
            </a:extLst>
          </p:cNvPr>
          <p:cNvSpPr txBox="1"/>
          <p:nvPr/>
        </p:nvSpPr>
        <p:spPr>
          <a:xfrm>
            <a:off x="2688874" y="33568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9B0A90-6F94-0DA7-BFA9-54E0CF5A4B8D}"/>
              </a:ext>
            </a:extLst>
          </p:cNvPr>
          <p:cNvSpPr txBox="1"/>
          <p:nvPr/>
        </p:nvSpPr>
        <p:spPr>
          <a:xfrm>
            <a:off x="2993673" y="33568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E5F76D-09CE-AF7F-F562-8F5B6B439B90}"/>
              </a:ext>
            </a:extLst>
          </p:cNvPr>
          <p:cNvSpPr txBox="1"/>
          <p:nvPr/>
        </p:nvSpPr>
        <p:spPr>
          <a:xfrm>
            <a:off x="3298472" y="33568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832359-66BC-666F-FD5D-305628D011B6}"/>
              </a:ext>
            </a:extLst>
          </p:cNvPr>
          <p:cNvSpPr txBox="1"/>
          <p:nvPr/>
        </p:nvSpPr>
        <p:spPr>
          <a:xfrm>
            <a:off x="3579208" y="33568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802BDF-46B6-6ECC-B82E-E2F7142B0A12}"/>
              </a:ext>
            </a:extLst>
          </p:cNvPr>
          <p:cNvSpPr txBox="1"/>
          <p:nvPr/>
        </p:nvSpPr>
        <p:spPr>
          <a:xfrm>
            <a:off x="3900049" y="3356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60C8EB-3CF7-C841-6B36-37A26F9D7598}"/>
              </a:ext>
            </a:extLst>
          </p:cNvPr>
          <p:cNvSpPr txBox="1"/>
          <p:nvPr/>
        </p:nvSpPr>
        <p:spPr>
          <a:xfrm>
            <a:off x="1789148" y="36608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EBB95B-6E85-D6A6-AFF8-635A912A6DCF}"/>
              </a:ext>
            </a:extLst>
          </p:cNvPr>
          <p:cNvSpPr txBox="1"/>
          <p:nvPr/>
        </p:nvSpPr>
        <p:spPr>
          <a:xfrm>
            <a:off x="2093947" y="36608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974022-E4AB-9186-319D-C20D33A4E974}"/>
              </a:ext>
            </a:extLst>
          </p:cNvPr>
          <p:cNvSpPr txBox="1"/>
          <p:nvPr/>
        </p:nvSpPr>
        <p:spPr>
          <a:xfrm>
            <a:off x="2398746" y="36608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345C26-F929-6D56-864F-4FEE3634E6D4}"/>
              </a:ext>
            </a:extLst>
          </p:cNvPr>
          <p:cNvSpPr txBox="1"/>
          <p:nvPr/>
        </p:nvSpPr>
        <p:spPr>
          <a:xfrm>
            <a:off x="2679482" y="3660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69BD55-B2B0-ED20-B73B-05CB89BF8FD3}"/>
              </a:ext>
            </a:extLst>
          </p:cNvPr>
          <p:cNvSpPr txBox="1"/>
          <p:nvPr/>
        </p:nvSpPr>
        <p:spPr>
          <a:xfrm>
            <a:off x="3000323" y="36608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B6423C-D835-96FA-F4B3-DA793147668E}"/>
              </a:ext>
            </a:extLst>
          </p:cNvPr>
          <p:cNvSpPr txBox="1"/>
          <p:nvPr/>
        </p:nvSpPr>
        <p:spPr>
          <a:xfrm>
            <a:off x="1790550" y="3957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67C24B-7430-5193-36B2-AFBC3FF9F373}"/>
              </a:ext>
            </a:extLst>
          </p:cNvPr>
          <p:cNvSpPr txBox="1"/>
          <p:nvPr/>
        </p:nvSpPr>
        <p:spPr>
          <a:xfrm>
            <a:off x="2095349" y="39575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0C53CD-B6AD-D217-FAA0-AC14ABE6DEA8}"/>
              </a:ext>
            </a:extLst>
          </p:cNvPr>
          <p:cNvSpPr txBox="1"/>
          <p:nvPr/>
        </p:nvSpPr>
        <p:spPr>
          <a:xfrm>
            <a:off x="2400148" y="3957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738AD4-A9DF-5805-97AA-5C5E5B1476E1}"/>
              </a:ext>
            </a:extLst>
          </p:cNvPr>
          <p:cNvSpPr txBox="1"/>
          <p:nvPr/>
        </p:nvSpPr>
        <p:spPr>
          <a:xfrm>
            <a:off x="2680884" y="39575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AFDB4D-95EC-173D-7122-F2519C12B217}"/>
              </a:ext>
            </a:extLst>
          </p:cNvPr>
          <p:cNvSpPr txBox="1"/>
          <p:nvPr/>
        </p:nvSpPr>
        <p:spPr>
          <a:xfrm>
            <a:off x="3001725" y="39575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B8338E-D1D5-A146-DE2A-46B596CE422C}"/>
              </a:ext>
            </a:extLst>
          </p:cNvPr>
          <p:cNvSpPr txBox="1"/>
          <p:nvPr/>
        </p:nvSpPr>
        <p:spPr>
          <a:xfrm>
            <a:off x="2688874" y="12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27A4ED-D52A-97C7-0CC9-1584411854D6}"/>
              </a:ext>
            </a:extLst>
          </p:cNvPr>
          <p:cNvSpPr txBox="1"/>
          <p:nvPr/>
        </p:nvSpPr>
        <p:spPr>
          <a:xfrm>
            <a:off x="2993673" y="12702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B76349-3CDA-2F6D-E6CF-56CB75F47395}"/>
              </a:ext>
            </a:extLst>
          </p:cNvPr>
          <p:cNvSpPr txBox="1"/>
          <p:nvPr/>
        </p:nvSpPr>
        <p:spPr>
          <a:xfrm>
            <a:off x="3298472" y="12702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16B285-B308-2DE6-9F9E-16B0B5F6D327}"/>
              </a:ext>
            </a:extLst>
          </p:cNvPr>
          <p:cNvSpPr txBox="1"/>
          <p:nvPr/>
        </p:nvSpPr>
        <p:spPr>
          <a:xfrm>
            <a:off x="3579208" y="1270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32DA70-CF13-AF37-60E4-7932DC95BA29}"/>
              </a:ext>
            </a:extLst>
          </p:cNvPr>
          <p:cNvSpPr txBox="1"/>
          <p:nvPr/>
        </p:nvSpPr>
        <p:spPr>
          <a:xfrm>
            <a:off x="3900049" y="12702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03780B-C2D8-B40A-3A5A-7ACE3A53C7EF}"/>
              </a:ext>
            </a:extLst>
          </p:cNvPr>
          <p:cNvSpPr txBox="1"/>
          <p:nvPr/>
        </p:nvSpPr>
        <p:spPr>
          <a:xfrm>
            <a:off x="2681093" y="15588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8CA874-A682-C3DA-A3C5-F6454248AA08}"/>
              </a:ext>
            </a:extLst>
          </p:cNvPr>
          <p:cNvSpPr txBox="1"/>
          <p:nvPr/>
        </p:nvSpPr>
        <p:spPr>
          <a:xfrm>
            <a:off x="2985892" y="15588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E2CCE0-FC11-54B0-9463-DDB215A69010}"/>
              </a:ext>
            </a:extLst>
          </p:cNvPr>
          <p:cNvSpPr txBox="1"/>
          <p:nvPr/>
        </p:nvSpPr>
        <p:spPr>
          <a:xfrm>
            <a:off x="3290691" y="1558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9742355-9DE1-10DB-329E-B468BA7C6AC5}"/>
              </a:ext>
            </a:extLst>
          </p:cNvPr>
          <p:cNvSpPr txBox="1"/>
          <p:nvPr/>
        </p:nvSpPr>
        <p:spPr>
          <a:xfrm>
            <a:off x="3571427" y="15588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83BA14-D009-CC8E-2A39-FD991047EC29}"/>
              </a:ext>
            </a:extLst>
          </p:cNvPr>
          <p:cNvSpPr txBox="1"/>
          <p:nvPr/>
        </p:nvSpPr>
        <p:spPr>
          <a:xfrm>
            <a:off x="3892268" y="15588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D7602-F2C2-FEAE-FE74-46D1FFD31425}"/>
              </a:ext>
            </a:extLst>
          </p:cNvPr>
          <p:cNvSpPr txBox="1"/>
          <p:nvPr/>
        </p:nvSpPr>
        <p:spPr>
          <a:xfrm>
            <a:off x="1190699" y="18717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B1432A8-3C4C-EFFF-1ADD-10E50F8A220F}"/>
              </a:ext>
            </a:extLst>
          </p:cNvPr>
          <p:cNvSpPr txBox="1"/>
          <p:nvPr/>
        </p:nvSpPr>
        <p:spPr>
          <a:xfrm>
            <a:off x="1495498" y="1871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8DC18F-E821-4958-FDAE-23C664BBE061}"/>
              </a:ext>
            </a:extLst>
          </p:cNvPr>
          <p:cNvSpPr txBox="1"/>
          <p:nvPr/>
        </p:nvSpPr>
        <p:spPr>
          <a:xfrm>
            <a:off x="1800297" y="18717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814A06-BB1B-4517-A305-B405D51B4BB4}"/>
              </a:ext>
            </a:extLst>
          </p:cNvPr>
          <p:cNvSpPr txBox="1"/>
          <p:nvPr/>
        </p:nvSpPr>
        <p:spPr>
          <a:xfrm>
            <a:off x="2081033" y="18717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EEF072-68EB-940A-5EAF-276D132A7E71}"/>
              </a:ext>
            </a:extLst>
          </p:cNvPr>
          <p:cNvSpPr txBox="1"/>
          <p:nvPr/>
        </p:nvSpPr>
        <p:spPr>
          <a:xfrm>
            <a:off x="2401874" y="18717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5EEF81F-D259-3CA8-6CC5-24393BCA9E6A}"/>
              </a:ext>
            </a:extLst>
          </p:cNvPr>
          <p:cNvSpPr txBox="1"/>
          <p:nvPr/>
        </p:nvSpPr>
        <p:spPr>
          <a:xfrm>
            <a:off x="2392246" y="12621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2F4769-6BF2-B24A-EDB1-DA2E6C7D868F}"/>
              </a:ext>
            </a:extLst>
          </p:cNvPr>
          <p:cNvSpPr txBox="1"/>
          <p:nvPr/>
        </p:nvSpPr>
        <p:spPr>
          <a:xfrm>
            <a:off x="2393329" y="1565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7C5900-B719-34C3-F5FE-921901465062}"/>
              </a:ext>
            </a:extLst>
          </p:cNvPr>
          <p:cNvSpPr txBox="1"/>
          <p:nvPr/>
        </p:nvSpPr>
        <p:spPr>
          <a:xfrm>
            <a:off x="2993914" y="24566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AE2CC0-2B18-9752-CB4A-9F8111556FF4}"/>
              </a:ext>
            </a:extLst>
          </p:cNvPr>
          <p:cNvSpPr txBox="1"/>
          <p:nvPr/>
        </p:nvSpPr>
        <p:spPr>
          <a:xfrm>
            <a:off x="3298713" y="2456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CFF1E-4D9D-4832-C65C-35FC0A6D2F44}"/>
              </a:ext>
            </a:extLst>
          </p:cNvPr>
          <p:cNvSpPr txBox="1"/>
          <p:nvPr/>
        </p:nvSpPr>
        <p:spPr>
          <a:xfrm>
            <a:off x="3579449" y="24566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68C95E3-F431-891C-D3D8-576D8F611F21}"/>
              </a:ext>
            </a:extLst>
          </p:cNvPr>
          <p:cNvSpPr txBox="1"/>
          <p:nvPr/>
        </p:nvSpPr>
        <p:spPr>
          <a:xfrm>
            <a:off x="3900290" y="24566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42D1D8-B234-883B-0C34-89DBCE8D4258}"/>
              </a:ext>
            </a:extLst>
          </p:cNvPr>
          <p:cNvSpPr txBox="1"/>
          <p:nvPr/>
        </p:nvSpPr>
        <p:spPr>
          <a:xfrm>
            <a:off x="3289408" y="39650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62014C-BFC2-3334-043F-3D6E18817796}"/>
              </a:ext>
            </a:extLst>
          </p:cNvPr>
          <p:cNvSpPr txBox="1"/>
          <p:nvPr/>
        </p:nvSpPr>
        <p:spPr>
          <a:xfrm>
            <a:off x="3594207" y="39650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F33B225-AFE3-93FA-1F37-EA7330B274F8}"/>
              </a:ext>
            </a:extLst>
          </p:cNvPr>
          <p:cNvSpPr txBox="1"/>
          <p:nvPr/>
        </p:nvSpPr>
        <p:spPr>
          <a:xfrm>
            <a:off x="3899006" y="39650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0D780F5-5B45-A80F-5549-1C6D16C32015}"/>
              </a:ext>
            </a:extLst>
          </p:cNvPr>
          <p:cNvSpPr txBox="1"/>
          <p:nvPr/>
        </p:nvSpPr>
        <p:spPr>
          <a:xfrm>
            <a:off x="1790873" y="33552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D4C3F3-F553-79AD-5BE8-1BC9A23D4B75}"/>
              </a:ext>
            </a:extLst>
          </p:cNvPr>
          <p:cNvSpPr txBox="1"/>
          <p:nvPr/>
        </p:nvSpPr>
        <p:spPr>
          <a:xfrm>
            <a:off x="2095672" y="33552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894C9B9-C17C-F6A1-CE15-755E4896274B}"/>
              </a:ext>
            </a:extLst>
          </p:cNvPr>
          <p:cNvSpPr txBox="1"/>
          <p:nvPr/>
        </p:nvSpPr>
        <p:spPr>
          <a:xfrm>
            <a:off x="2400471" y="33552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2553876-1224-7E11-1AE2-472F4EAAE967}"/>
              </a:ext>
            </a:extLst>
          </p:cNvPr>
          <p:cNvSpPr txBox="1"/>
          <p:nvPr/>
        </p:nvSpPr>
        <p:spPr>
          <a:xfrm>
            <a:off x="1189296" y="24541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70E834-9963-2F6D-01A0-9FD52E00B757}"/>
              </a:ext>
            </a:extLst>
          </p:cNvPr>
          <p:cNvSpPr txBox="1"/>
          <p:nvPr/>
        </p:nvSpPr>
        <p:spPr>
          <a:xfrm>
            <a:off x="1494095" y="24541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881DA6-2930-C0D6-BFB4-C4BBB96326C1}"/>
              </a:ext>
            </a:extLst>
          </p:cNvPr>
          <p:cNvSpPr txBox="1"/>
          <p:nvPr/>
        </p:nvSpPr>
        <p:spPr>
          <a:xfrm>
            <a:off x="1798894" y="24541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434C4E-1C52-8A47-230B-3E406745CBC7}"/>
              </a:ext>
            </a:extLst>
          </p:cNvPr>
          <p:cNvSpPr txBox="1"/>
          <p:nvPr/>
        </p:nvSpPr>
        <p:spPr>
          <a:xfrm>
            <a:off x="1195551" y="36672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731765-B9DF-54E6-550C-4DC4E8FFDD06}"/>
              </a:ext>
            </a:extLst>
          </p:cNvPr>
          <p:cNvSpPr txBox="1"/>
          <p:nvPr/>
        </p:nvSpPr>
        <p:spPr>
          <a:xfrm>
            <a:off x="1196953" y="3963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70D0B4B-3627-C026-87DE-CCC4A18F7588}"/>
              </a:ext>
            </a:extLst>
          </p:cNvPr>
          <p:cNvSpPr txBox="1"/>
          <p:nvPr/>
        </p:nvSpPr>
        <p:spPr>
          <a:xfrm>
            <a:off x="1197276" y="33615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05D985D-56EE-6AB0-D063-0800AAF2C03E}"/>
              </a:ext>
            </a:extLst>
          </p:cNvPr>
          <p:cNvSpPr txBox="1"/>
          <p:nvPr/>
        </p:nvSpPr>
        <p:spPr>
          <a:xfrm>
            <a:off x="991005" y="4508555"/>
            <a:ext cx="5016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checkFleetPosition() would return </a:t>
            </a:r>
            <a:r>
              <a:rPr lang="en-US" sz="1800" b="1" dirty="0"/>
              <a:t>true, </a:t>
            </a:r>
            <a:r>
              <a:rPr lang="en-US" sz="1800" dirty="0"/>
              <a:t>as all ships are in valid positions (no overlapping or crossing grid boundaries).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Only </a:t>
            </a:r>
            <a:r>
              <a:rPr lang="en-US" dirty="0"/>
              <a:t>if </a:t>
            </a:r>
            <a:r>
              <a:rPr lang="en-US" sz="1800" dirty="0"/>
              <a:t>checkFleetPosition() is true, can Player 1 continue to th</a:t>
            </a:r>
            <a:r>
              <a:rPr lang="en-US" dirty="0"/>
              <a:t>e first round of attacks.</a:t>
            </a:r>
            <a:r>
              <a:rPr lang="en-US" sz="1800" dirty="0"/>
              <a:t> 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775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E169C1-F330-AC68-6F70-0716DBFAA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5870" r="11495" b="3905"/>
          <a:stretch/>
        </p:blipFill>
        <p:spPr>
          <a:xfrm>
            <a:off x="1058781" y="1155793"/>
            <a:ext cx="3232483" cy="3238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2B80EB-27A3-712B-3C58-D0F0810BD429}"/>
              </a:ext>
            </a:extLst>
          </p:cNvPr>
          <p:cNvSpPr txBox="1"/>
          <p:nvPr/>
        </p:nvSpPr>
        <p:spPr>
          <a:xfrm>
            <a:off x="1195137" y="125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17CE-8D92-8375-C258-5C3F180EEB13}"/>
              </a:ext>
            </a:extLst>
          </p:cNvPr>
          <p:cNvSpPr txBox="1"/>
          <p:nvPr/>
        </p:nvSpPr>
        <p:spPr>
          <a:xfrm>
            <a:off x="4291264" y="1403909"/>
            <a:ext cx="71370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where no ship is placed</a:t>
            </a:r>
          </a:p>
          <a:p>
            <a:r>
              <a:rPr lang="en-US" dirty="0">
                <a:highlight>
                  <a:srgbClr val="FFFF00"/>
                </a:highlight>
              </a:rPr>
              <a:t>1 = where B1 is placed</a:t>
            </a:r>
          </a:p>
          <a:p>
            <a:r>
              <a:rPr lang="en-US" dirty="0">
                <a:highlight>
                  <a:srgbClr val="FFFF00"/>
                </a:highlight>
              </a:rPr>
              <a:t>2 = where B2 is placed</a:t>
            </a:r>
          </a:p>
          <a:p>
            <a:r>
              <a:rPr lang="en-US" dirty="0">
                <a:highlight>
                  <a:srgbClr val="FFFF00"/>
                </a:highlight>
              </a:rPr>
              <a:t>3 = where B3 is placed</a:t>
            </a:r>
          </a:p>
          <a:p>
            <a:r>
              <a:rPr lang="en-US" dirty="0">
                <a:highlight>
                  <a:srgbClr val="FFFF00"/>
                </a:highlight>
              </a:rPr>
              <a:t>4 = where B4 is placed</a:t>
            </a:r>
          </a:p>
          <a:p>
            <a:r>
              <a:rPr lang="en-US" dirty="0">
                <a:highlight>
                  <a:srgbClr val="FFFF00"/>
                </a:highlight>
              </a:rPr>
              <a:t>5 = where B5 is placed</a:t>
            </a:r>
          </a:p>
          <a:p>
            <a:r>
              <a:rPr lang="en-US" dirty="0">
                <a:highlight>
                  <a:srgbClr val="00FFFF"/>
                </a:highlight>
              </a:rPr>
              <a:t>Add +10 to any place an enemy’s attack has been launched</a:t>
            </a:r>
          </a:p>
          <a:p>
            <a:r>
              <a:rPr lang="en-US" dirty="0">
                <a:highlight>
                  <a:srgbClr val="00FFFF"/>
                </a:highlight>
              </a:rPr>
              <a:t>(e.g., 10 = enemy missed, 11 = B1 has been hit, …, 15 = B5 has been hit.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0E62B-68C1-F709-250E-DAFA71464B86}"/>
              </a:ext>
            </a:extLst>
          </p:cNvPr>
          <p:cNvSpPr txBox="1"/>
          <p:nvPr/>
        </p:nvSpPr>
        <p:spPr>
          <a:xfrm>
            <a:off x="1058781" y="786461"/>
            <a:ext cx="872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Board (example below of P1’s board </a:t>
            </a:r>
            <a:r>
              <a:rPr lang="en-US" b="1" dirty="0"/>
              <a:t>after</a:t>
            </a:r>
            <a:r>
              <a:rPr lang="en-US" dirty="0"/>
              <a:t> </a:t>
            </a:r>
            <a:r>
              <a:rPr lang="en-US" b="1" dirty="0"/>
              <a:t>hits have been exchanged with enemy</a:t>
            </a:r>
            <a:r>
              <a:rPr lang="en-US" dirty="0"/>
              <a:t>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7BDB1-0DA6-7A85-F78B-F799D24529CC}"/>
              </a:ext>
            </a:extLst>
          </p:cNvPr>
          <p:cNvSpPr txBox="1"/>
          <p:nvPr/>
        </p:nvSpPr>
        <p:spPr>
          <a:xfrm>
            <a:off x="1493575" y="125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BE1D2-0323-8E81-290E-E533AC23BE5A}"/>
              </a:ext>
            </a:extLst>
          </p:cNvPr>
          <p:cNvSpPr txBox="1"/>
          <p:nvPr/>
        </p:nvSpPr>
        <p:spPr>
          <a:xfrm>
            <a:off x="1806395" y="12500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2CDDFD-CB40-7590-D1C9-6A5ACA234E20}"/>
              </a:ext>
            </a:extLst>
          </p:cNvPr>
          <p:cNvSpPr txBox="1"/>
          <p:nvPr/>
        </p:nvSpPr>
        <p:spPr>
          <a:xfrm>
            <a:off x="1196800" y="1546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07301-1B6C-3FB2-42C8-18408A9315E8}"/>
              </a:ext>
            </a:extLst>
          </p:cNvPr>
          <p:cNvSpPr txBox="1"/>
          <p:nvPr/>
        </p:nvSpPr>
        <p:spPr>
          <a:xfrm>
            <a:off x="1501599" y="1546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84B38-9841-CE8E-C03B-10C4BD6CBBD4}"/>
              </a:ext>
            </a:extLst>
          </p:cNvPr>
          <p:cNvSpPr txBox="1"/>
          <p:nvPr/>
        </p:nvSpPr>
        <p:spPr>
          <a:xfrm>
            <a:off x="1806398" y="1546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5E060-243B-E03F-397C-B68EB9FA7451}"/>
              </a:ext>
            </a:extLst>
          </p:cNvPr>
          <p:cNvSpPr txBox="1"/>
          <p:nvPr/>
        </p:nvSpPr>
        <p:spPr>
          <a:xfrm>
            <a:off x="2087131" y="1250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773AF7-5BC3-F87E-A8FE-B9DDF1DAF178}"/>
              </a:ext>
            </a:extLst>
          </p:cNvPr>
          <p:cNvSpPr txBox="1"/>
          <p:nvPr/>
        </p:nvSpPr>
        <p:spPr>
          <a:xfrm>
            <a:off x="2087134" y="1546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0BF3B-ABBD-82D4-C17A-D5B063DEE140}"/>
              </a:ext>
            </a:extLst>
          </p:cNvPr>
          <p:cNvSpPr txBox="1"/>
          <p:nvPr/>
        </p:nvSpPr>
        <p:spPr>
          <a:xfrm>
            <a:off x="2060818" y="24602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2256C2-2A5A-6E8E-985B-0C47E60E0344}"/>
              </a:ext>
            </a:extLst>
          </p:cNvPr>
          <p:cNvSpPr txBox="1"/>
          <p:nvPr/>
        </p:nvSpPr>
        <p:spPr>
          <a:xfrm>
            <a:off x="2358879" y="24682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FD7104-0B34-11BB-B469-53306144A9A3}"/>
              </a:ext>
            </a:extLst>
          </p:cNvPr>
          <p:cNvSpPr txBox="1"/>
          <p:nvPr/>
        </p:nvSpPr>
        <p:spPr>
          <a:xfrm>
            <a:off x="2695762" y="24522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FD8D87-312C-23DC-CE96-7C5CB65A1B38}"/>
              </a:ext>
            </a:extLst>
          </p:cNvPr>
          <p:cNvSpPr txBox="1"/>
          <p:nvPr/>
        </p:nvSpPr>
        <p:spPr>
          <a:xfrm>
            <a:off x="1501596" y="33505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F26EA4-5B41-456C-4DB7-96BF53DBA008}"/>
              </a:ext>
            </a:extLst>
          </p:cNvPr>
          <p:cNvSpPr txBox="1"/>
          <p:nvPr/>
        </p:nvSpPr>
        <p:spPr>
          <a:xfrm>
            <a:off x="1501597" y="36553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129BAC-0807-69F1-193C-5E0BD6C653CC}"/>
              </a:ext>
            </a:extLst>
          </p:cNvPr>
          <p:cNvSpPr txBox="1"/>
          <p:nvPr/>
        </p:nvSpPr>
        <p:spPr>
          <a:xfrm>
            <a:off x="1493577" y="3944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CBB11-0E2D-BA85-08AD-9F1DF974002A}"/>
              </a:ext>
            </a:extLst>
          </p:cNvPr>
          <p:cNvSpPr txBox="1"/>
          <p:nvPr/>
        </p:nvSpPr>
        <p:spPr>
          <a:xfrm>
            <a:off x="3269008" y="3640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13598-BD55-4175-7C8C-14CE96323219}"/>
              </a:ext>
            </a:extLst>
          </p:cNvPr>
          <p:cNvSpPr txBox="1"/>
          <p:nvPr/>
        </p:nvSpPr>
        <p:spPr>
          <a:xfrm>
            <a:off x="3583111" y="3640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EFFEED-7374-8347-E965-45B316D9FAC9}"/>
              </a:ext>
            </a:extLst>
          </p:cNvPr>
          <p:cNvSpPr txBox="1"/>
          <p:nvPr/>
        </p:nvSpPr>
        <p:spPr>
          <a:xfrm>
            <a:off x="3879889" y="36403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53FE42-A94D-4CEB-F1F8-2D34682BA47D}"/>
              </a:ext>
            </a:extLst>
          </p:cNvPr>
          <p:cNvSpPr txBox="1"/>
          <p:nvPr/>
        </p:nvSpPr>
        <p:spPr>
          <a:xfrm>
            <a:off x="2686277" y="1856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F4E14-DE17-0BB1-6DAE-1286B3BECF7D}"/>
              </a:ext>
            </a:extLst>
          </p:cNvPr>
          <p:cNvSpPr txBox="1"/>
          <p:nvPr/>
        </p:nvSpPr>
        <p:spPr>
          <a:xfrm>
            <a:off x="2991076" y="18567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B7449D-5DF1-CAE9-A6DA-D8F5BEBB2180}"/>
              </a:ext>
            </a:extLst>
          </p:cNvPr>
          <p:cNvSpPr txBox="1"/>
          <p:nvPr/>
        </p:nvSpPr>
        <p:spPr>
          <a:xfrm>
            <a:off x="3295875" y="18567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FE4943-2EFB-394D-D30C-784D8A097C5F}"/>
              </a:ext>
            </a:extLst>
          </p:cNvPr>
          <p:cNvSpPr txBox="1"/>
          <p:nvPr/>
        </p:nvSpPr>
        <p:spPr>
          <a:xfrm>
            <a:off x="3576611" y="18567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248025-8C20-84E2-1DBF-91C05546EB36}"/>
              </a:ext>
            </a:extLst>
          </p:cNvPr>
          <p:cNvSpPr txBox="1"/>
          <p:nvPr/>
        </p:nvSpPr>
        <p:spPr>
          <a:xfrm>
            <a:off x="3897452" y="18567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0022B-34B3-9341-6966-559C8B4A1D2D}"/>
              </a:ext>
            </a:extLst>
          </p:cNvPr>
          <p:cNvSpPr txBox="1"/>
          <p:nvPr/>
        </p:nvSpPr>
        <p:spPr>
          <a:xfrm>
            <a:off x="2686277" y="21544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CB66B-065C-DA21-B800-B4D3517D66F7}"/>
              </a:ext>
            </a:extLst>
          </p:cNvPr>
          <p:cNvSpPr txBox="1"/>
          <p:nvPr/>
        </p:nvSpPr>
        <p:spPr>
          <a:xfrm>
            <a:off x="2991076" y="21544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1877B1-322F-A656-2186-D61612903088}"/>
              </a:ext>
            </a:extLst>
          </p:cNvPr>
          <p:cNvSpPr txBox="1"/>
          <p:nvPr/>
        </p:nvSpPr>
        <p:spPr>
          <a:xfrm>
            <a:off x="3295875" y="21544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0ACF9D-30E3-1348-512B-0AD37B415CE9}"/>
              </a:ext>
            </a:extLst>
          </p:cNvPr>
          <p:cNvSpPr txBox="1"/>
          <p:nvPr/>
        </p:nvSpPr>
        <p:spPr>
          <a:xfrm>
            <a:off x="3576611" y="21544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3D76DB-0C1F-C5C2-CA13-8588BA55CE99}"/>
              </a:ext>
            </a:extLst>
          </p:cNvPr>
          <p:cNvSpPr txBox="1"/>
          <p:nvPr/>
        </p:nvSpPr>
        <p:spPr>
          <a:xfrm>
            <a:off x="3897452" y="21544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D4778-776B-18C1-CD02-1B2A2FA21F5A}"/>
              </a:ext>
            </a:extLst>
          </p:cNvPr>
          <p:cNvSpPr txBox="1"/>
          <p:nvPr/>
        </p:nvSpPr>
        <p:spPr>
          <a:xfrm>
            <a:off x="1186345" y="21624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48CE26-7223-47BF-EFE6-876C5E59EBC4}"/>
              </a:ext>
            </a:extLst>
          </p:cNvPr>
          <p:cNvSpPr txBox="1"/>
          <p:nvPr/>
        </p:nvSpPr>
        <p:spPr>
          <a:xfrm>
            <a:off x="1491144" y="2162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4DC83C-26EB-A76A-2FF6-8824F2ACF1CC}"/>
              </a:ext>
            </a:extLst>
          </p:cNvPr>
          <p:cNvSpPr txBox="1"/>
          <p:nvPr/>
        </p:nvSpPr>
        <p:spPr>
          <a:xfrm>
            <a:off x="1795943" y="21624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62BC1B-559B-CA51-4BCC-F18775444ACE}"/>
              </a:ext>
            </a:extLst>
          </p:cNvPr>
          <p:cNvSpPr txBox="1"/>
          <p:nvPr/>
        </p:nvSpPr>
        <p:spPr>
          <a:xfrm>
            <a:off x="2076679" y="2162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BF7655-B61E-DE91-478F-28EB0702997A}"/>
              </a:ext>
            </a:extLst>
          </p:cNvPr>
          <p:cNvSpPr txBox="1"/>
          <p:nvPr/>
        </p:nvSpPr>
        <p:spPr>
          <a:xfrm>
            <a:off x="2397520" y="21624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817A1C-4EB4-58F2-25E4-476C2A0FB26A}"/>
              </a:ext>
            </a:extLst>
          </p:cNvPr>
          <p:cNvSpPr txBox="1"/>
          <p:nvPr/>
        </p:nvSpPr>
        <p:spPr>
          <a:xfrm>
            <a:off x="2689114" y="2761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45B63F-B0D1-CF02-DF9F-4842139534B4}"/>
              </a:ext>
            </a:extLst>
          </p:cNvPr>
          <p:cNvSpPr txBox="1"/>
          <p:nvPr/>
        </p:nvSpPr>
        <p:spPr>
          <a:xfrm>
            <a:off x="2993913" y="27614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5535B2-D85A-695A-9C0B-24B5346FD38B}"/>
              </a:ext>
            </a:extLst>
          </p:cNvPr>
          <p:cNvSpPr txBox="1"/>
          <p:nvPr/>
        </p:nvSpPr>
        <p:spPr>
          <a:xfrm>
            <a:off x="3298712" y="2761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78CCF-FC6A-CD80-B091-7AC6D920F206}"/>
              </a:ext>
            </a:extLst>
          </p:cNvPr>
          <p:cNvSpPr txBox="1"/>
          <p:nvPr/>
        </p:nvSpPr>
        <p:spPr>
          <a:xfrm>
            <a:off x="3579448" y="27614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2DE0D4-ADD1-D3B6-1E2B-415C19F62DC1}"/>
              </a:ext>
            </a:extLst>
          </p:cNvPr>
          <p:cNvSpPr txBox="1"/>
          <p:nvPr/>
        </p:nvSpPr>
        <p:spPr>
          <a:xfrm>
            <a:off x="3900289" y="27614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774089-30B2-AF6B-501B-07EBDE170006}"/>
              </a:ext>
            </a:extLst>
          </p:cNvPr>
          <p:cNvSpPr txBox="1"/>
          <p:nvPr/>
        </p:nvSpPr>
        <p:spPr>
          <a:xfrm>
            <a:off x="1182678" y="27619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B1BB77-C5CC-8C32-70E9-B73E1BF5A679}"/>
              </a:ext>
            </a:extLst>
          </p:cNvPr>
          <p:cNvSpPr txBox="1"/>
          <p:nvPr/>
        </p:nvSpPr>
        <p:spPr>
          <a:xfrm>
            <a:off x="1487477" y="27619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AD7AC2-BCB8-79E0-62A5-432D0EFF4130}"/>
              </a:ext>
            </a:extLst>
          </p:cNvPr>
          <p:cNvSpPr txBox="1"/>
          <p:nvPr/>
        </p:nvSpPr>
        <p:spPr>
          <a:xfrm>
            <a:off x="1792276" y="27619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2E4AA4-3DF6-8B8E-891D-E4EB778708B9}"/>
              </a:ext>
            </a:extLst>
          </p:cNvPr>
          <p:cNvSpPr txBox="1"/>
          <p:nvPr/>
        </p:nvSpPr>
        <p:spPr>
          <a:xfrm>
            <a:off x="2073012" y="27619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911939-F583-0906-AF20-FC73AEB4323E}"/>
              </a:ext>
            </a:extLst>
          </p:cNvPr>
          <p:cNvSpPr txBox="1"/>
          <p:nvPr/>
        </p:nvSpPr>
        <p:spPr>
          <a:xfrm>
            <a:off x="2393853" y="2761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3C2BFD-B67E-FC1A-FECE-1D3927485318}"/>
              </a:ext>
            </a:extLst>
          </p:cNvPr>
          <p:cNvSpPr txBox="1"/>
          <p:nvPr/>
        </p:nvSpPr>
        <p:spPr>
          <a:xfrm>
            <a:off x="1158615" y="30642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6BEAFE-A48D-45E5-953E-B5E2AAB95966}"/>
              </a:ext>
            </a:extLst>
          </p:cNvPr>
          <p:cNvSpPr txBox="1"/>
          <p:nvPr/>
        </p:nvSpPr>
        <p:spPr>
          <a:xfrm>
            <a:off x="1495498" y="30642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17F114-4D31-B358-4468-36C12D3998F9}"/>
              </a:ext>
            </a:extLst>
          </p:cNvPr>
          <p:cNvSpPr txBox="1"/>
          <p:nvPr/>
        </p:nvSpPr>
        <p:spPr>
          <a:xfrm>
            <a:off x="1800297" y="30642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0EE39B-5CF9-CBE1-F552-CFF8C5B09800}"/>
              </a:ext>
            </a:extLst>
          </p:cNvPr>
          <p:cNvSpPr txBox="1"/>
          <p:nvPr/>
        </p:nvSpPr>
        <p:spPr>
          <a:xfrm>
            <a:off x="2081033" y="30642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7C8443-414A-1D19-324E-9F06433F44FC}"/>
              </a:ext>
            </a:extLst>
          </p:cNvPr>
          <p:cNvSpPr txBox="1"/>
          <p:nvPr/>
        </p:nvSpPr>
        <p:spPr>
          <a:xfrm>
            <a:off x="2401874" y="3064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FBCDA8-D4B6-4FCC-5711-D049A6DB8A63}"/>
              </a:ext>
            </a:extLst>
          </p:cNvPr>
          <p:cNvSpPr txBox="1"/>
          <p:nvPr/>
        </p:nvSpPr>
        <p:spPr>
          <a:xfrm>
            <a:off x="2698218" y="30642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2D952F-3295-0842-78D2-B3B31BBAE43A}"/>
              </a:ext>
            </a:extLst>
          </p:cNvPr>
          <p:cNvSpPr txBox="1"/>
          <p:nvPr/>
        </p:nvSpPr>
        <p:spPr>
          <a:xfrm>
            <a:off x="3003017" y="3064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3ED8D0-6821-8C1A-0E0E-304B04378246}"/>
              </a:ext>
            </a:extLst>
          </p:cNvPr>
          <p:cNvSpPr txBox="1"/>
          <p:nvPr/>
        </p:nvSpPr>
        <p:spPr>
          <a:xfrm>
            <a:off x="3243648" y="30642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FAF44B-6619-2106-6180-BBBFF3A2621D}"/>
              </a:ext>
            </a:extLst>
          </p:cNvPr>
          <p:cNvSpPr txBox="1"/>
          <p:nvPr/>
        </p:nvSpPr>
        <p:spPr>
          <a:xfrm>
            <a:off x="3588552" y="30642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6560EE-66EF-1DBB-F6BF-C7253F7F350D}"/>
              </a:ext>
            </a:extLst>
          </p:cNvPr>
          <p:cNvSpPr txBox="1"/>
          <p:nvPr/>
        </p:nvSpPr>
        <p:spPr>
          <a:xfrm>
            <a:off x="3909393" y="30642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E436FA-C288-E64F-1D0D-93F6DE932876}"/>
              </a:ext>
            </a:extLst>
          </p:cNvPr>
          <p:cNvSpPr txBox="1"/>
          <p:nvPr/>
        </p:nvSpPr>
        <p:spPr>
          <a:xfrm>
            <a:off x="2688874" y="33568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9B0A90-6F94-0DA7-BFA9-54E0CF5A4B8D}"/>
              </a:ext>
            </a:extLst>
          </p:cNvPr>
          <p:cNvSpPr txBox="1"/>
          <p:nvPr/>
        </p:nvSpPr>
        <p:spPr>
          <a:xfrm>
            <a:off x="2993673" y="33568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E5F76D-09CE-AF7F-F562-8F5B6B439B90}"/>
              </a:ext>
            </a:extLst>
          </p:cNvPr>
          <p:cNvSpPr txBox="1"/>
          <p:nvPr/>
        </p:nvSpPr>
        <p:spPr>
          <a:xfrm>
            <a:off x="3298472" y="33568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832359-66BC-666F-FD5D-305628D011B6}"/>
              </a:ext>
            </a:extLst>
          </p:cNvPr>
          <p:cNvSpPr txBox="1"/>
          <p:nvPr/>
        </p:nvSpPr>
        <p:spPr>
          <a:xfrm>
            <a:off x="3579208" y="33568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802BDF-46B6-6ECC-B82E-E2F7142B0A12}"/>
              </a:ext>
            </a:extLst>
          </p:cNvPr>
          <p:cNvSpPr txBox="1"/>
          <p:nvPr/>
        </p:nvSpPr>
        <p:spPr>
          <a:xfrm>
            <a:off x="3900049" y="3356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60C8EB-3CF7-C841-6B36-37A26F9D7598}"/>
              </a:ext>
            </a:extLst>
          </p:cNvPr>
          <p:cNvSpPr txBox="1"/>
          <p:nvPr/>
        </p:nvSpPr>
        <p:spPr>
          <a:xfrm>
            <a:off x="1789148" y="36608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EBB95B-6E85-D6A6-AFF8-635A912A6DCF}"/>
              </a:ext>
            </a:extLst>
          </p:cNvPr>
          <p:cNvSpPr txBox="1"/>
          <p:nvPr/>
        </p:nvSpPr>
        <p:spPr>
          <a:xfrm>
            <a:off x="2093947" y="36608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974022-E4AB-9186-319D-C20D33A4E974}"/>
              </a:ext>
            </a:extLst>
          </p:cNvPr>
          <p:cNvSpPr txBox="1"/>
          <p:nvPr/>
        </p:nvSpPr>
        <p:spPr>
          <a:xfrm>
            <a:off x="2398746" y="36608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345C26-F929-6D56-864F-4FEE3634E6D4}"/>
              </a:ext>
            </a:extLst>
          </p:cNvPr>
          <p:cNvSpPr txBox="1"/>
          <p:nvPr/>
        </p:nvSpPr>
        <p:spPr>
          <a:xfrm>
            <a:off x="2679482" y="3660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69BD55-B2B0-ED20-B73B-05CB89BF8FD3}"/>
              </a:ext>
            </a:extLst>
          </p:cNvPr>
          <p:cNvSpPr txBox="1"/>
          <p:nvPr/>
        </p:nvSpPr>
        <p:spPr>
          <a:xfrm>
            <a:off x="3000323" y="36608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B6423C-D835-96FA-F4B3-DA793147668E}"/>
              </a:ext>
            </a:extLst>
          </p:cNvPr>
          <p:cNvSpPr txBox="1"/>
          <p:nvPr/>
        </p:nvSpPr>
        <p:spPr>
          <a:xfrm>
            <a:off x="1790550" y="3957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67C24B-7430-5193-36B2-AFBC3FF9F373}"/>
              </a:ext>
            </a:extLst>
          </p:cNvPr>
          <p:cNvSpPr txBox="1"/>
          <p:nvPr/>
        </p:nvSpPr>
        <p:spPr>
          <a:xfrm>
            <a:off x="2095349" y="39575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0C53CD-B6AD-D217-FAA0-AC14ABE6DEA8}"/>
              </a:ext>
            </a:extLst>
          </p:cNvPr>
          <p:cNvSpPr txBox="1"/>
          <p:nvPr/>
        </p:nvSpPr>
        <p:spPr>
          <a:xfrm>
            <a:off x="2400148" y="3957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738AD4-A9DF-5805-97AA-5C5E5B1476E1}"/>
              </a:ext>
            </a:extLst>
          </p:cNvPr>
          <p:cNvSpPr txBox="1"/>
          <p:nvPr/>
        </p:nvSpPr>
        <p:spPr>
          <a:xfrm>
            <a:off x="2680884" y="39575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AFDB4D-95EC-173D-7122-F2519C12B217}"/>
              </a:ext>
            </a:extLst>
          </p:cNvPr>
          <p:cNvSpPr txBox="1"/>
          <p:nvPr/>
        </p:nvSpPr>
        <p:spPr>
          <a:xfrm>
            <a:off x="3001725" y="39575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B8338E-D1D5-A146-DE2A-46B596CE422C}"/>
              </a:ext>
            </a:extLst>
          </p:cNvPr>
          <p:cNvSpPr txBox="1"/>
          <p:nvPr/>
        </p:nvSpPr>
        <p:spPr>
          <a:xfrm>
            <a:off x="2688874" y="12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27A4ED-D52A-97C7-0CC9-1584411854D6}"/>
              </a:ext>
            </a:extLst>
          </p:cNvPr>
          <p:cNvSpPr txBox="1"/>
          <p:nvPr/>
        </p:nvSpPr>
        <p:spPr>
          <a:xfrm>
            <a:off x="2993673" y="12702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B76349-3CDA-2F6D-E6CF-56CB75F47395}"/>
              </a:ext>
            </a:extLst>
          </p:cNvPr>
          <p:cNvSpPr txBox="1"/>
          <p:nvPr/>
        </p:nvSpPr>
        <p:spPr>
          <a:xfrm>
            <a:off x="3250346" y="127020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16B285-B308-2DE6-9F9E-16B0B5F6D327}"/>
              </a:ext>
            </a:extLst>
          </p:cNvPr>
          <p:cNvSpPr txBox="1"/>
          <p:nvPr/>
        </p:nvSpPr>
        <p:spPr>
          <a:xfrm>
            <a:off x="3579208" y="1270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32DA70-CF13-AF37-60E4-7932DC95BA29}"/>
              </a:ext>
            </a:extLst>
          </p:cNvPr>
          <p:cNvSpPr txBox="1"/>
          <p:nvPr/>
        </p:nvSpPr>
        <p:spPr>
          <a:xfrm>
            <a:off x="3900049" y="12702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03780B-C2D8-B40A-3A5A-7ACE3A53C7EF}"/>
              </a:ext>
            </a:extLst>
          </p:cNvPr>
          <p:cNvSpPr txBox="1"/>
          <p:nvPr/>
        </p:nvSpPr>
        <p:spPr>
          <a:xfrm>
            <a:off x="2681093" y="15588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8CA874-A682-C3DA-A3C5-F6454248AA08}"/>
              </a:ext>
            </a:extLst>
          </p:cNvPr>
          <p:cNvSpPr txBox="1"/>
          <p:nvPr/>
        </p:nvSpPr>
        <p:spPr>
          <a:xfrm>
            <a:off x="2985892" y="15588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E2CCE0-FC11-54B0-9463-DDB215A69010}"/>
              </a:ext>
            </a:extLst>
          </p:cNvPr>
          <p:cNvSpPr txBox="1"/>
          <p:nvPr/>
        </p:nvSpPr>
        <p:spPr>
          <a:xfrm>
            <a:off x="3290691" y="1558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9742355-9DE1-10DB-329E-B468BA7C6AC5}"/>
              </a:ext>
            </a:extLst>
          </p:cNvPr>
          <p:cNvSpPr txBox="1"/>
          <p:nvPr/>
        </p:nvSpPr>
        <p:spPr>
          <a:xfrm>
            <a:off x="3571427" y="15588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83BA14-D009-CC8E-2A39-FD991047EC29}"/>
              </a:ext>
            </a:extLst>
          </p:cNvPr>
          <p:cNvSpPr txBox="1"/>
          <p:nvPr/>
        </p:nvSpPr>
        <p:spPr>
          <a:xfrm>
            <a:off x="3892268" y="15588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D7602-F2C2-FEAE-FE74-46D1FFD31425}"/>
              </a:ext>
            </a:extLst>
          </p:cNvPr>
          <p:cNvSpPr txBox="1"/>
          <p:nvPr/>
        </p:nvSpPr>
        <p:spPr>
          <a:xfrm>
            <a:off x="1190699" y="18717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B1432A8-3C4C-EFFF-1ADD-10E50F8A220F}"/>
              </a:ext>
            </a:extLst>
          </p:cNvPr>
          <p:cNvSpPr txBox="1"/>
          <p:nvPr/>
        </p:nvSpPr>
        <p:spPr>
          <a:xfrm>
            <a:off x="1495498" y="1871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8DC18F-E821-4958-FDAE-23C664BBE061}"/>
              </a:ext>
            </a:extLst>
          </p:cNvPr>
          <p:cNvSpPr txBox="1"/>
          <p:nvPr/>
        </p:nvSpPr>
        <p:spPr>
          <a:xfrm>
            <a:off x="1800297" y="18717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814A06-BB1B-4517-A305-B405D51B4BB4}"/>
              </a:ext>
            </a:extLst>
          </p:cNvPr>
          <p:cNvSpPr txBox="1"/>
          <p:nvPr/>
        </p:nvSpPr>
        <p:spPr>
          <a:xfrm>
            <a:off x="2056970" y="18717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EEF072-68EB-940A-5EAF-276D132A7E71}"/>
              </a:ext>
            </a:extLst>
          </p:cNvPr>
          <p:cNvSpPr txBox="1"/>
          <p:nvPr/>
        </p:nvSpPr>
        <p:spPr>
          <a:xfrm>
            <a:off x="2401874" y="18717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5EEF81F-D259-3CA8-6CC5-24393BCA9E6A}"/>
              </a:ext>
            </a:extLst>
          </p:cNvPr>
          <p:cNvSpPr txBox="1"/>
          <p:nvPr/>
        </p:nvSpPr>
        <p:spPr>
          <a:xfrm>
            <a:off x="2392246" y="12621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2F4769-6BF2-B24A-EDB1-DA2E6C7D868F}"/>
              </a:ext>
            </a:extLst>
          </p:cNvPr>
          <p:cNvSpPr txBox="1"/>
          <p:nvPr/>
        </p:nvSpPr>
        <p:spPr>
          <a:xfrm>
            <a:off x="2393329" y="1565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7C5900-B719-34C3-F5FE-921901465062}"/>
              </a:ext>
            </a:extLst>
          </p:cNvPr>
          <p:cNvSpPr txBox="1"/>
          <p:nvPr/>
        </p:nvSpPr>
        <p:spPr>
          <a:xfrm>
            <a:off x="2993914" y="24566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AE2CC0-2B18-9752-CB4A-9F8111556FF4}"/>
              </a:ext>
            </a:extLst>
          </p:cNvPr>
          <p:cNvSpPr txBox="1"/>
          <p:nvPr/>
        </p:nvSpPr>
        <p:spPr>
          <a:xfrm>
            <a:off x="3298713" y="2456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CFF1E-4D9D-4832-C65C-35FC0A6D2F44}"/>
              </a:ext>
            </a:extLst>
          </p:cNvPr>
          <p:cNvSpPr txBox="1"/>
          <p:nvPr/>
        </p:nvSpPr>
        <p:spPr>
          <a:xfrm>
            <a:off x="3547365" y="245667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68C95E3-F431-891C-D3D8-576D8F611F21}"/>
              </a:ext>
            </a:extLst>
          </p:cNvPr>
          <p:cNvSpPr txBox="1"/>
          <p:nvPr/>
        </p:nvSpPr>
        <p:spPr>
          <a:xfrm>
            <a:off x="3900290" y="24566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42D1D8-B234-883B-0C34-89DBCE8D4258}"/>
              </a:ext>
            </a:extLst>
          </p:cNvPr>
          <p:cNvSpPr txBox="1"/>
          <p:nvPr/>
        </p:nvSpPr>
        <p:spPr>
          <a:xfrm>
            <a:off x="3289408" y="39650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62014C-BFC2-3334-043F-3D6E18817796}"/>
              </a:ext>
            </a:extLst>
          </p:cNvPr>
          <p:cNvSpPr txBox="1"/>
          <p:nvPr/>
        </p:nvSpPr>
        <p:spPr>
          <a:xfrm>
            <a:off x="3594207" y="39650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F33B225-AFE3-93FA-1F37-EA7330B274F8}"/>
              </a:ext>
            </a:extLst>
          </p:cNvPr>
          <p:cNvSpPr txBox="1"/>
          <p:nvPr/>
        </p:nvSpPr>
        <p:spPr>
          <a:xfrm>
            <a:off x="3899006" y="39650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0D780F5-5B45-A80F-5549-1C6D16C32015}"/>
              </a:ext>
            </a:extLst>
          </p:cNvPr>
          <p:cNvSpPr txBox="1"/>
          <p:nvPr/>
        </p:nvSpPr>
        <p:spPr>
          <a:xfrm>
            <a:off x="1790873" y="33552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D4C3F3-F553-79AD-5BE8-1BC9A23D4B75}"/>
              </a:ext>
            </a:extLst>
          </p:cNvPr>
          <p:cNvSpPr txBox="1"/>
          <p:nvPr/>
        </p:nvSpPr>
        <p:spPr>
          <a:xfrm>
            <a:off x="2047546" y="335522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894C9B9-C17C-F6A1-CE15-755E4896274B}"/>
              </a:ext>
            </a:extLst>
          </p:cNvPr>
          <p:cNvSpPr txBox="1"/>
          <p:nvPr/>
        </p:nvSpPr>
        <p:spPr>
          <a:xfrm>
            <a:off x="2400471" y="33552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2553876-1224-7E11-1AE2-472F4EAAE967}"/>
              </a:ext>
            </a:extLst>
          </p:cNvPr>
          <p:cNvSpPr txBox="1"/>
          <p:nvPr/>
        </p:nvSpPr>
        <p:spPr>
          <a:xfrm>
            <a:off x="1189296" y="24541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70E834-9963-2F6D-01A0-9FD52E00B757}"/>
              </a:ext>
            </a:extLst>
          </p:cNvPr>
          <p:cNvSpPr txBox="1"/>
          <p:nvPr/>
        </p:nvSpPr>
        <p:spPr>
          <a:xfrm>
            <a:off x="1463013" y="24552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881DA6-2930-C0D6-BFB4-C4BBB96326C1}"/>
              </a:ext>
            </a:extLst>
          </p:cNvPr>
          <p:cNvSpPr txBox="1"/>
          <p:nvPr/>
        </p:nvSpPr>
        <p:spPr>
          <a:xfrm>
            <a:off x="1798894" y="24541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434C4E-1C52-8A47-230B-3E406745CBC7}"/>
              </a:ext>
            </a:extLst>
          </p:cNvPr>
          <p:cNvSpPr txBox="1"/>
          <p:nvPr/>
        </p:nvSpPr>
        <p:spPr>
          <a:xfrm>
            <a:off x="1195551" y="36672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731765-B9DF-54E6-550C-4DC4E8FFDD06}"/>
              </a:ext>
            </a:extLst>
          </p:cNvPr>
          <p:cNvSpPr txBox="1"/>
          <p:nvPr/>
        </p:nvSpPr>
        <p:spPr>
          <a:xfrm>
            <a:off x="1196953" y="3963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70D0B4B-3627-C026-87DE-CCC4A18F7588}"/>
              </a:ext>
            </a:extLst>
          </p:cNvPr>
          <p:cNvSpPr txBox="1"/>
          <p:nvPr/>
        </p:nvSpPr>
        <p:spPr>
          <a:xfrm>
            <a:off x="1197276" y="33615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05D985D-56EE-6AB0-D063-0800AAF2C03E}"/>
              </a:ext>
            </a:extLst>
          </p:cNvPr>
          <p:cNvSpPr txBox="1"/>
          <p:nvPr/>
        </p:nvSpPr>
        <p:spPr>
          <a:xfrm>
            <a:off x="938750" y="4611986"/>
            <a:ext cx="1048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1’s strategy board </a:t>
            </a:r>
            <a:r>
              <a:rPr lang="en-US" sz="1800" dirty="0"/>
              <a:t>is modified (as above) through the rounds. </a:t>
            </a:r>
            <a:r>
              <a:rPr lang="en-US" dirty="0"/>
              <a:t>+10 to coordinates that have been targeted by enemy.</a:t>
            </a:r>
          </a:p>
        </p:txBody>
      </p:sp>
    </p:spTree>
    <p:extLst>
      <p:ext uri="{BB962C8B-B14F-4D97-AF65-F5344CB8AC3E}">
        <p14:creationId xmlns:p14="http://schemas.microsoft.com/office/powerpoint/2010/main" val="7908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66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733A207-8283-3E87-8267-DC77C2FF7463}"/>
              </a:ext>
            </a:extLst>
          </p:cNvPr>
          <p:cNvGrpSpPr/>
          <p:nvPr/>
        </p:nvGrpSpPr>
        <p:grpSpPr>
          <a:xfrm>
            <a:off x="2170436" y="867801"/>
            <a:ext cx="5385392" cy="2478510"/>
            <a:chOff x="558208" y="407832"/>
            <a:chExt cx="9173372" cy="422184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8C2FE82-23D5-36C7-4852-8352F52C0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208" y="407832"/>
              <a:ext cx="2895851" cy="418374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DB57A-0A33-2627-EFEF-3683BF617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7900" y="407832"/>
              <a:ext cx="2606266" cy="280440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112C087-4C07-D8F4-9025-353F2F095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8007" y="407832"/>
              <a:ext cx="3383573" cy="4221846"/>
            </a:xfrm>
            <a:prstGeom prst="rect">
              <a:avLst/>
            </a:prstGeom>
          </p:spPr>
        </p:pic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77B832C-51D4-A1E6-63BB-BA6BE02783CC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4033249" y="2311160"/>
            <a:ext cx="1921827" cy="3947390"/>
          </a:xfrm>
          <a:prstGeom prst="bentConnector4">
            <a:avLst>
              <a:gd name="adj1" fmla="val 13898"/>
              <a:gd name="adj2" fmla="val 10579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A45403-571A-76CB-2E98-852CCB979C9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719970" y="2514176"/>
            <a:ext cx="0" cy="1071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5BD2B3-8DCE-E066-3ABC-DD844F34D756}"/>
              </a:ext>
            </a:extLst>
          </p:cNvPr>
          <p:cNvCxnSpPr>
            <a:cxnSpLocks/>
          </p:cNvCxnSpPr>
          <p:nvPr/>
        </p:nvCxnSpPr>
        <p:spPr>
          <a:xfrm>
            <a:off x="6554613" y="3288633"/>
            <a:ext cx="0" cy="2967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B0416AB-D820-76A6-8430-D67BC4074CBC}"/>
              </a:ext>
            </a:extLst>
          </p:cNvPr>
          <p:cNvCxnSpPr>
            <a:cxnSpLocks/>
            <a:stCxn id="17" idx="0"/>
            <a:endCxn id="44" idx="2"/>
          </p:cNvCxnSpPr>
          <p:nvPr/>
        </p:nvCxnSpPr>
        <p:spPr>
          <a:xfrm rot="16200000" flipH="1">
            <a:off x="5333091" y="-1444824"/>
            <a:ext cx="2428853" cy="7054103"/>
          </a:xfrm>
          <a:prstGeom prst="bentConnector5">
            <a:avLst>
              <a:gd name="adj1" fmla="val -30217"/>
              <a:gd name="adj2" fmla="val 75538"/>
              <a:gd name="adj3" fmla="val 141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9F348CA3-7D26-A40C-00AD-D1E45967D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118" y="650163"/>
            <a:ext cx="2322903" cy="264649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478B6C-45DD-A62D-6A00-2093B2C53292}"/>
              </a:ext>
            </a:extLst>
          </p:cNvPr>
          <p:cNvCxnSpPr>
            <a:cxnSpLocks/>
          </p:cNvCxnSpPr>
          <p:nvPr/>
        </p:nvCxnSpPr>
        <p:spPr>
          <a:xfrm>
            <a:off x="4719968" y="130248"/>
            <a:ext cx="2" cy="753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C45C5A-7EF3-FB1F-BDBA-181EF165345B}"/>
              </a:ext>
            </a:extLst>
          </p:cNvPr>
          <p:cNvCxnSpPr>
            <a:cxnSpLocks/>
          </p:cNvCxnSpPr>
          <p:nvPr/>
        </p:nvCxnSpPr>
        <p:spPr>
          <a:xfrm>
            <a:off x="6617939" y="142292"/>
            <a:ext cx="2" cy="753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BC7A9AD6-7F48-2D8E-6DB6-DB2DCF6FAC87}"/>
              </a:ext>
            </a:extLst>
          </p:cNvPr>
          <p:cNvSpPr/>
          <p:nvPr/>
        </p:nvSpPr>
        <p:spPr>
          <a:xfrm>
            <a:off x="9930222" y="3290163"/>
            <a:ext cx="288693" cy="248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08F19CC4-24FC-C5F4-25FC-12EF0CA2C6BD}"/>
              </a:ext>
            </a:extLst>
          </p:cNvPr>
          <p:cNvSpPr/>
          <p:nvPr/>
        </p:nvSpPr>
        <p:spPr>
          <a:xfrm rot="5400000">
            <a:off x="6475158" y="3311953"/>
            <a:ext cx="158908" cy="1523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880A7716-A6E0-9D2D-2A9A-68AEABCCF89E}"/>
              </a:ext>
            </a:extLst>
          </p:cNvPr>
          <p:cNvSpPr/>
          <p:nvPr/>
        </p:nvSpPr>
        <p:spPr>
          <a:xfrm rot="5400000">
            <a:off x="4640512" y="2494880"/>
            <a:ext cx="158908" cy="1523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06D9CB77-3933-703D-15B1-DCDB4AA7E75D}"/>
              </a:ext>
            </a:extLst>
          </p:cNvPr>
          <p:cNvSpPr/>
          <p:nvPr/>
        </p:nvSpPr>
        <p:spPr>
          <a:xfrm rot="5400000">
            <a:off x="2949031" y="3304563"/>
            <a:ext cx="158908" cy="1523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EA67171-6E05-B16E-16F7-962FEE0CC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882" y="3893609"/>
            <a:ext cx="5340576" cy="2836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9DDEE4-C6F2-0C10-CE24-6CC62CF55E34}"/>
              </a:ext>
            </a:extLst>
          </p:cNvPr>
          <p:cNvSpPr txBox="1"/>
          <p:nvPr/>
        </p:nvSpPr>
        <p:spPr>
          <a:xfrm>
            <a:off x="88232" y="98717"/>
            <a:ext cx="91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Rough draft</a:t>
            </a:r>
          </a:p>
        </p:txBody>
      </p:sp>
    </p:spTree>
    <p:extLst>
      <p:ext uri="{BB962C8B-B14F-4D97-AF65-F5344CB8AC3E}">
        <p14:creationId xmlns:p14="http://schemas.microsoft.com/office/powerpoint/2010/main" val="1746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CD1B56D-E1F5-E918-8D62-849C0F15ECDD}"/>
              </a:ext>
            </a:extLst>
          </p:cNvPr>
          <p:cNvSpPr/>
          <p:nvPr/>
        </p:nvSpPr>
        <p:spPr>
          <a:xfrm>
            <a:off x="5053406" y="4151317"/>
            <a:ext cx="2800892" cy="246221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3E594F-CEBC-AE36-0135-7E69A0446F92}"/>
              </a:ext>
            </a:extLst>
          </p:cNvPr>
          <p:cNvSpPr/>
          <p:nvPr/>
        </p:nvSpPr>
        <p:spPr>
          <a:xfrm>
            <a:off x="4700485" y="490213"/>
            <a:ext cx="2826937" cy="36317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85BF4C-8F91-45F9-E346-9EA0BFF8EAE4}"/>
              </a:ext>
            </a:extLst>
          </p:cNvPr>
          <p:cNvGrpSpPr/>
          <p:nvPr/>
        </p:nvGrpSpPr>
        <p:grpSpPr>
          <a:xfrm>
            <a:off x="227680" y="490213"/>
            <a:ext cx="3473114" cy="6224768"/>
            <a:chOff x="3550237" y="751342"/>
            <a:chExt cx="2682121" cy="54484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60FA2D-7EDC-2167-FE0A-73769D9DF8F9}"/>
                </a:ext>
              </a:extLst>
            </p:cNvPr>
            <p:cNvSpPr/>
            <p:nvPr/>
          </p:nvSpPr>
          <p:spPr>
            <a:xfrm>
              <a:off x="3550238" y="751342"/>
              <a:ext cx="2682120" cy="544845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2C9AC6-8DE9-E6B9-3665-FE36C32C30A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50237" y="751343"/>
              <a:ext cx="2682119" cy="523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Ship</a:t>
              </a:r>
              <a:endParaRPr lang="en-US" sz="1600" dirty="0"/>
            </a:p>
            <a:p>
              <a:endParaRPr lang="en-US" sz="1050" dirty="0"/>
            </a:p>
            <a:p>
              <a:r>
                <a:rPr lang="en-US" sz="1600" dirty="0"/>
                <a:t>- dimX : int</a:t>
              </a:r>
            </a:p>
            <a:p>
              <a:r>
                <a:rPr lang="en-US" sz="1600" dirty="0"/>
                <a:t>- dimY : int</a:t>
              </a:r>
            </a:p>
            <a:p>
              <a:r>
                <a:rPr lang="en-US" sz="1600" dirty="0"/>
                <a:t>- location : ShipPoint[]</a:t>
              </a:r>
            </a:p>
            <a:p>
              <a:r>
                <a:rPr lang="en-US" sz="1600" dirty="0"/>
                <a:t>- shipStatus : Boolean</a:t>
              </a:r>
            </a:p>
            <a:p>
              <a:r>
                <a:rPr lang="en-US" sz="1600" dirty="0"/>
                <a:t>- shipName : String</a:t>
              </a:r>
            </a:p>
            <a:p>
              <a:r>
                <a:rPr lang="en-US" sz="1600" dirty="0"/>
                <a:t>- hitCapacity : int</a:t>
              </a:r>
            </a:p>
            <a:p>
              <a:r>
                <a:rPr lang="en-US" sz="1600" dirty="0"/>
                <a:t>- currentHitCount: int</a:t>
              </a:r>
            </a:p>
            <a:p>
              <a:r>
                <a:rPr lang="en-US" sz="1600" dirty="0"/>
                <a:t>- …</a:t>
              </a:r>
            </a:p>
            <a:p>
              <a:endParaRPr lang="en-US" sz="1600" dirty="0"/>
            </a:p>
            <a:p>
              <a:r>
                <a:rPr lang="en-US" sz="1600" dirty="0"/>
                <a:t>+ setDimX(x : int) : void</a:t>
              </a:r>
            </a:p>
            <a:p>
              <a:r>
                <a:rPr lang="en-US" sz="1600" dirty="0"/>
                <a:t>+ setDimY(y : int) : void</a:t>
              </a:r>
            </a:p>
            <a:p>
              <a:r>
                <a:rPr lang="en-US" sz="1600" dirty="0"/>
                <a:t>+ getDimX() : int</a:t>
              </a:r>
            </a:p>
            <a:p>
              <a:r>
                <a:rPr lang="en-US" sz="1600" dirty="0"/>
                <a:t>+ getDimY() : int</a:t>
              </a:r>
            </a:p>
            <a:p>
              <a:r>
                <a:rPr lang="en-US" sz="1600" dirty="0"/>
                <a:t>+ setLocation(points : ShipPoint[]) : void</a:t>
              </a:r>
            </a:p>
            <a:p>
              <a:r>
                <a:rPr lang="en-US" sz="1600" dirty="0"/>
                <a:t>+ getLocation() : ShipPoint[]</a:t>
              </a:r>
            </a:p>
            <a:p>
              <a:r>
                <a:rPr lang="en-US" sz="1600" dirty="0"/>
                <a:t>+ getStatus() : Boolean</a:t>
              </a:r>
            </a:p>
            <a:p>
              <a:r>
                <a:rPr lang="en-US" sz="1600" dirty="0"/>
                <a:t>+ </a:t>
              </a:r>
              <a:r>
                <a:rPr lang="en-US" sz="1600" dirty="0" err="1"/>
                <a:t>setHitCapacity</a:t>
              </a:r>
              <a:r>
                <a:rPr lang="en-US" sz="1600" dirty="0"/>
                <a:t> (</a:t>
              </a:r>
              <a:r>
                <a:rPr lang="en-US" sz="1600" dirty="0" err="1"/>
                <a:t>hitCap</a:t>
              </a:r>
              <a:r>
                <a:rPr lang="en-US" sz="1600" dirty="0"/>
                <a:t> : int) : void</a:t>
              </a:r>
            </a:p>
            <a:p>
              <a:r>
                <a:rPr lang="en-US" sz="1600" dirty="0"/>
                <a:t>+ getCurrentHitCount() : int</a:t>
              </a:r>
            </a:p>
            <a:p>
              <a:r>
                <a:rPr lang="en-US" sz="1600" dirty="0"/>
                <a:t>+ getPrcntDmge() : double</a:t>
              </a:r>
            </a:p>
            <a:p>
              <a:r>
                <a:rPr lang="en-US" sz="1600" dirty="0"/>
                <a:t>+ toString() : void</a:t>
              </a:r>
            </a:p>
            <a:p>
              <a:r>
                <a:rPr lang="en-US" sz="1600" dirty="0"/>
                <a:t>+ …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5222D3F-163C-F297-DB38-07F004558006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F2EF43-A319-BC89-28BF-9E531A4E02A4}"/>
                </a:ext>
              </a:extLst>
            </p:cNvPr>
            <p:cNvCxnSpPr/>
            <p:nvPr/>
          </p:nvCxnSpPr>
          <p:spPr>
            <a:xfrm>
              <a:off x="3550237" y="3217097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3AD5769-4D95-9D43-9BC0-2FAA16CBE735}"/>
              </a:ext>
            </a:extLst>
          </p:cNvPr>
          <p:cNvSpPr txBox="1"/>
          <p:nvPr/>
        </p:nvSpPr>
        <p:spPr>
          <a:xfrm>
            <a:off x="4758175" y="490214"/>
            <a:ext cx="273095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Fleet</a:t>
            </a:r>
            <a:endParaRPr lang="en-US" sz="3600" dirty="0"/>
          </a:p>
          <a:p>
            <a:endParaRPr lang="en-US" sz="1000" dirty="0"/>
          </a:p>
          <a:p>
            <a:r>
              <a:rPr lang="en-US" dirty="0"/>
              <a:t>- ships : Ship[]</a:t>
            </a:r>
          </a:p>
          <a:p>
            <a:r>
              <a:rPr lang="en-US" dirty="0"/>
              <a:t>- shipNames : String[]</a:t>
            </a:r>
          </a:p>
          <a:p>
            <a:r>
              <a:rPr lang="en-US" dirty="0"/>
              <a:t>- shipDimens: int[]</a:t>
            </a:r>
          </a:p>
          <a:p>
            <a:r>
              <a:rPr lang="en-US" dirty="0"/>
              <a:t>- fleetStatus: Boolean</a:t>
            </a:r>
          </a:p>
          <a:p>
            <a:r>
              <a:rPr lang="en-US" sz="1800" dirty="0"/>
              <a:t>- 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+ checkStatus() : Boolean</a:t>
            </a:r>
          </a:p>
          <a:p>
            <a:r>
              <a:rPr lang="en-US" dirty="0"/>
              <a:t>+ updateStatus() : void</a:t>
            </a:r>
          </a:p>
          <a:p>
            <a:r>
              <a:rPr lang="en-US" dirty="0"/>
              <a:t>+ getShip(index: int) : Ship</a:t>
            </a:r>
          </a:p>
          <a:p>
            <a:r>
              <a:rPr lang="en-US" dirty="0"/>
              <a:t>+ …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A8DF9-C781-2B06-A1FA-2DC2F4840262}"/>
              </a:ext>
            </a:extLst>
          </p:cNvPr>
          <p:cNvCxnSpPr>
            <a:cxnSpLocks/>
          </p:cNvCxnSpPr>
          <p:nvPr/>
        </p:nvCxnSpPr>
        <p:spPr>
          <a:xfrm>
            <a:off x="4700482" y="1139396"/>
            <a:ext cx="28269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9B3663-4F2F-CB98-52FC-076C57E31007}"/>
              </a:ext>
            </a:extLst>
          </p:cNvPr>
          <p:cNvCxnSpPr>
            <a:cxnSpLocks/>
          </p:cNvCxnSpPr>
          <p:nvPr/>
        </p:nvCxnSpPr>
        <p:spPr>
          <a:xfrm>
            <a:off x="4700482" y="2780802"/>
            <a:ext cx="28269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AF4F6-3182-64B9-5446-E4856A894857}"/>
              </a:ext>
            </a:extLst>
          </p:cNvPr>
          <p:cNvGrpSpPr/>
          <p:nvPr/>
        </p:nvGrpSpPr>
        <p:grpSpPr>
          <a:xfrm>
            <a:off x="8558763" y="490214"/>
            <a:ext cx="3473117" cy="5877573"/>
            <a:chOff x="3550237" y="751343"/>
            <a:chExt cx="2682121" cy="527778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B188B9-C2A5-5F3E-54F9-E39A437E00B4}"/>
                </a:ext>
              </a:extLst>
            </p:cNvPr>
            <p:cNvSpPr/>
            <p:nvPr/>
          </p:nvSpPr>
          <p:spPr>
            <a:xfrm>
              <a:off x="3550238" y="751343"/>
              <a:ext cx="2682120" cy="527778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434F00-3981-1706-517C-F7ED1E906541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411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StrategyBoard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board : int[][] </a:t>
              </a:r>
            </a:p>
            <a:p>
              <a:r>
                <a:rPr lang="en-US" sz="1600" dirty="0"/>
                <a:t>- battleFleet : Fleet</a:t>
              </a:r>
            </a:p>
            <a:p>
              <a:r>
                <a:rPr lang="en-US" sz="1600" dirty="0"/>
                <a:t>- …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+ initBoard() : void</a:t>
              </a:r>
            </a:p>
            <a:p>
              <a:r>
                <a:rPr lang="en-US" sz="1600" dirty="0"/>
                <a:t>+ createFleet() : void</a:t>
              </a:r>
            </a:p>
            <a:p>
              <a:r>
                <a:rPr lang="en-US" sz="1600" dirty="0"/>
                <a:t>+ getFleet() : Fleet</a:t>
              </a:r>
            </a:p>
            <a:p>
              <a:r>
                <a:rPr lang="en-US" sz="1600" dirty="0"/>
                <a:t>+ withinGrid( x: int, y: int) : Boolean</a:t>
              </a:r>
            </a:p>
            <a:p>
              <a:r>
                <a:rPr lang="en-US" sz="1600" dirty="0"/>
                <a:t>+ spotTaken( x: int, y: int) : Boolean</a:t>
              </a:r>
            </a:p>
            <a:p>
              <a:r>
                <a:rPr lang="en-US" sz="1600" dirty="0"/>
                <a:t>+ checkFleetPositionValidity() : Boolean</a:t>
              </a:r>
            </a:p>
            <a:p>
              <a:r>
                <a:rPr lang="en-US" sz="1600" dirty="0"/>
                <a:t>+ …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7D17C6-A791-9B6F-797E-6EAEA1E81B2E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71DD3F1-C047-FB86-5F08-2B6731863A60}"/>
                </a:ext>
              </a:extLst>
            </p:cNvPr>
            <p:cNvCxnSpPr/>
            <p:nvPr/>
          </p:nvCxnSpPr>
          <p:spPr>
            <a:xfrm>
              <a:off x="3550238" y="3153910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FE7C03-FA11-1E1B-91AE-6E1AEFE8ECB2}"/>
              </a:ext>
            </a:extLst>
          </p:cNvPr>
          <p:cNvCxnSpPr>
            <a:cxnSpLocks/>
          </p:cNvCxnSpPr>
          <p:nvPr/>
        </p:nvCxnSpPr>
        <p:spPr>
          <a:xfrm>
            <a:off x="3700792" y="1409205"/>
            <a:ext cx="70446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2504E5DF-AD6A-18C3-A73C-92A16CC3700C}"/>
              </a:ext>
            </a:extLst>
          </p:cNvPr>
          <p:cNvSpPr/>
          <p:nvPr/>
        </p:nvSpPr>
        <p:spPr>
          <a:xfrm>
            <a:off x="4208663" y="1248784"/>
            <a:ext cx="494215" cy="320842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49E437-001B-0819-4580-FA0134F27047}"/>
              </a:ext>
            </a:extLst>
          </p:cNvPr>
          <p:cNvCxnSpPr>
            <a:cxnSpLocks/>
          </p:cNvCxnSpPr>
          <p:nvPr/>
        </p:nvCxnSpPr>
        <p:spPr>
          <a:xfrm>
            <a:off x="7527425" y="1409205"/>
            <a:ext cx="869229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46E468A8-8CB1-9151-0174-F017E742D378}"/>
              </a:ext>
            </a:extLst>
          </p:cNvPr>
          <p:cNvSpPr/>
          <p:nvPr/>
        </p:nvSpPr>
        <p:spPr>
          <a:xfrm>
            <a:off x="8064541" y="1248784"/>
            <a:ext cx="494219" cy="3208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D1B34-A0BE-08E4-9924-AF97CBB00BD9}"/>
              </a:ext>
            </a:extLst>
          </p:cNvPr>
          <p:cNvSpPr txBox="1"/>
          <p:nvPr/>
        </p:nvSpPr>
        <p:spPr>
          <a:xfrm>
            <a:off x="5062973" y="4148346"/>
            <a:ext cx="274319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ShipPoint</a:t>
            </a:r>
            <a:endParaRPr lang="en-US" sz="3600" dirty="0"/>
          </a:p>
          <a:p>
            <a:endParaRPr lang="en-US" sz="1000" dirty="0"/>
          </a:p>
          <a:p>
            <a:r>
              <a:rPr lang="en-US" dirty="0"/>
              <a:t>+ x : int</a:t>
            </a:r>
          </a:p>
          <a:p>
            <a:r>
              <a:rPr lang="en-US" dirty="0"/>
              <a:t>+ y : int</a:t>
            </a:r>
          </a:p>
          <a:p>
            <a:r>
              <a:rPr lang="en-US" dirty="0"/>
              <a:t>+ hitStatus : Boolean </a:t>
            </a:r>
          </a:p>
          <a:p>
            <a:endParaRPr lang="en-US" sz="1400" dirty="0"/>
          </a:p>
          <a:p>
            <a:r>
              <a:rPr lang="en-US" dirty="0"/>
              <a:t>+ Point() : void</a:t>
            </a:r>
          </a:p>
          <a:p>
            <a:r>
              <a:rPr lang="en-US" dirty="0"/>
              <a:t>+ Point(x: int, y: int) : void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97B369-8828-13F6-A223-B14761601982}"/>
              </a:ext>
            </a:extLst>
          </p:cNvPr>
          <p:cNvCxnSpPr>
            <a:cxnSpLocks/>
          </p:cNvCxnSpPr>
          <p:nvPr/>
        </p:nvCxnSpPr>
        <p:spPr>
          <a:xfrm>
            <a:off x="5053406" y="4840406"/>
            <a:ext cx="28008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0A432A-A715-B631-5182-ACABE5B3F0B5}"/>
              </a:ext>
            </a:extLst>
          </p:cNvPr>
          <p:cNvCxnSpPr>
            <a:cxnSpLocks/>
          </p:cNvCxnSpPr>
          <p:nvPr/>
        </p:nvCxnSpPr>
        <p:spPr>
          <a:xfrm>
            <a:off x="5053406" y="5928361"/>
            <a:ext cx="28008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809DCA5-47C6-CA4A-43D5-8D67AD8CD3B6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>
            <a:off x="3700791" y="3479494"/>
            <a:ext cx="1352615" cy="190293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42B6B116-B072-E3C1-59AB-4FDF5AF7108D}"/>
              </a:ext>
            </a:extLst>
          </p:cNvPr>
          <p:cNvSpPr/>
          <p:nvPr/>
        </p:nvSpPr>
        <p:spPr>
          <a:xfrm>
            <a:off x="3690378" y="3319074"/>
            <a:ext cx="494215" cy="320842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C3F88-791F-1E1F-B198-AEA725B3743F}"/>
              </a:ext>
            </a:extLst>
          </p:cNvPr>
          <p:cNvSpPr txBox="1"/>
          <p:nvPr/>
        </p:nvSpPr>
        <p:spPr>
          <a:xfrm>
            <a:off x="88232" y="98717"/>
            <a:ext cx="91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Rough draft</a:t>
            </a:r>
          </a:p>
        </p:txBody>
      </p:sp>
    </p:spTree>
    <p:extLst>
      <p:ext uri="{BB962C8B-B14F-4D97-AF65-F5344CB8AC3E}">
        <p14:creationId xmlns:p14="http://schemas.microsoft.com/office/powerpoint/2010/main" val="404032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FB9BA64-ECB6-9E2F-F13B-FA70D627E340}"/>
              </a:ext>
            </a:extLst>
          </p:cNvPr>
          <p:cNvGrpSpPr/>
          <p:nvPr/>
        </p:nvGrpSpPr>
        <p:grpSpPr>
          <a:xfrm>
            <a:off x="1508258" y="1043667"/>
            <a:ext cx="3176037" cy="3354765"/>
            <a:chOff x="3550237" y="751343"/>
            <a:chExt cx="2682121" cy="3012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82B130-119E-4F7E-978C-C31447D10319}"/>
                </a:ext>
              </a:extLst>
            </p:cNvPr>
            <p:cNvSpPr/>
            <p:nvPr/>
          </p:nvSpPr>
          <p:spPr>
            <a:xfrm>
              <a:off x="3550238" y="751343"/>
              <a:ext cx="2682120" cy="301242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6118A3-2D42-C60E-03B2-B7BFE2E0394D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30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GameController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user : UserPlayer</a:t>
              </a:r>
            </a:p>
            <a:p>
              <a:r>
                <a:rPr lang="en-US" sz="1600" dirty="0"/>
                <a:t>- aiOpp : AIOpponent</a:t>
              </a:r>
            </a:p>
            <a:p>
              <a:r>
                <a:rPr lang="en-US" sz="1600" dirty="0"/>
                <a:t>- humOpp : humOpponent</a:t>
              </a:r>
            </a:p>
            <a:p>
              <a:r>
                <a:rPr lang="en-US" sz="1600" dirty="0"/>
                <a:t>- winner : String</a:t>
              </a:r>
            </a:p>
            <a:p>
              <a:r>
                <a:rPr lang="en-US" sz="1600" dirty="0"/>
                <a:t>- gameOver : Boolean</a:t>
              </a:r>
            </a:p>
            <a:p>
              <a:endParaRPr lang="en-US" sz="1600" dirty="0"/>
            </a:p>
            <a:p>
              <a:r>
                <a:rPr lang="en-US" sz="1600" dirty="0"/>
                <a:t>+ startGame() : void</a:t>
              </a:r>
            </a:p>
            <a:p>
              <a:r>
                <a:rPr lang="en-US" sz="1600" dirty="0"/>
                <a:t>+ switchTurn() : void</a:t>
              </a:r>
            </a:p>
            <a:p>
              <a:r>
                <a:rPr lang="en-US" sz="1600" dirty="0"/>
                <a:t>+ getWinner() : String</a:t>
              </a:r>
            </a:p>
            <a:p>
              <a:r>
                <a:rPr lang="en-US" sz="1600" dirty="0"/>
                <a:t>+ rematch() : Boolean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A66FCD-9776-4B63-C75F-95F5806C1714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DD82B8-11AA-E25D-5AAF-2F1D760A3386}"/>
                </a:ext>
              </a:extLst>
            </p:cNvPr>
            <p:cNvCxnSpPr/>
            <p:nvPr/>
          </p:nvCxnSpPr>
          <p:spPr>
            <a:xfrm>
              <a:off x="3550238" y="2736167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FC9C333-6797-66D5-F0AC-9F568F0AB812}"/>
              </a:ext>
            </a:extLst>
          </p:cNvPr>
          <p:cNvSpPr txBox="1"/>
          <p:nvPr/>
        </p:nvSpPr>
        <p:spPr>
          <a:xfrm>
            <a:off x="88232" y="98717"/>
            <a:ext cx="91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Rough draft</a:t>
            </a:r>
          </a:p>
        </p:txBody>
      </p:sp>
    </p:spTree>
    <p:extLst>
      <p:ext uri="{BB962C8B-B14F-4D97-AF65-F5344CB8AC3E}">
        <p14:creationId xmlns:p14="http://schemas.microsoft.com/office/powerpoint/2010/main" val="29838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6E198B-E804-0D61-2916-1432596C8C8E}"/>
              </a:ext>
            </a:extLst>
          </p:cNvPr>
          <p:cNvGrpSpPr/>
          <p:nvPr/>
        </p:nvGrpSpPr>
        <p:grpSpPr>
          <a:xfrm>
            <a:off x="1371898" y="1172001"/>
            <a:ext cx="2935408" cy="3847207"/>
            <a:chOff x="3550235" y="751343"/>
            <a:chExt cx="2682123" cy="34546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2FE202-6999-1E48-86AA-30C2FB52881A}"/>
                </a:ext>
              </a:extLst>
            </p:cNvPr>
            <p:cNvSpPr/>
            <p:nvPr/>
          </p:nvSpPr>
          <p:spPr>
            <a:xfrm>
              <a:off x="3550238" y="751344"/>
              <a:ext cx="2682120" cy="345461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274A8-E6EA-DF29-73D3-73F526FE3D15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345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UserPlayer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stratBoard : StrategyBoard</a:t>
              </a:r>
            </a:p>
            <a:p>
              <a:r>
                <a:rPr lang="en-US" sz="1600" dirty="0"/>
                <a:t>- username : String</a:t>
              </a:r>
            </a:p>
            <a:p>
              <a:r>
                <a:rPr lang="en-US" sz="1600" dirty="0"/>
                <a:t>- score : int</a:t>
              </a:r>
            </a:p>
            <a:p>
              <a:r>
                <a:rPr lang="en-US" sz="1600" dirty="0"/>
                <a:t>- hits : int</a:t>
              </a:r>
            </a:p>
            <a:p>
              <a:r>
                <a:rPr lang="en-US" sz="1600" dirty="0"/>
                <a:t>- misses : int</a:t>
              </a:r>
            </a:p>
            <a:p>
              <a:endParaRPr lang="en-US" sz="1600" dirty="0"/>
            </a:p>
            <a:p>
              <a:r>
                <a:rPr lang="en-US" sz="1600" dirty="0"/>
                <a:t>+ initBoards() : void</a:t>
              </a:r>
            </a:p>
            <a:p>
              <a:r>
                <a:rPr lang="en-US" sz="1600" dirty="0"/>
                <a:t>+ turn() : void</a:t>
              </a:r>
            </a:p>
            <a:p>
              <a:r>
                <a:rPr lang="en-US" sz="1600" dirty="0"/>
                <a:t>+ getScore() : int</a:t>
              </a:r>
            </a:p>
            <a:p>
              <a:r>
                <a:rPr lang="en-US" sz="1600" dirty="0"/>
                <a:t>+ getHits() : int</a:t>
              </a:r>
            </a:p>
            <a:p>
              <a:r>
                <a:rPr lang="en-US" sz="1600" dirty="0"/>
                <a:t>+ getMisses() : int</a:t>
              </a:r>
            </a:p>
            <a:p>
              <a:r>
                <a:rPr lang="en-US" sz="1600" dirty="0"/>
                <a:t>+ updateScore(points : int) : void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7A6211D-231E-254C-353B-39FC53E38199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F1D9D3-0366-EC92-5B2D-07D7852F4A98}"/>
                </a:ext>
              </a:extLst>
            </p:cNvPr>
            <p:cNvCxnSpPr/>
            <p:nvPr/>
          </p:nvCxnSpPr>
          <p:spPr>
            <a:xfrm>
              <a:off x="3550235" y="2700151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A9C9BF-7C99-63DA-8A6C-D558C67DB443}"/>
              </a:ext>
            </a:extLst>
          </p:cNvPr>
          <p:cNvGrpSpPr/>
          <p:nvPr/>
        </p:nvGrpSpPr>
        <p:grpSpPr>
          <a:xfrm>
            <a:off x="4419900" y="1172001"/>
            <a:ext cx="2654670" cy="2397366"/>
            <a:chOff x="3550237" y="751343"/>
            <a:chExt cx="2682121" cy="21527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905738-0533-636F-5C44-323867F575D7}"/>
                </a:ext>
              </a:extLst>
            </p:cNvPr>
            <p:cNvSpPr/>
            <p:nvPr/>
          </p:nvSpPr>
          <p:spPr>
            <a:xfrm>
              <a:off x="3550238" y="751344"/>
              <a:ext cx="2682120" cy="215272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A66B67-B50C-8A0B-6E16-5FB7F19DA571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2072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AIOpponent</a:t>
              </a:r>
              <a:endParaRPr lang="en-US" sz="1600" dirty="0"/>
            </a:p>
            <a:p>
              <a:endParaRPr lang="en-US" sz="1200" dirty="0"/>
            </a:p>
            <a:p>
              <a:r>
                <a:rPr lang="en-US" sz="1600" dirty="0"/>
                <a:t>- stratBoard : StrategyBoard</a:t>
              </a:r>
            </a:p>
            <a:p>
              <a:r>
                <a:rPr lang="en-US" sz="1600" dirty="0"/>
                <a:t>- hits : int</a:t>
              </a:r>
            </a:p>
            <a:p>
              <a:r>
                <a:rPr lang="en-US" sz="1600" dirty="0"/>
                <a:t>- misses : int</a:t>
              </a:r>
            </a:p>
            <a:p>
              <a:endParaRPr lang="en-US" sz="1600" dirty="0"/>
            </a:p>
            <a:p>
              <a:r>
                <a:rPr lang="en-US" sz="1600" dirty="0"/>
                <a:t>+ initBoards() : void</a:t>
              </a:r>
            </a:p>
            <a:p>
              <a:r>
                <a:rPr lang="en-US" sz="1600" dirty="0"/>
                <a:t>+ turn() : void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769572-CAE6-31FE-1A61-3A19428D260D}"/>
                </a:ext>
              </a:extLst>
            </p:cNvPr>
            <p:cNvCxnSpPr/>
            <p:nvPr/>
          </p:nvCxnSpPr>
          <p:spPr>
            <a:xfrm>
              <a:off x="3550238" y="1341481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189EA6-C3D7-7DA1-8E86-104E535C9C02}"/>
                </a:ext>
              </a:extLst>
            </p:cNvPr>
            <p:cNvCxnSpPr/>
            <p:nvPr/>
          </p:nvCxnSpPr>
          <p:spPr>
            <a:xfrm>
              <a:off x="3550238" y="2231991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78F29C-5CEC-8921-53DE-EAF4918DE5E5}"/>
              </a:ext>
            </a:extLst>
          </p:cNvPr>
          <p:cNvGrpSpPr/>
          <p:nvPr/>
        </p:nvGrpSpPr>
        <p:grpSpPr>
          <a:xfrm>
            <a:off x="7203500" y="1172000"/>
            <a:ext cx="3473120" cy="3847207"/>
            <a:chOff x="3550235" y="751343"/>
            <a:chExt cx="2682123" cy="34546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B1121D-A304-13CF-75AE-AE01BFBC7BA7}"/>
                </a:ext>
              </a:extLst>
            </p:cNvPr>
            <p:cNvSpPr/>
            <p:nvPr/>
          </p:nvSpPr>
          <p:spPr>
            <a:xfrm>
              <a:off x="3550238" y="751344"/>
              <a:ext cx="2682120" cy="345461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DB7BD1-1427-D9D6-8344-E4365A214338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345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humanOpponent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stratBoard : StrategyBoard</a:t>
              </a:r>
            </a:p>
            <a:p>
              <a:r>
                <a:rPr lang="en-US" sz="1600" dirty="0"/>
                <a:t>- username : String</a:t>
              </a:r>
            </a:p>
            <a:p>
              <a:r>
                <a:rPr lang="en-US" sz="1600" dirty="0"/>
                <a:t>- score : int</a:t>
              </a:r>
            </a:p>
            <a:p>
              <a:r>
                <a:rPr lang="en-US" sz="1600" dirty="0"/>
                <a:t>- hits : int</a:t>
              </a:r>
            </a:p>
            <a:p>
              <a:r>
                <a:rPr lang="en-US" sz="1600" dirty="0"/>
                <a:t>- misses : int</a:t>
              </a:r>
            </a:p>
            <a:p>
              <a:endParaRPr lang="en-US" sz="1600" dirty="0"/>
            </a:p>
            <a:p>
              <a:r>
                <a:rPr lang="en-US" sz="1600" dirty="0"/>
                <a:t>+ initBoards() : void</a:t>
              </a:r>
            </a:p>
            <a:p>
              <a:r>
                <a:rPr lang="en-US" sz="1600" dirty="0"/>
                <a:t>+ turn() : void</a:t>
              </a:r>
            </a:p>
            <a:p>
              <a:r>
                <a:rPr lang="en-US" sz="1600" dirty="0"/>
                <a:t>+ getScore() : int</a:t>
              </a:r>
            </a:p>
            <a:p>
              <a:r>
                <a:rPr lang="en-US" sz="1600" dirty="0"/>
                <a:t>+ getHits() : int</a:t>
              </a:r>
            </a:p>
            <a:p>
              <a:r>
                <a:rPr lang="en-US" sz="1600" dirty="0"/>
                <a:t>+ getMisses() : int</a:t>
              </a:r>
            </a:p>
            <a:p>
              <a:r>
                <a:rPr lang="en-US" sz="1600" dirty="0"/>
                <a:t>+ updateScore(points : int) : void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503FB5-AB00-8C6E-E1E7-F2D329E157B9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E03735-FD26-90D8-D84D-829E71A0D3B4}"/>
                </a:ext>
              </a:extLst>
            </p:cNvPr>
            <p:cNvCxnSpPr/>
            <p:nvPr/>
          </p:nvCxnSpPr>
          <p:spPr>
            <a:xfrm>
              <a:off x="3550235" y="267133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8E2CE1-FF0B-9C34-67C8-02EB3120F979}"/>
              </a:ext>
            </a:extLst>
          </p:cNvPr>
          <p:cNvSpPr txBox="1"/>
          <p:nvPr/>
        </p:nvSpPr>
        <p:spPr>
          <a:xfrm>
            <a:off x="88232" y="98717"/>
            <a:ext cx="91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Rough draft</a:t>
            </a:r>
          </a:p>
        </p:txBody>
      </p:sp>
    </p:spTree>
    <p:extLst>
      <p:ext uri="{BB962C8B-B14F-4D97-AF65-F5344CB8AC3E}">
        <p14:creationId xmlns:p14="http://schemas.microsoft.com/office/powerpoint/2010/main" val="416069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A53CA-FBC1-CFA4-F99F-36A26417E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5EA0980-4452-8948-ED58-2054B98616E1}"/>
              </a:ext>
            </a:extLst>
          </p:cNvPr>
          <p:cNvSpPr/>
          <p:nvPr/>
        </p:nvSpPr>
        <p:spPr>
          <a:xfrm>
            <a:off x="4783346" y="3454660"/>
            <a:ext cx="2800892" cy="246221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37D0C8-EEA1-B96A-EAE8-F13AEC5C888B}"/>
              </a:ext>
            </a:extLst>
          </p:cNvPr>
          <p:cNvSpPr/>
          <p:nvPr/>
        </p:nvSpPr>
        <p:spPr>
          <a:xfrm>
            <a:off x="4700485" y="490213"/>
            <a:ext cx="2826937" cy="25844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FD08C8-8A82-8068-ADBE-EA93552B8797}"/>
              </a:ext>
            </a:extLst>
          </p:cNvPr>
          <p:cNvGrpSpPr/>
          <p:nvPr/>
        </p:nvGrpSpPr>
        <p:grpSpPr>
          <a:xfrm>
            <a:off x="412163" y="490213"/>
            <a:ext cx="3473114" cy="3762569"/>
            <a:chOff x="3550237" y="751342"/>
            <a:chExt cx="2682121" cy="32933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567B32-7D40-3400-2C1C-2C39E7EFFE89}"/>
                </a:ext>
              </a:extLst>
            </p:cNvPr>
            <p:cNvSpPr/>
            <p:nvPr/>
          </p:nvSpPr>
          <p:spPr>
            <a:xfrm>
              <a:off x="3550238" y="751342"/>
              <a:ext cx="2682120" cy="329332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D234FB-AFE4-77A2-06BA-989E385D1C5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50237" y="751343"/>
              <a:ext cx="2682119" cy="329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Ship</a:t>
              </a:r>
              <a:endParaRPr lang="en-US" sz="1600" dirty="0"/>
            </a:p>
            <a:p>
              <a:endParaRPr lang="en-US" sz="1050" dirty="0"/>
            </a:p>
            <a:p>
              <a:r>
                <a:rPr lang="en-US" sz="1600" dirty="0"/>
                <a:t>- dimX : int</a:t>
              </a:r>
            </a:p>
            <a:p>
              <a:r>
                <a:rPr lang="en-US" sz="1600" dirty="0"/>
                <a:t>- dimY : int</a:t>
              </a:r>
            </a:p>
            <a:p>
              <a:r>
                <a:rPr lang="en-US" sz="1600" dirty="0"/>
                <a:t>- location : ShipPoint[]</a:t>
              </a:r>
            </a:p>
            <a:p>
              <a:r>
                <a:rPr lang="en-US" sz="1600" dirty="0"/>
                <a:t>- shipStatus : Boolean</a:t>
              </a:r>
            </a:p>
            <a:p>
              <a:r>
                <a:rPr lang="en-US" sz="1600" dirty="0"/>
                <a:t>- shipName : String</a:t>
              </a:r>
            </a:p>
            <a:p>
              <a:r>
                <a:rPr lang="en-US" sz="1600" dirty="0"/>
                <a:t>- hitCapacity : int</a:t>
              </a:r>
            </a:p>
            <a:p>
              <a:r>
                <a:rPr lang="en-US" sz="1600" dirty="0"/>
                <a:t>- currentHitCount: int</a:t>
              </a:r>
            </a:p>
            <a:p>
              <a:endParaRPr lang="en-US" sz="1600" dirty="0"/>
            </a:p>
            <a:p>
              <a:r>
                <a:rPr lang="en-US" sz="1600" dirty="0"/>
                <a:t>+ Ship(x: int, y: int, points : ShipPoint[], name: String) : void</a:t>
              </a:r>
            </a:p>
            <a:p>
              <a:r>
                <a:rPr lang="en-US" sz="1600" dirty="0"/>
                <a:t>+ getPrcntDmge() : double</a:t>
              </a:r>
            </a:p>
            <a:p>
              <a:r>
                <a:rPr lang="en-US" sz="1600" dirty="0"/>
                <a:t>+ toString() : void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190F06-C3A7-695F-A0E5-A0FD62287DE5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571F07-BBDD-56CC-B0DF-96184F492ED5}"/>
                </a:ext>
              </a:extLst>
            </p:cNvPr>
            <p:cNvCxnSpPr/>
            <p:nvPr/>
          </p:nvCxnSpPr>
          <p:spPr>
            <a:xfrm>
              <a:off x="3550237" y="301349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6CCA4A7-1DAB-ADD4-E7AE-04DC7B270581}"/>
              </a:ext>
            </a:extLst>
          </p:cNvPr>
          <p:cNvSpPr txBox="1"/>
          <p:nvPr/>
        </p:nvSpPr>
        <p:spPr>
          <a:xfrm>
            <a:off x="4758175" y="490214"/>
            <a:ext cx="273095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Fleet</a:t>
            </a:r>
            <a:endParaRPr lang="en-US" sz="3600" dirty="0"/>
          </a:p>
          <a:p>
            <a:endParaRPr lang="en-US" sz="1000" dirty="0"/>
          </a:p>
          <a:p>
            <a:r>
              <a:rPr lang="en-US" dirty="0"/>
              <a:t>- ships : Ship[]</a:t>
            </a:r>
          </a:p>
          <a:p>
            <a:r>
              <a:rPr lang="en-US" dirty="0"/>
              <a:t>- fleetStatus: Boolean</a:t>
            </a:r>
          </a:p>
          <a:p>
            <a:endParaRPr lang="en-US" dirty="0"/>
          </a:p>
          <a:p>
            <a:r>
              <a:rPr lang="en-US" dirty="0"/>
              <a:t>+ checkStatus() : Boolean</a:t>
            </a:r>
          </a:p>
          <a:p>
            <a:r>
              <a:rPr lang="en-US" dirty="0"/>
              <a:t>+ updateStatus() : void</a:t>
            </a:r>
          </a:p>
          <a:p>
            <a:r>
              <a:rPr lang="en-US" dirty="0"/>
              <a:t>+ getShip(index: int) : Ship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8E3B1D-D048-A3C9-EAA0-5999DEB571F9}"/>
              </a:ext>
            </a:extLst>
          </p:cNvPr>
          <p:cNvCxnSpPr>
            <a:cxnSpLocks/>
          </p:cNvCxnSpPr>
          <p:nvPr/>
        </p:nvCxnSpPr>
        <p:spPr>
          <a:xfrm>
            <a:off x="4700482" y="1139396"/>
            <a:ext cx="28269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5E71C9-DCBE-7464-8615-C3F22F80C7BA}"/>
              </a:ext>
            </a:extLst>
          </p:cNvPr>
          <p:cNvCxnSpPr>
            <a:cxnSpLocks/>
          </p:cNvCxnSpPr>
          <p:nvPr/>
        </p:nvCxnSpPr>
        <p:spPr>
          <a:xfrm>
            <a:off x="4700482" y="1978702"/>
            <a:ext cx="28269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A9E84C-D2D1-EDBC-4D67-E876D6EA2E83}"/>
              </a:ext>
            </a:extLst>
          </p:cNvPr>
          <p:cNvGrpSpPr/>
          <p:nvPr/>
        </p:nvGrpSpPr>
        <p:grpSpPr>
          <a:xfrm>
            <a:off x="8261983" y="495538"/>
            <a:ext cx="3473120" cy="3149702"/>
            <a:chOff x="3550235" y="751343"/>
            <a:chExt cx="2682123" cy="282828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0B8115-5374-FD97-4642-BB32E21465D6}"/>
                </a:ext>
              </a:extLst>
            </p:cNvPr>
            <p:cNvSpPr/>
            <p:nvPr/>
          </p:nvSpPr>
          <p:spPr>
            <a:xfrm>
              <a:off x="3550238" y="751344"/>
              <a:ext cx="2682120" cy="282828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839C92-4317-3923-760B-97468E4D1F8F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2791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StrategyBoard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board : int[][] </a:t>
              </a:r>
            </a:p>
            <a:p>
              <a:r>
                <a:rPr lang="en-US" sz="1600" dirty="0"/>
                <a:t>- battleFleet : Fleet</a:t>
              </a:r>
            </a:p>
            <a:p>
              <a:endParaRPr lang="en-US" sz="1600" dirty="0"/>
            </a:p>
            <a:p>
              <a:r>
                <a:rPr lang="en-US" sz="1600" dirty="0"/>
                <a:t>+ initBoard() : void</a:t>
              </a:r>
            </a:p>
            <a:p>
              <a:r>
                <a:rPr lang="en-US" sz="1600" dirty="0"/>
                <a:t>+ createFleet() : void</a:t>
              </a:r>
            </a:p>
            <a:p>
              <a:r>
                <a:rPr lang="en-US" sz="1600" dirty="0"/>
                <a:t>+ getFleet() : Fleet</a:t>
              </a:r>
            </a:p>
            <a:p>
              <a:r>
                <a:rPr lang="en-US" sz="1600" dirty="0"/>
                <a:t>+ withinGrid() : Boolean</a:t>
              </a:r>
            </a:p>
            <a:p>
              <a:r>
                <a:rPr lang="en-US" sz="1600" dirty="0"/>
                <a:t>+ overlapping() : Boolean</a:t>
              </a:r>
            </a:p>
            <a:p>
              <a:r>
                <a:rPr lang="en-US" sz="1600" dirty="0"/>
                <a:t>+ checkFleetPosition() : Boolean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60A042-D0B4-1856-5278-7FAF63CA85F2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2F0780-F587-FD60-F02B-6C7CF06273E6}"/>
                </a:ext>
              </a:extLst>
            </p:cNvPr>
            <p:cNvCxnSpPr/>
            <p:nvPr/>
          </p:nvCxnSpPr>
          <p:spPr>
            <a:xfrm>
              <a:off x="3550235" y="2080733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7CC966-B0A0-70D9-C0D7-4FF478A93B8C}"/>
              </a:ext>
            </a:extLst>
          </p:cNvPr>
          <p:cNvCxnSpPr>
            <a:cxnSpLocks/>
          </p:cNvCxnSpPr>
          <p:nvPr/>
        </p:nvCxnSpPr>
        <p:spPr>
          <a:xfrm>
            <a:off x="3882882" y="1409205"/>
            <a:ext cx="5223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9EDB5B79-34FB-76D2-A444-8EDD82654BC5}"/>
              </a:ext>
            </a:extLst>
          </p:cNvPr>
          <p:cNvSpPr/>
          <p:nvPr/>
        </p:nvSpPr>
        <p:spPr>
          <a:xfrm>
            <a:off x="4314733" y="1248784"/>
            <a:ext cx="388145" cy="320842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3F00C7-3131-9C7C-EA1B-FD68B7B1C280}"/>
              </a:ext>
            </a:extLst>
          </p:cNvPr>
          <p:cNvCxnSpPr>
            <a:cxnSpLocks/>
          </p:cNvCxnSpPr>
          <p:nvPr/>
        </p:nvCxnSpPr>
        <p:spPr>
          <a:xfrm>
            <a:off x="7527422" y="1409205"/>
            <a:ext cx="734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BB987ADA-80A4-EC5C-250A-9FBAFD501D58}"/>
              </a:ext>
            </a:extLst>
          </p:cNvPr>
          <p:cNvSpPr/>
          <p:nvPr/>
        </p:nvSpPr>
        <p:spPr>
          <a:xfrm>
            <a:off x="7884695" y="1262326"/>
            <a:ext cx="385309" cy="3208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AAB165-5BDC-D057-1BBD-55D99BBA2259}"/>
              </a:ext>
            </a:extLst>
          </p:cNvPr>
          <p:cNvSpPr txBox="1"/>
          <p:nvPr/>
        </p:nvSpPr>
        <p:spPr>
          <a:xfrm>
            <a:off x="4792913" y="3451689"/>
            <a:ext cx="274319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ShipPoint</a:t>
            </a:r>
            <a:endParaRPr lang="en-US" sz="3600" dirty="0"/>
          </a:p>
          <a:p>
            <a:endParaRPr lang="en-US" sz="1000" dirty="0"/>
          </a:p>
          <a:p>
            <a:r>
              <a:rPr lang="en-US" dirty="0"/>
              <a:t>+ x : int</a:t>
            </a:r>
          </a:p>
          <a:p>
            <a:r>
              <a:rPr lang="en-US" dirty="0"/>
              <a:t>+ y : int</a:t>
            </a:r>
          </a:p>
          <a:p>
            <a:r>
              <a:rPr lang="en-US" dirty="0"/>
              <a:t>+ hitStatus : Boolean </a:t>
            </a:r>
          </a:p>
          <a:p>
            <a:endParaRPr lang="en-US" sz="1400" dirty="0"/>
          </a:p>
          <a:p>
            <a:r>
              <a:rPr lang="en-US" dirty="0"/>
              <a:t>+ Point() : void</a:t>
            </a:r>
          </a:p>
          <a:p>
            <a:r>
              <a:rPr lang="en-US" dirty="0"/>
              <a:t>+ Point(x: int, y: int) : void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615FB9-6027-5352-D142-D9348B2E425D}"/>
              </a:ext>
            </a:extLst>
          </p:cNvPr>
          <p:cNvCxnSpPr>
            <a:cxnSpLocks/>
          </p:cNvCxnSpPr>
          <p:nvPr/>
        </p:nvCxnSpPr>
        <p:spPr>
          <a:xfrm>
            <a:off x="4783346" y="4143749"/>
            <a:ext cx="28008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0E332D-2E9E-8983-6E64-2FCC67658363}"/>
              </a:ext>
            </a:extLst>
          </p:cNvPr>
          <p:cNvCxnSpPr>
            <a:cxnSpLocks/>
          </p:cNvCxnSpPr>
          <p:nvPr/>
        </p:nvCxnSpPr>
        <p:spPr>
          <a:xfrm>
            <a:off x="4783346" y="5231704"/>
            <a:ext cx="28008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1C024B0-D1D3-5CF8-F504-3BF9546CEE6E}"/>
              </a:ext>
            </a:extLst>
          </p:cNvPr>
          <p:cNvCxnSpPr>
            <a:cxnSpLocks/>
            <a:stCxn id="10" idx="1"/>
            <a:endCxn id="48" idx="1"/>
          </p:cNvCxnSpPr>
          <p:nvPr/>
        </p:nvCxnSpPr>
        <p:spPr>
          <a:xfrm rot="10800000" flipH="1" flipV="1">
            <a:off x="3882882" y="3479495"/>
            <a:ext cx="900464" cy="1206272"/>
          </a:xfrm>
          <a:prstGeom prst="bentConnector3">
            <a:avLst>
              <a:gd name="adj1" fmla="val 6547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4F56DACD-A6C8-08E6-3284-F7E91FFC269F}"/>
              </a:ext>
            </a:extLst>
          </p:cNvPr>
          <p:cNvSpPr/>
          <p:nvPr/>
        </p:nvSpPr>
        <p:spPr>
          <a:xfrm>
            <a:off x="3882882" y="3319074"/>
            <a:ext cx="431851" cy="320842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2A4C7-D96A-F9F1-EE7D-890B8D77A0AC}"/>
              </a:ext>
            </a:extLst>
          </p:cNvPr>
          <p:cNvSpPr txBox="1"/>
          <p:nvPr/>
        </p:nvSpPr>
        <p:spPr>
          <a:xfrm>
            <a:off x="88232" y="98717"/>
            <a:ext cx="262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Deliverables #2’s UML Diagram Snippet</a:t>
            </a:r>
          </a:p>
        </p:txBody>
      </p:sp>
    </p:spTree>
    <p:extLst>
      <p:ext uri="{BB962C8B-B14F-4D97-AF65-F5344CB8AC3E}">
        <p14:creationId xmlns:p14="http://schemas.microsoft.com/office/powerpoint/2010/main" val="3590678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DF7B2-CF55-D312-2D8D-BAA19D742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B0F03-1FD0-94CE-2C09-3332574A5392}"/>
              </a:ext>
            </a:extLst>
          </p:cNvPr>
          <p:cNvSpPr txBox="1"/>
          <p:nvPr/>
        </p:nvSpPr>
        <p:spPr>
          <a:xfrm>
            <a:off x="617621" y="537411"/>
            <a:ext cx="111186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Class: </a:t>
            </a:r>
            <a:r>
              <a:rPr lang="en-US" sz="2400" b="1" dirty="0"/>
              <a:t>Ship</a:t>
            </a:r>
            <a:r>
              <a:rPr lang="en-US" dirty="0"/>
              <a:t> </a:t>
            </a:r>
          </a:p>
          <a:p>
            <a:r>
              <a:rPr lang="en-US" dirty="0"/>
              <a:t>Instance Variables: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dimX (int) – </a:t>
            </a:r>
            <a:r>
              <a:rPr lang="en-US" dirty="0"/>
              <a:t>width of ship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dimY (int) – </a:t>
            </a:r>
            <a:r>
              <a:rPr lang="en-US" dirty="0"/>
              <a:t>length of ship</a:t>
            </a:r>
            <a:r>
              <a:rPr lang="en-US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location (ShipPoint[]) – </a:t>
            </a:r>
            <a:r>
              <a:rPr lang="en-US" dirty="0"/>
              <a:t>the coordinates taken by the ship on the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shipStatus (Boolean) – </a:t>
            </a:r>
            <a:r>
              <a:rPr lang="en-US" dirty="0"/>
              <a:t>status of ship (active = true/1, sunk = false/0).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shipName (String) – </a:t>
            </a:r>
            <a:r>
              <a:rPr lang="en-US" dirty="0"/>
              <a:t>ship’s name (e.g., “Aircraft Carrier”, “Cruiser”, “Destroyer”, “Submarine”, “Corvette”,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hitCapacity (int) – </a:t>
            </a:r>
            <a:r>
              <a:rPr lang="en-US" dirty="0"/>
              <a:t>number of attackable points on the 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currentHitCount (int) – </a:t>
            </a:r>
            <a:r>
              <a:rPr lang="en-US" dirty="0"/>
              <a:t>number of points on ship hit by opponent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2D4A6-3FFF-E200-7863-61464DFC051B}"/>
              </a:ext>
            </a:extLst>
          </p:cNvPr>
          <p:cNvSpPr txBox="1"/>
          <p:nvPr/>
        </p:nvSpPr>
        <p:spPr>
          <a:xfrm>
            <a:off x="1379622" y="3817639"/>
            <a:ext cx="5870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  <a:r>
              <a:rPr lang="en-US" dirty="0"/>
              <a:t> Ship B1 after being created</a:t>
            </a:r>
          </a:p>
          <a:p>
            <a:r>
              <a:rPr lang="en-US" dirty="0"/>
              <a:t>dimX = 4 (4 units wide)</a:t>
            </a:r>
          </a:p>
          <a:p>
            <a:r>
              <a:rPr lang="en-US" dirty="0"/>
              <a:t>dimY = 2 (2 units long)</a:t>
            </a:r>
          </a:p>
          <a:p>
            <a:r>
              <a:rPr lang="en-US" dirty="0"/>
              <a:t>location = Point[dimX*dimY] (points not set yet)</a:t>
            </a:r>
          </a:p>
          <a:p>
            <a:r>
              <a:rPr lang="en-US" dirty="0"/>
              <a:t>shipStatus = true  (ship is active, not sunk)</a:t>
            </a:r>
          </a:p>
          <a:p>
            <a:r>
              <a:rPr lang="en-US" dirty="0"/>
              <a:t>shipName = “Aircraft Carrier”</a:t>
            </a:r>
          </a:p>
          <a:p>
            <a:r>
              <a:rPr lang="en-US" dirty="0"/>
              <a:t>maxHitCount = 8 (# of attackable points on ship)</a:t>
            </a:r>
          </a:p>
          <a:p>
            <a:r>
              <a:rPr lang="en-US" dirty="0"/>
              <a:t>currentHitCount = 0 (no points hit yet)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AC8DA5-B34B-D845-9027-70C8D9B6BE9F}"/>
              </a:ext>
            </a:extLst>
          </p:cNvPr>
          <p:cNvSpPr/>
          <p:nvPr/>
        </p:nvSpPr>
        <p:spPr>
          <a:xfrm>
            <a:off x="7713740" y="4157557"/>
            <a:ext cx="1098794" cy="4627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3C1D8-5BB1-9658-A107-C3ED27E5B4FA}"/>
              </a:ext>
            </a:extLst>
          </p:cNvPr>
          <p:cNvSpPr txBox="1"/>
          <p:nvPr/>
        </p:nvSpPr>
        <p:spPr>
          <a:xfrm>
            <a:off x="7620141" y="384014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B9D6C7-2521-C727-ED94-150E143CA05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904193" y="4024810"/>
            <a:ext cx="9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424791-2363-8F2D-E07B-8EE2EAE02903}"/>
              </a:ext>
            </a:extLst>
          </p:cNvPr>
          <p:cNvSpPr txBox="1"/>
          <p:nvPr/>
        </p:nvSpPr>
        <p:spPr>
          <a:xfrm>
            <a:off x="7462076" y="3984101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9916D0-AD56-31AF-C372-367EED8DE5C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06507" y="4353433"/>
            <a:ext cx="0" cy="28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A6FC0F-3562-49D1-D800-75431BD20677}"/>
              </a:ext>
            </a:extLst>
          </p:cNvPr>
          <p:cNvSpPr txBox="1"/>
          <p:nvPr/>
        </p:nvSpPr>
        <p:spPr>
          <a:xfrm>
            <a:off x="8161377" y="37880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F5C51-F97D-EA33-6728-C354EF380F9D}"/>
              </a:ext>
            </a:extLst>
          </p:cNvPr>
          <p:cNvSpPr txBox="1"/>
          <p:nvPr/>
        </p:nvSpPr>
        <p:spPr>
          <a:xfrm>
            <a:off x="7378717" y="42669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935AD9-CC8D-596E-A625-591FF730B2A7}"/>
              </a:ext>
            </a:extLst>
          </p:cNvPr>
          <p:cNvSpPr txBox="1"/>
          <p:nvPr/>
        </p:nvSpPr>
        <p:spPr>
          <a:xfrm>
            <a:off x="7462076" y="4649887"/>
            <a:ext cx="1644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Aircraft Carrier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5E89F7-E0DD-2F82-9B97-53811708654D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7713740" y="4388913"/>
            <a:ext cx="10987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A86D31-28FD-39BE-3E98-624EFD80B354}"/>
              </a:ext>
            </a:extLst>
          </p:cNvPr>
          <p:cNvCxnSpPr/>
          <p:nvPr/>
        </p:nvCxnSpPr>
        <p:spPr>
          <a:xfrm>
            <a:off x="7984404" y="4157557"/>
            <a:ext cx="0" cy="46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95FDFA-6867-2C6F-277A-CFBD3F6CB8DA}"/>
              </a:ext>
            </a:extLst>
          </p:cNvPr>
          <p:cNvCxnSpPr/>
          <p:nvPr/>
        </p:nvCxnSpPr>
        <p:spPr>
          <a:xfrm>
            <a:off x="8265140" y="4165579"/>
            <a:ext cx="0" cy="46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B85E51-952D-C9C3-D146-79F1386E5390}"/>
              </a:ext>
            </a:extLst>
          </p:cNvPr>
          <p:cNvCxnSpPr/>
          <p:nvPr/>
        </p:nvCxnSpPr>
        <p:spPr>
          <a:xfrm>
            <a:off x="8553897" y="4165580"/>
            <a:ext cx="0" cy="46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2CCCE8-6ABE-0FFE-E561-4A245475AFB3}"/>
              </a:ext>
            </a:extLst>
          </p:cNvPr>
          <p:cNvSpPr txBox="1"/>
          <p:nvPr/>
        </p:nvSpPr>
        <p:spPr>
          <a:xfrm>
            <a:off x="88232" y="98717"/>
            <a:ext cx="91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Rough draft</a:t>
            </a:r>
          </a:p>
        </p:txBody>
      </p:sp>
    </p:spTree>
    <p:extLst>
      <p:ext uri="{BB962C8B-B14F-4D97-AF65-F5344CB8AC3E}">
        <p14:creationId xmlns:p14="http://schemas.microsoft.com/office/powerpoint/2010/main" val="113836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A5032-5555-72B7-AECF-A061D1AAC79E}"/>
              </a:ext>
            </a:extLst>
          </p:cNvPr>
          <p:cNvSpPr txBox="1"/>
          <p:nvPr/>
        </p:nvSpPr>
        <p:spPr>
          <a:xfrm>
            <a:off x="617621" y="537411"/>
            <a:ext cx="11668066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Class: </a:t>
            </a:r>
            <a:r>
              <a:rPr lang="en-US" sz="2400" b="1" dirty="0"/>
              <a:t>Ship</a:t>
            </a:r>
            <a:r>
              <a:rPr lang="en-US" dirty="0"/>
              <a:t> </a:t>
            </a:r>
          </a:p>
          <a:p>
            <a:r>
              <a:rPr lang="en-US" dirty="0"/>
              <a:t>Class Methods: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setDimX(x : int) – </a:t>
            </a:r>
            <a:r>
              <a:rPr lang="en-US" sz="1800" dirty="0"/>
              <a:t>sets ship’s </a:t>
            </a:r>
            <a:r>
              <a:rPr lang="en-US" dirty="0"/>
              <a:t>width</a:t>
            </a:r>
            <a:r>
              <a:rPr lang="en-US" sz="18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setDimY(y : int) – </a:t>
            </a:r>
            <a:r>
              <a:rPr lang="en-US" sz="1800" dirty="0"/>
              <a:t>sets ship’s </a:t>
            </a:r>
            <a:r>
              <a:rPr lang="en-US" dirty="0"/>
              <a:t>length</a:t>
            </a:r>
            <a:endParaRPr lang="en-US" sz="1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getDimX() – </a:t>
            </a:r>
            <a:r>
              <a:rPr lang="en-US" sz="1800" dirty="0"/>
              <a:t>returns ship’s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getDimY() – </a:t>
            </a:r>
            <a:r>
              <a:rPr lang="en-US" sz="1800" dirty="0"/>
              <a:t>returns ship’s length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setLocation(points : ShipPoint[]) – sets location of the Ship object on th</a:t>
            </a:r>
            <a:r>
              <a:rPr lang="en-US" dirty="0"/>
              <a:t>e board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getLocation() – returns array of ShipPoint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getStatus() – returns true is ship is active, false if ship is sunk.</a:t>
            </a:r>
            <a:endParaRPr lang="en-US" sz="1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setHitCapacity</a:t>
            </a:r>
            <a:r>
              <a:rPr lang="en-US" sz="1800" b="1" dirty="0"/>
              <a:t>() – </a:t>
            </a:r>
            <a:r>
              <a:rPr lang="en-US" sz="1800" dirty="0"/>
              <a:t>sets amount of </a:t>
            </a:r>
            <a:r>
              <a:rPr lang="en-US" dirty="0"/>
              <a:t>damage required for the ship to sink (in # of attackable points on the ship)</a:t>
            </a:r>
            <a:endParaRPr lang="en-US" sz="1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getCurrentHitCount() – </a:t>
            </a:r>
            <a:r>
              <a:rPr lang="en-US" sz="1800" dirty="0"/>
              <a:t>returns ship’s </a:t>
            </a:r>
            <a:r>
              <a:rPr lang="en-US" dirty="0"/>
              <a:t>current damage (in # of points on the ship that are attacked) in int data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getPrcntDmge(ship: Ship) – takes a Ship object and returns the percent damage it’s taken (in double data type).</a:t>
            </a:r>
            <a:endParaRPr lang="en-US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86A7D-B039-B866-877C-CBBBB24C5270}"/>
              </a:ext>
            </a:extLst>
          </p:cNvPr>
          <p:cNvSpPr txBox="1"/>
          <p:nvPr/>
        </p:nvSpPr>
        <p:spPr>
          <a:xfrm>
            <a:off x="88232" y="98717"/>
            <a:ext cx="91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Rough draft</a:t>
            </a:r>
          </a:p>
        </p:txBody>
      </p:sp>
    </p:spTree>
    <p:extLst>
      <p:ext uri="{BB962C8B-B14F-4D97-AF65-F5344CB8AC3E}">
        <p14:creationId xmlns:p14="http://schemas.microsoft.com/office/powerpoint/2010/main" val="60984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AF5019E-30B0-778B-54E9-457B83C8A0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5870" r="11495" b="3905"/>
          <a:stretch/>
        </p:blipFill>
        <p:spPr>
          <a:xfrm>
            <a:off x="8341896" y="820432"/>
            <a:ext cx="3232483" cy="3238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68BD6C-7924-3989-4556-0800748133C8}"/>
              </a:ext>
            </a:extLst>
          </p:cNvPr>
          <p:cNvSpPr txBox="1"/>
          <p:nvPr/>
        </p:nvSpPr>
        <p:spPr>
          <a:xfrm>
            <a:off x="8478253" y="5374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B72F-8C92-2741-6275-678CC58CED33}"/>
              </a:ext>
            </a:extLst>
          </p:cNvPr>
          <p:cNvSpPr txBox="1"/>
          <p:nvPr/>
        </p:nvSpPr>
        <p:spPr>
          <a:xfrm>
            <a:off x="8126023" y="8204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1BC613-E3BE-1AA3-6801-63034D2C155E}"/>
              </a:ext>
            </a:extLst>
          </p:cNvPr>
          <p:cNvCxnSpPr>
            <a:stCxn id="3" idx="3"/>
          </p:cNvCxnSpPr>
          <p:nvPr/>
        </p:nvCxnSpPr>
        <p:spPr>
          <a:xfrm>
            <a:off x="8762305" y="722077"/>
            <a:ext cx="2443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E905ED-D801-1371-B914-87DDCE9E7D98}"/>
              </a:ext>
            </a:extLst>
          </p:cNvPr>
          <p:cNvCxnSpPr>
            <a:stCxn id="4" idx="2"/>
          </p:cNvCxnSpPr>
          <p:nvPr/>
        </p:nvCxnSpPr>
        <p:spPr>
          <a:xfrm>
            <a:off x="8270454" y="1189764"/>
            <a:ext cx="0" cy="245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0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A668-6AFA-312F-59D4-B5079F853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637980-20E3-7A32-C02A-9B86DBD7CF74}"/>
              </a:ext>
            </a:extLst>
          </p:cNvPr>
          <p:cNvGrpSpPr/>
          <p:nvPr/>
        </p:nvGrpSpPr>
        <p:grpSpPr>
          <a:xfrm>
            <a:off x="1267624" y="434065"/>
            <a:ext cx="2935408" cy="2862322"/>
            <a:chOff x="3550235" y="751343"/>
            <a:chExt cx="2682123" cy="25702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00A65A-4615-4B8B-3C97-9C69655D3CFF}"/>
                </a:ext>
              </a:extLst>
            </p:cNvPr>
            <p:cNvSpPr/>
            <p:nvPr/>
          </p:nvSpPr>
          <p:spPr>
            <a:xfrm>
              <a:off x="3550238" y="751344"/>
              <a:ext cx="2682120" cy="257023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B26AC3-4BA3-255B-1C8D-020B423027FC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257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UserPlayer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stratBoard : StrategyBoard</a:t>
              </a:r>
            </a:p>
            <a:p>
              <a:r>
                <a:rPr lang="en-US" sz="1600" dirty="0"/>
                <a:t>- username : String</a:t>
              </a:r>
            </a:p>
            <a:p>
              <a:r>
                <a:rPr lang="en-US" sz="1600" dirty="0"/>
                <a:t>- score : int</a:t>
              </a:r>
            </a:p>
            <a:p>
              <a:r>
                <a:rPr lang="en-US" sz="1600" dirty="0"/>
                <a:t>- hits : int</a:t>
              </a:r>
            </a:p>
            <a:p>
              <a:r>
                <a:rPr lang="en-US" sz="1600" dirty="0"/>
                <a:t>- misses : int</a:t>
              </a:r>
            </a:p>
            <a:p>
              <a:endParaRPr lang="en-US" sz="1600" dirty="0"/>
            </a:p>
            <a:p>
              <a:r>
                <a:rPr lang="en-US" sz="1600" dirty="0"/>
                <a:t>+ initBoard () : void</a:t>
              </a:r>
            </a:p>
            <a:p>
              <a:r>
                <a:rPr lang="en-US" sz="1600" dirty="0"/>
                <a:t>+ turn() : void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E1BDC4-5319-21D7-889D-CC2F52EBDEE7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9287A79-8AB6-8E1E-0965-85A615B6685E}"/>
                </a:ext>
              </a:extLst>
            </p:cNvPr>
            <p:cNvCxnSpPr/>
            <p:nvPr/>
          </p:nvCxnSpPr>
          <p:spPr>
            <a:xfrm>
              <a:off x="3550235" y="2700151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09758C-7181-37B2-4B8D-40318CFAAC30}"/>
              </a:ext>
            </a:extLst>
          </p:cNvPr>
          <p:cNvGrpSpPr/>
          <p:nvPr/>
        </p:nvGrpSpPr>
        <p:grpSpPr>
          <a:xfrm>
            <a:off x="4315626" y="434065"/>
            <a:ext cx="2654670" cy="2397366"/>
            <a:chOff x="3550237" y="751343"/>
            <a:chExt cx="2682121" cy="21527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B5183E-6597-9175-5F65-56DF94AF3FB8}"/>
                </a:ext>
              </a:extLst>
            </p:cNvPr>
            <p:cNvSpPr/>
            <p:nvPr/>
          </p:nvSpPr>
          <p:spPr>
            <a:xfrm>
              <a:off x="3550238" y="751344"/>
              <a:ext cx="2682120" cy="215272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5E9ED-9DB1-0951-9BAF-03CA20009AAA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2072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AIOpponent</a:t>
              </a:r>
              <a:endParaRPr lang="en-US" sz="1600" dirty="0"/>
            </a:p>
            <a:p>
              <a:endParaRPr lang="en-US" sz="1200" dirty="0"/>
            </a:p>
            <a:p>
              <a:r>
                <a:rPr lang="en-US" sz="1600" dirty="0"/>
                <a:t>- stratBoard : StrategyBoard</a:t>
              </a:r>
            </a:p>
            <a:p>
              <a:r>
                <a:rPr lang="en-US" sz="1600" dirty="0"/>
                <a:t>- hits : int</a:t>
              </a:r>
            </a:p>
            <a:p>
              <a:r>
                <a:rPr lang="en-US" sz="1600" dirty="0"/>
                <a:t>- misses : int</a:t>
              </a:r>
            </a:p>
            <a:p>
              <a:endParaRPr lang="en-US" sz="1600" dirty="0"/>
            </a:p>
            <a:p>
              <a:r>
                <a:rPr lang="en-US" sz="1600" dirty="0"/>
                <a:t>+ initBoard() : void</a:t>
              </a:r>
            </a:p>
            <a:p>
              <a:r>
                <a:rPr lang="en-US" sz="1600" dirty="0"/>
                <a:t>+ turn() : void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659AA-8D3B-2F17-158D-06774B98C7E0}"/>
                </a:ext>
              </a:extLst>
            </p:cNvPr>
            <p:cNvCxnSpPr/>
            <p:nvPr/>
          </p:nvCxnSpPr>
          <p:spPr>
            <a:xfrm>
              <a:off x="3550238" y="1341481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EA598E-1C85-8205-AA6D-1FA8913DD155}"/>
                </a:ext>
              </a:extLst>
            </p:cNvPr>
            <p:cNvCxnSpPr/>
            <p:nvPr/>
          </p:nvCxnSpPr>
          <p:spPr>
            <a:xfrm>
              <a:off x="3550238" y="2231991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ECFF02-A8B8-462F-3C59-85EC8248F286}"/>
              </a:ext>
            </a:extLst>
          </p:cNvPr>
          <p:cNvGrpSpPr/>
          <p:nvPr/>
        </p:nvGrpSpPr>
        <p:grpSpPr>
          <a:xfrm>
            <a:off x="7099226" y="434064"/>
            <a:ext cx="3473120" cy="2862322"/>
            <a:chOff x="3550235" y="751343"/>
            <a:chExt cx="2682123" cy="25702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366374-85FA-1A6D-B00C-901BD3611453}"/>
                </a:ext>
              </a:extLst>
            </p:cNvPr>
            <p:cNvSpPr/>
            <p:nvPr/>
          </p:nvSpPr>
          <p:spPr>
            <a:xfrm>
              <a:off x="3550238" y="751344"/>
              <a:ext cx="2682120" cy="257023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F046B6-8AB6-9AC0-DC45-5B5ABE125738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257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HumanOpponent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stratBoard : StrategyBoard</a:t>
              </a:r>
            </a:p>
            <a:p>
              <a:r>
                <a:rPr lang="en-US" sz="1600" dirty="0"/>
                <a:t>- username : String</a:t>
              </a:r>
            </a:p>
            <a:p>
              <a:r>
                <a:rPr lang="en-US" sz="1600" dirty="0"/>
                <a:t>- score : int</a:t>
              </a:r>
            </a:p>
            <a:p>
              <a:r>
                <a:rPr lang="en-US" sz="1600" dirty="0"/>
                <a:t>- hits : int</a:t>
              </a:r>
            </a:p>
            <a:p>
              <a:r>
                <a:rPr lang="en-US" sz="1600" dirty="0"/>
                <a:t>- misses : int</a:t>
              </a:r>
            </a:p>
            <a:p>
              <a:endParaRPr lang="en-US" sz="1600" dirty="0"/>
            </a:p>
            <a:p>
              <a:r>
                <a:rPr lang="en-US" sz="1600" dirty="0"/>
                <a:t>+ initBoard() : void</a:t>
              </a:r>
            </a:p>
            <a:p>
              <a:r>
                <a:rPr lang="en-US" sz="1600" dirty="0"/>
                <a:t>+ turn() : void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70448E-55FD-2D60-67F7-47DDDAEA8063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F58811-8981-E5E0-F608-BC60798FC048}"/>
                </a:ext>
              </a:extLst>
            </p:cNvPr>
            <p:cNvCxnSpPr/>
            <p:nvPr/>
          </p:nvCxnSpPr>
          <p:spPr>
            <a:xfrm>
              <a:off x="3550235" y="267133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764C6A5-45BE-689E-5114-92314858168E}"/>
              </a:ext>
            </a:extLst>
          </p:cNvPr>
          <p:cNvSpPr txBox="1"/>
          <p:nvPr/>
        </p:nvSpPr>
        <p:spPr>
          <a:xfrm>
            <a:off x="88232" y="98717"/>
            <a:ext cx="2672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Deliverables #2’s UML Diagram Snippet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94BDF5-EA78-AC5C-E068-560B0B6E5AB1}"/>
              </a:ext>
            </a:extLst>
          </p:cNvPr>
          <p:cNvGrpSpPr/>
          <p:nvPr/>
        </p:nvGrpSpPr>
        <p:grpSpPr>
          <a:xfrm>
            <a:off x="4203029" y="3405203"/>
            <a:ext cx="3176037" cy="3354765"/>
            <a:chOff x="3550237" y="751343"/>
            <a:chExt cx="2682121" cy="30124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1D8F2B-9513-77D0-3CAB-AEDB6B82627A}"/>
                </a:ext>
              </a:extLst>
            </p:cNvPr>
            <p:cNvSpPr/>
            <p:nvPr/>
          </p:nvSpPr>
          <p:spPr>
            <a:xfrm>
              <a:off x="3550238" y="751343"/>
              <a:ext cx="2682120" cy="301242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9514D0-F281-AC71-B0B1-A7F204C121C7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30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GameController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user : UserPlayer</a:t>
              </a:r>
            </a:p>
            <a:p>
              <a:r>
                <a:rPr lang="en-US" sz="1600" dirty="0"/>
                <a:t>- aiOpp : AIOpponent</a:t>
              </a:r>
            </a:p>
            <a:p>
              <a:r>
                <a:rPr lang="en-US" sz="1600" dirty="0"/>
                <a:t>- humOpp : HumanOpponent</a:t>
              </a:r>
            </a:p>
            <a:p>
              <a:r>
                <a:rPr lang="en-US" sz="1600" dirty="0"/>
                <a:t>- winner : String</a:t>
              </a:r>
            </a:p>
            <a:p>
              <a:r>
                <a:rPr lang="en-US" sz="1600" dirty="0"/>
                <a:t>- gameOver : Boolean</a:t>
              </a:r>
            </a:p>
            <a:p>
              <a:endParaRPr lang="en-US" sz="1600" dirty="0"/>
            </a:p>
            <a:p>
              <a:r>
                <a:rPr lang="en-US" sz="1600" dirty="0"/>
                <a:t>+ startGame() : void</a:t>
              </a:r>
            </a:p>
            <a:p>
              <a:r>
                <a:rPr lang="en-US" sz="1600" dirty="0"/>
                <a:t>+ switchTurn() : void</a:t>
              </a:r>
            </a:p>
            <a:p>
              <a:r>
                <a:rPr lang="en-US" sz="1600" dirty="0"/>
                <a:t>+ getWinner() : String</a:t>
              </a:r>
            </a:p>
            <a:p>
              <a:r>
                <a:rPr lang="en-US" sz="1600" dirty="0"/>
                <a:t>+ rematch() : Boolean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4E9700-7FF4-3A26-A55F-7BF3D68FFA5A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1CF9C8-3A79-F9C5-943D-C2868EA8C4D5}"/>
                </a:ext>
              </a:extLst>
            </p:cNvPr>
            <p:cNvCxnSpPr/>
            <p:nvPr/>
          </p:nvCxnSpPr>
          <p:spPr>
            <a:xfrm>
              <a:off x="3550238" y="2736167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95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09324-792A-5722-8A70-B413984FA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D7DCF-AD94-9FD7-6B07-9E6D0920E705}"/>
              </a:ext>
            </a:extLst>
          </p:cNvPr>
          <p:cNvSpPr txBox="1"/>
          <p:nvPr/>
        </p:nvSpPr>
        <p:spPr>
          <a:xfrm>
            <a:off x="617621" y="537411"/>
            <a:ext cx="114590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Class: </a:t>
            </a:r>
            <a:r>
              <a:rPr lang="en-US" sz="2400" b="1" dirty="0"/>
              <a:t>ShipPoint</a:t>
            </a:r>
            <a:r>
              <a:rPr lang="en-US" dirty="0"/>
              <a:t> </a:t>
            </a:r>
          </a:p>
          <a:p>
            <a:r>
              <a:rPr lang="en-US" dirty="0"/>
              <a:t>Instance Variables: (all public)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x (int)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x-coordinate of ship point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y (int) </a:t>
            </a:r>
            <a:r>
              <a:rPr lang="en-US" dirty="0"/>
              <a:t>– y-coordinate of ship point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hitStatus (Boolean) </a:t>
            </a:r>
            <a:r>
              <a:rPr lang="en-US" dirty="0"/>
              <a:t>– status of ship point (hit = true/1, not hit = false/0).</a:t>
            </a:r>
          </a:p>
          <a:p>
            <a:pPr lvl="1"/>
            <a:endParaRPr lang="en-US" dirty="0"/>
          </a:p>
          <a:p>
            <a:r>
              <a:rPr lang="en-US" dirty="0"/>
              <a:t>Class Methods: (all public)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+ Point() : void </a:t>
            </a:r>
            <a:r>
              <a:rPr lang="en-US" dirty="0"/>
              <a:t>–instantiates Ship Point with coordinate (0,0) and hitStatus = 0.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+ Point(x: int, y: int) : void </a:t>
            </a:r>
            <a:r>
              <a:rPr lang="en-US" dirty="0"/>
              <a:t>–instantiates Ship Point with coordinate (x,y) and hitStatus = 0.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3"/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CD097-578E-B15D-B756-35ADE7AB5E5C}"/>
              </a:ext>
            </a:extLst>
          </p:cNvPr>
          <p:cNvSpPr txBox="1"/>
          <p:nvPr/>
        </p:nvSpPr>
        <p:spPr>
          <a:xfrm>
            <a:off x="336884" y="224589"/>
            <a:ext cx="3527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Deliverables #2 (excluding getters/setters)</a:t>
            </a:r>
          </a:p>
        </p:txBody>
      </p:sp>
    </p:spTree>
    <p:extLst>
      <p:ext uri="{BB962C8B-B14F-4D97-AF65-F5344CB8AC3E}">
        <p14:creationId xmlns:p14="http://schemas.microsoft.com/office/powerpoint/2010/main" val="90681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A5032-5555-72B7-AECF-A061D1AAC79E}"/>
              </a:ext>
            </a:extLst>
          </p:cNvPr>
          <p:cNvSpPr txBox="1"/>
          <p:nvPr/>
        </p:nvSpPr>
        <p:spPr>
          <a:xfrm>
            <a:off x="617621" y="537411"/>
            <a:ext cx="1145904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Class: </a:t>
            </a:r>
            <a:r>
              <a:rPr lang="en-US" sz="2400" b="1" dirty="0"/>
              <a:t>Ship</a:t>
            </a:r>
            <a:r>
              <a:rPr lang="en-US" dirty="0"/>
              <a:t> </a:t>
            </a:r>
          </a:p>
          <a:p>
            <a:r>
              <a:rPr lang="en-US" dirty="0"/>
              <a:t>Instance Variables: (all private)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dimX</a:t>
            </a:r>
            <a:r>
              <a:rPr lang="en-US" b="1" dirty="0"/>
              <a:t> (int) – </a:t>
            </a:r>
            <a:r>
              <a:rPr lang="en-US" dirty="0"/>
              <a:t>width of ship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dimY</a:t>
            </a:r>
            <a:r>
              <a:rPr lang="en-US" b="1" dirty="0"/>
              <a:t> (int) – </a:t>
            </a:r>
            <a:r>
              <a:rPr lang="en-US" dirty="0"/>
              <a:t>length of ship</a:t>
            </a:r>
            <a:r>
              <a:rPr lang="en-US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location (ShipPoint[]) – </a:t>
            </a:r>
            <a:r>
              <a:rPr lang="en-US" dirty="0"/>
              <a:t>the coordinates taken by the ship on the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shipStatus (Boolean) – </a:t>
            </a:r>
            <a:r>
              <a:rPr lang="en-US" dirty="0"/>
              <a:t>status of ship (active = true/1, sunk = false/0).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shipName (String) – </a:t>
            </a:r>
            <a:r>
              <a:rPr lang="en-US" dirty="0"/>
              <a:t>ship’s name (e.g., “Aircraft Carrier”, “Cruiser”, “Destroyer”, “Submarine”, “Corvette”,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hitCapacity (int) – </a:t>
            </a:r>
            <a:r>
              <a:rPr lang="en-US" dirty="0"/>
              <a:t>number of attackable points on the 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currentHitCount (int) – </a:t>
            </a:r>
            <a:r>
              <a:rPr lang="en-US" dirty="0"/>
              <a:t>number of points on ship hit by opponent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Class Methods: (all public)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+ Ship(x: int, y: int, points : ShipPoint[], name: String) : void </a:t>
            </a:r>
            <a:r>
              <a:rPr lang="en-US" dirty="0"/>
              <a:t>–instantiates Ship object with specified dimensions, coordinate-points, and ship name.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getPrcntDmge() : double </a:t>
            </a:r>
            <a:r>
              <a:rPr lang="en-US" sz="1800" dirty="0"/>
              <a:t>–returns the percent damage the ship has taken (</a:t>
            </a:r>
            <a:r>
              <a:rPr lang="en-US" sz="1800" dirty="0" err="1"/>
              <a:t>currentHitCount</a:t>
            </a:r>
            <a:r>
              <a:rPr lang="en-US" sz="1800" dirty="0"/>
              <a:t>/hitCapacity * 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toString() : void </a:t>
            </a:r>
            <a:r>
              <a:rPr lang="en-US" sz="1800" dirty="0"/>
              <a:t>–returns Ship object’s information in the following format:</a:t>
            </a:r>
          </a:p>
          <a:p>
            <a:pPr lvl="3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Name: …</a:t>
            </a:r>
          </a:p>
          <a:p>
            <a:pPr lvl="3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Width: …</a:t>
            </a:r>
          </a:p>
          <a:p>
            <a:pPr lvl="3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Length: …</a:t>
            </a:r>
          </a:p>
          <a:p>
            <a:pPr lvl="3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Location: … </a:t>
            </a:r>
          </a:p>
          <a:p>
            <a:pPr lvl="3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Status: …</a:t>
            </a:r>
          </a:p>
          <a:p>
            <a:pPr lvl="3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Current Hits Taken: …</a:t>
            </a:r>
          </a:p>
          <a:p>
            <a:pPr lvl="3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Hit Capacity: …</a:t>
            </a:r>
          </a:p>
          <a:p>
            <a:pPr lvl="3"/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5359-4B00-5D68-4406-831BB075DFAA}"/>
              </a:ext>
            </a:extLst>
          </p:cNvPr>
          <p:cNvSpPr txBox="1"/>
          <p:nvPr/>
        </p:nvSpPr>
        <p:spPr>
          <a:xfrm>
            <a:off x="336884" y="224589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Deliverables #2</a:t>
            </a:r>
          </a:p>
        </p:txBody>
      </p:sp>
    </p:spTree>
    <p:extLst>
      <p:ext uri="{BB962C8B-B14F-4D97-AF65-F5344CB8AC3E}">
        <p14:creationId xmlns:p14="http://schemas.microsoft.com/office/powerpoint/2010/main" val="22236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0E49F-7E51-F953-56A0-2DAE8795E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37254-9E7B-682D-7DA9-A903111FC55B}"/>
              </a:ext>
            </a:extLst>
          </p:cNvPr>
          <p:cNvSpPr txBox="1"/>
          <p:nvPr/>
        </p:nvSpPr>
        <p:spPr>
          <a:xfrm>
            <a:off x="617621" y="537411"/>
            <a:ext cx="114590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Class: </a:t>
            </a:r>
            <a:r>
              <a:rPr lang="en-US" sz="2400" b="1" dirty="0"/>
              <a:t>Fleet</a:t>
            </a:r>
            <a:r>
              <a:rPr lang="en-US" dirty="0"/>
              <a:t> </a:t>
            </a:r>
          </a:p>
          <a:p>
            <a:r>
              <a:rPr lang="en-US" dirty="0"/>
              <a:t>Instance Variables: (all private)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ships (Ship[]) </a:t>
            </a:r>
            <a:r>
              <a:rPr lang="en-US" dirty="0"/>
              <a:t>– array of Ship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fleetStatus (Boolean) </a:t>
            </a:r>
            <a:r>
              <a:rPr lang="en-US" dirty="0"/>
              <a:t>– status of fleet (all ships sunk = false/0, otherwise = true/1)</a:t>
            </a:r>
          </a:p>
          <a:p>
            <a:pPr lvl="1"/>
            <a:endParaRPr lang="en-US" dirty="0"/>
          </a:p>
          <a:p>
            <a:r>
              <a:rPr lang="en-US" dirty="0"/>
              <a:t>Class Methods: (all public)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+ checkStatus() : Boolean</a:t>
            </a:r>
            <a:r>
              <a:rPr lang="en-US" dirty="0"/>
              <a:t> –returns fleet status = 0 for all ships sunk, 1 otherwise.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+ updateStatus() : void</a:t>
            </a:r>
            <a:r>
              <a:rPr lang="en-US" dirty="0"/>
              <a:t> </a:t>
            </a:r>
            <a:r>
              <a:rPr lang="en-US" sz="1800" dirty="0"/>
              <a:t>–updates the fleet’s status (checks all ship statuses)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+ getShip(index: int) : Ship </a:t>
            </a:r>
            <a:r>
              <a:rPr lang="en-US" sz="1800" dirty="0"/>
              <a:t>–takes in an index and returns corresponding Ship object from fleet’s array of ships.</a:t>
            </a:r>
            <a:endParaRPr lang="en-US" dirty="0"/>
          </a:p>
          <a:p>
            <a:pPr lvl="3"/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0D8D0-E668-C98B-9185-EBC90A7DA125}"/>
              </a:ext>
            </a:extLst>
          </p:cNvPr>
          <p:cNvSpPr txBox="1"/>
          <p:nvPr/>
        </p:nvSpPr>
        <p:spPr>
          <a:xfrm>
            <a:off x="336884" y="224589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Deliverables #2</a:t>
            </a:r>
          </a:p>
        </p:txBody>
      </p:sp>
    </p:spTree>
    <p:extLst>
      <p:ext uri="{BB962C8B-B14F-4D97-AF65-F5344CB8AC3E}">
        <p14:creationId xmlns:p14="http://schemas.microsoft.com/office/powerpoint/2010/main" val="303037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10E31-3238-61B7-6940-7660A920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590CC-9689-43B7-A01D-9AFC8EFA36EF}"/>
              </a:ext>
            </a:extLst>
          </p:cNvPr>
          <p:cNvSpPr txBox="1"/>
          <p:nvPr/>
        </p:nvSpPr>
        <p:spPr>
          <a:xfrm>
            <a:off x="617621" y="537411"/>
            <a:ext cx="11459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Class: </a:t>
            </a:r>
            <a:r>
              <a:rPr lang="en-US" sz="2400" b="1" dirty="0"/>
              <a:t>StrategyBoard</a:t>
            </a:r>
            <a:r>
              <a:rPr lang="en-US" dirty="0"/>
              <a:t> </a:t>
            </a:r>
          </a:p>
          <a:p>
            <a:r>
              <a:rPr lang="en-US" dirty="0"/>
              <a:t>Instance Variables: (all private)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board (int[][]) </a:t>
            </a:r>
            <a:r>
              <a:rPr lang="en-US" dirty="0"/>
              <a:t>– 10x10 2D int array representing water grid.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battleFleet (Fleet) </a:t>
            </a:r>
            <a:r>
              <a:rPr lang="en-US" dirty="0"/>
              <a:t>– Player’s ships</a:t>
            </a:r>
          </a:p>
          <a:p>
            <a:pPr lvl="1"/>
            <a:endParaRPr lang="en-US" dirty="0"/>
          </a:p>
          <a:p>
            <a:r>
              <a:rPr lang="en-US" dirty="0"/>
              <a:t>Class Methods: (all public)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initBoard() : void </a:t>
            </a:r>
            <a:r>
              <a:rPr lang="en-US" dirty="0"/>
              <a:t>–initialized board (places 0s through entire water grid).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createFleet() : </a:t>
            </a:r>
            <a:r>
              <a:rPr lang="en-US" b="1" dirty="0"/>
              <a:t>void </a:t>
            </a:r>
            <a:r>
              <a:rPr lang="en-US" sz="1800" dirty="0"/>
              <a:t>–creates and places player’s fleet on water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withinGrid() : Boolean </a:t>
            </a:r>
            <a:r>
              <a:rPr lang="en-US" sz="1800" dirty="0"/>
              <a:t>–checks if all ships are inside the board (within the bounds of the water grid).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overlapping() : Boolean </a:t>
            </a:r>
            <a:r>
              <a:rPr lang="en-US" sz="1800" dirty="0"/>
              <a:t>–checks whether there </a:t>
            </a:r>
            <a:r>
              <a:rPr lang="en-US" dirty="0"/>
              <a:t>are ships overlapping (0 = no overlapping, 1 = overlapping)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checkFleetPosition() : Boolean </a:t>
            </a:r>
            <a:r>
              <a:rPr lang="en-US" sz="1800" dirty="0"/>
              <a:t>–checks whether player has correctly placed entire fleet on wate</a:t>
            </a:r>
            <a:r>
              <a:rPr lang="en-US" dirty="0"/>
              <a:t>r grid</a:t>
            </a:r>
            <a:r>
              <a:rPr lang="en-US" sz="1800" dirty="0"/>
              <a:t>.</a:t>
            </a:r>
            <a:endParaRPr lang="en-US" dirty="0"/>
          </a:p>
          <a:p>
            <a:pPr lvl="3"/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F230A-8D8B-3ACE-789F-5DD097AE06BB}"/>
              </a:ext>
            </a:extLst>
          </p:cNvPr>
          <p:cNvSpPr txBox="1"/>
          <p:nvPr/>
        </p:nvSpPr>
        <p:spPr>
          <a:xfrm>
            <a:off x="336884" y="224589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Deliverables #2</a:t>
            </a:r>
          </a:p>
        </p:txBody>
      </p:sp>
    </p:spTree>
    <p:extLst>
      <p:ext uri="{BB962C8B-B14F-4D97-AF65-F5344CB8AC3E}">
        <p14:creationId xmlns:p14="http://schemas.microsoft.com/office/powerpoint/2010/main" val="38958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D97B7-5211-09B5-6E0C-9D6E57C8A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3DD9A-878D-CC1D-8C34-7C8215B9FC65}"/>
              </a:ext>
            </a:extLst>
          </p:cNvPr>
          <p:cNvSpPr txBox="1"/>
          <p:nvPr/>
        </p:nvSpPr>
        <p:spPr>
          <a:xfrm>
            <a:off x="617621" y="537411"/>
            <a:ext cx="114590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Class: </a:t>
            </a:r>
            <a:r>
              <a:rPr lang="en-US" sz="2400" b="1" dirty="0"/>
              <a:t>UserPlayer</a:t>
            </a:r>
            <a:r>
              <a:rPr lang="en-US" dirty="0"/>
              <a:t> </a:t>
            </a:r>
          </a:p>
          <a:p>
            <a:r>
              <a:rPr lang="en-US" dirty="0"/>
              <a:t>Instance Variables: (all private)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stratBoard (StrategyBoard) </a:t>
            </a:r>
            <a:r>
              <a:rPr lang="en-US" dirty="0"/>
              <a:t>– player’s StrategyBoard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username (String) </a:t>
            </a:r>
            <a:r>
              <a:rPr lang="en-US" dirty="0"/>
              <a:t>– player’s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score (int) </a:t>
            </a:r>
            <a:r>
              <a:rPr lang="en-US" dirty="0"/>
              <a:t>– player’s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hits (int) </a:t>
            </a:r>
            <a:r>
              <a:rPr lang="en-US" dirty="0"/>
              <a:t>– player’s successful hits against opponent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misses (int) </a:t>
            </a:r>
            <a:r>
              <a:rPr lang="en-US" dirty="0"/>
              <a:t>– player’s misses against opponent</a:t>
            </a:r>
          </a:p>
          <a:p>
            <a:pPr lvl="1"/>
            <a:endParaRPr lang="en-US" dirty="0"/>
          </a:p>
          <a:p>
            <a:r>
              <a:rPr lang="en-US" dirty="0"/>
              <a:t>Class Methods: (all public)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initBoard() : void </a:t>
            </a:r>
            <a:r>
              <a:rPr lang="en-US" dirty="0"/>
              <a:t>–initialized player’s board and creates/sets fleet.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turn() : void </a:t>
            </a:r>
            <a:r>
              <a:rPr lang="en-US" sz="1800" dirty="0"/>
              <a:t>–initiates the player’s turn</a:t>
            </a:r>
            <a:endParaRPr lang="en-US" dirty="0"/>
          </a:p>
          <a:p>
            <a:pPr lvl="3"/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3B541-9600-258D-ADCC-2E11AF910335}"/>
              </a:ext>
            </a:extLst>
          </p:cNvPr>
          <p:cNvSpPr txBox="1"/>
          <p:nvPr/>
        </p:nvSpPr>
        <p:spPr>
          <a:xfrm>
            <a:off x="336884" y="224589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Deliverables #2</a:t>
            </a:r>
          </a:p>
        </p:txBody>
      </p:sp>
    </p:spTree>
    <p:extLst>
      <p:ext uri="{BB962C8B-B14F-4D97-AF65-F5344CB8AC3E}">
        <p14:creationId xmlns:p14="http://schemas.microsoft.com/office/powerpoint/2010/main" val="221515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64B95-F5FE-8AB6-E9B4-61088162B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E8D646-4603-21DA-F8DC-3DA92021B8BA}"/>
              </a:ext>
            </a:extLst>
          </p:cNvPr>
          <p:cNvSpPr txBox="1"/>
          <p:nvPr/>
        </p:nvSpPr>
        <p:spPr>
          <a:xfrm>
            <a:off x="617621" y="537411"/>
            <a:ext cx="114590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Class: </a:t>
            </a:r>
            <a:r>
              <a:rPr lang="en-US" sz="2400" b="1" dirty="0"/>
              <a:t>AIOpponent</a:t>
            </a:r>
            <a:r>
              <a:rPr lang="en-US" dirty="0"/>
              <a:t> </a:t>
            </a:r>
          </a:p>
          <a:p>
            <a:r>
              <a:rPr lang="en-US" dirty="0"/>
              <a:t>Instance Variables: (all private)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stratBoard (StrategyBoard) </a:t>
            </a:r>
            <a:r>
              <a:rPr lang="en-US" dirty="0"/>
              <a:t>– AI’s StrategyBoard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hits (int) </a:t>
            </a:r>
            <a:r>
              <a:rPr lang="en-US" dirty="0"/>
              <a:t>– AI’s successful hits against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misses (int) </a:t>
            </a:r>
            <a:r>
              <a:rPr lang="en-US" dirty="0"/>
              <a:t>– AI’s misses against player</a:t>
            </a:r>
          </a:p>
          <a:p>
            <a:pPr lvl="1"/>
            <a:endParaRPr lang="en-US" dirty="0"/>
          </a:p>
          <a:p>
            <a:r>
              <a:rPr lang="en-US" dirty="0"/>
              <a:t>Class Methods: (all public)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initBoard() : void </a:t>
            </a:r>
            <a:r>
              <a:rPr lang="en-US" dirty="0"/>
              <a:t>–initialized AI’s board and creates/sets fleet.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+ turn() : void </a:t>
            </a:r>
            <a:r>
              <a:rPr lang="en-US" sz="1800" dirty="0"/>
              <a:t>–initiates the AI’s turn</a:t>
            </a:r>
            <a:endParaRPr lang="en-US" dirty="0"/>
          </a:p>
          <a:p>
            <a:pPr lvl="3"/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173C2-1E90-D4EA-CE87-E7666FC6D124}"/>
              </a:ext>
            </a:extLst>
          </p:cNvPr>
          <p:cNvSpPr txBox="1"/>
          <p:nvPr/>
        </p:nvSpPr>
        <p:spPr>
          <a:xfrm>
            <a:off x="336884" y="224589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Deliverables #2</a:t>
            </a:r>
          </a:p>
        </p:txBody>
      </p:sp>
    </p:spTree>
    <p:extLst>
      <p:ext uri="{BB962C8B-B14F-4D97-AF65-F5344CB8AC3E}">
        <p14:creationId xmlns:p14="http://schemas.microsoft.com/office/powerpoint/2010/main" val="307649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2591</Words>
  <Application>Microsoft Office PowerPoint</Application>
  <PresentationFormat>Widescreen</PresentationFormat>
  <Paragraphs>657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Kinza Rashid</dc:creator>
  <cp:lastModifiedBy>Kinza Rashid</cp:lastModifiedBy>
  <cp:revision>11</cp:revision>
  <dcterms:created xsi:type="dcterms:W3CDTF">2024-02-21T00:17:03Z</dcterms:created>
  <dcterms:modified xsi:type="dcterms:W3CDTF">2024-03-18T19:56:48Z</dcterms:modified>
</cp:coreProperties>
</file>