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FC88-4D05-4EC1-3A9B-055C044C3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CF1EF-F256-2401-F607-2202E7B32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0DC7-632B-2401-AFCA-76436941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41CB-1E14-A847-7290-A24F075B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16E8-4443-A57F-3C3E-E9E5867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550-90E9-4E49-6764-04320933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574B-86E1-43D4-5C7F-AAFB1A2E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79600-2176-48DC-EB5F-80B753AB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E4A22-290D-1C22-D02C-CC2562CE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1253-180C-74FD-187B-F42980E2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C116-8DEB-8D13-1368-22676373E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E0DA5-8D82-C8FD-AD07-4978D5E2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DF91-9F64-759B-63FC-55EC5C8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1023-8B27-970C-1547-084F4B3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9C19-A5CE-F2B7-E39C-80A326D8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D1DD-9F23-5AA1-3C17-2F4AED23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E114-DDA5-6C09-0523-401F95E0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20BD-0611-A7B0-3758-DC7529CC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3C9F-0C13-96BA-F80F-492B79EC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CCA0-466E-9DEA-DC3C-9DD95754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A817-EEA1-FB53-5C35-FC88E367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394D-652B-F7A0-4FAB-EE410AE0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6959-409C-AC22-0BED-5D12FC38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B380-99B0-05A6-6A1E-A15217E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0C82-AAEB-BCF1-850A-7BE68767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7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6769-616E-BAD2-66C1-C0B771E8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384-8031-1E1E-71A9-5C52C85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71288-BCE0-DB7D-34DC-7C4EE3A7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BBA9D-8B1D-D800-E0A0-1441549B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96ACC-07C0-3C75-D0CB-E5F24BD7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8588-47B9-3668-DDAB-F63F8653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7CFE-F9F3-5DED-DD5B-3ABD2200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8393B-C1BF-5EAE-E7EC-F14742EE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7BB73-71DC-7D7F-A296-7C9A96B3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68AAB-871A-91EA-61AA-AC4EB5F98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E520B-AF4B-69EC-D917-37491DDB0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765EF-DB5B-B1D8-5635-F702156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89435-612A-0EFF-B828-6B1C0444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88711-46E4-5D96-AA52-8DA0EF5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7E0-2E9B-9FE1-D7D8-19AD5A76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21CAE-D64F-78DE-5B86-E171F265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C1831-2A23-CDEF-A1EE-655F12F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8DA90-9359-877A-5E04-61241598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D1010-A933-71EF-0598-D81E01E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224C-3693-EC3B-A92D-2BC9A431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BC297-9FE0-5F89-C370-1D0A27A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F083-979B-A0C3-440A-9DE6BDB8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A818-89D9-248D-2C03-85C597D3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6997-0418-4CF1-D71A-BE0AAD7C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5FDF-5760-E3EA-0178-7AE0379E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B091-A378-6FD2-1FC9-101857AF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7C40-C548-D842-602F-3BDC5BE6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7316-E3C0-FC6F-03F6-7FA536CC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00ECC-0EF9-B85E-28B3-97461E448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E1C5E-2788-DD41-94C7-30D87A9D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2C70-28CC-9F28-77CF-AB487F5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0002-8ECB-7D12-12C3-AD6E7A7F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C60A5-CA60-712D-3C1D-B99D2C2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21D7C-FBB9-28B8-008D-938A1421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6F4DF-5AFB-DCE7-D2FF-FA769BDC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AAEB-A43A-18DE-1148-91A9D2ACD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8C49F-A111-4C60-B553-218C7FE119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EDF-8979-19F1-3A5D-568450ABF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973D-B7DB-8938-531F-AB5A00453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4C03-5793-4557-97C0-030239F6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408421-12B6-F1CC-DE6B-B9197566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960120"/>
            <a:ext cx="5334000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B169F-B94B-8B8C-D51B-FBB8C7A53E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l="36895" t="32047" r="37633" b="37427"/>
          <a:stretch/>
        </p:blipFill>
        <p:spPr>
          <a:xfrm>
            <a:off x="4912894" y="1743265"/>
            <a:ext cx="2001253" cy="316562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36D7A3-7543-FE64-FD35-7D253F074350}"/>
              </a:ext>
            </a:extLst>
          </p:cNvPr>
          <p:cNvSpPr/>
          <p:nvPr/>
        </p:nvSpPr>
        <p:spPr>
          <a:xfrm>
            <a:off x="5938394" y="1813270"/>
            <a:ext cx="379379" cy="1177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28FE9-6DF5-27D8-400D-23DB08A04211}"/>
              </a:ext>
            </a:extLst>
          </p:cNvPr>
          <p:cNvSpPr/>
          <p:nvPr/>
        </p:nvSpPr>
        <p:spPr>
          <a:xfrm>
            <a:off x="4751278" y="2990317"/>
            <a:ext cx="379379" cy="1177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CDE24-0E3A-0489-109F-E5B3441D7CBF}"/>
              </a:ext>
            </a:extLst>
          </p:cNvPr>
          <p:cNvSpPr/>
          <p:nvPr/>
        </p:nvSpPr>
        <p:spPr>
          <a:xfrm rot="5400000">
            <a:off x="6525094" y="4001737"/>
            <a:ext cx="829752" cy="1177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166E2-759A-1115-2F3D-B4310269E868}"/>
              </a:ext>
            </a:extLst>
          </p:cNvPr>
          <p:cNvSpPr/>
          <p:nvPr/>
        </p:nvSpPr>
        <p:spPr>
          <a:xfrm rot="5400000">
            <a:off x="7350697" y="1588083"/>
            <a:ext cx="379379" cy="8297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76E0F-6AAA-CBAB-1460-4A16CF8C47CA}"/>
              </a:ext>
            </a:extLst>
          </p:cNvPr>
          <p:cNvSpPr/>
          <p:nvPr/>
        </p:nvSpPr>
        <p:spPr>
          <a:xfrm>
            <a:off x="3941322" y="3364832"/>
            <a:ext cx="379379" cy="20551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9E4E5-A9B6-0284-DFA2-48CE4AD61B00}"/>
              </a:ext>
            </a:extLst>
          </p:cNvPr>
          <p:cNvSpPr/>
          <p:nvPr/>
        </p:nvSpPr>
        <p:spPr>
          <a:xfrm>
            <a:off x="5199402" y="3623961"/>
            <a:ext cx="379379" cy="1177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C48A0C-D61A-7C1A-19C7-3EAB05C8C0A4}"/>
              </a:ext>
            </a:extLst>
          </p:cNvPr>
          <p:cNvSpPr/>
          <p:nvPr/>
        </p:nvSpPr>
        <p:spPr>
          <a:xfrm>
            <a:off x="4547940" y="3623962"/>
            <a:ext cx="379379" cy="1177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C6CD5-084C-444F-E6A6-51AD99E70D5B}"/>
              </a:ext>
            </a:extLst>
          </p:cNvPr>
          <p:cNvSpPr/>
          <p:nvPr/>
        </p:nvSpPr>
        <p:spPr>
          <a:xfrm>
            <a:off x="3440257" y="3623960"/>
            <a:ext cx="829752" cy="1177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51C89-90D0-1249-43B3-46CE75E7E722}"/>
              </a:ext>
            </a:extLst>
          </p:cNvPr>
          <p:cNvSpPr/>
          <p:nvPr/>
        </p:nvSpPr>
        <p:spPr>
          <a:xfrm rot="10800000">
            <a:off x="5850864" y="3971254"/>
            <a:ext cx="379379" cy="8297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3CD25-604F-5E81-622C-1EA7A89F3383}"/>
              </a:ext>
            </a:extLst>
          </p:cNvPr>
          <p:cNvSpPr/>
          <p:nvPr/>
        </p:nvSpPr>
        <p:spPr>
          <a:xfrm>
            <a:off x="2775183" y="2745827"/>
            <a:ext cx="379379" cy="20551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E29B32-C3C0-3694-ECE8-DCC1A1FDDBF1}"/>
              </a:ext>
            </a:extLst>
          </p:cNvPr>
          <p:cNvSpPr/>
          <p:nvPr/>
        </p:nvSpPr>
        <p:spPr>
          <a:xfrm>
            <a:off x="6446923" y="2596055"/>
            <a:ext cx="2310819" cy="13751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408421-12B6-F1CC-DE6B-B9197566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845820"/>
            <a:ext cx="53340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6012E-7A5A-54E1-BF48-7A0B87DA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l="29673" t="27000" r="30395" b="39000"/>
          <a:stretch/>
        </p:blipFill>
        <p:spPr>
          <a:xfrm>
            <a:off x="4914900" y="2114550"/>
            <a:ext cx="2320290" cy="23317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C4D4FA-DD3B-044E-8171-298279EB95E1}"/>
              </a:ext>
            </a:extLst>
          </p:cNvPr>
          <p:cNvSpPr/>
          <p:nvPr/>
        </p:nvSpPr>
        <p:spPr>
          <a:xfrm>
            <a:off x="4914900" y="2108245"/>
            <a:ext cx="333756" cy="3423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408421-12B6-F1CC-DE6B-B9197566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845820"/>
            <a:ext cx="53340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6012E-7A5A-54E1-BF48-7A0B87DA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l="29673" t="27000" r="30395" b="39000"/>
          <a:stretch/>
        </p:blipFill>
        <p:spPr>
          <a:xfrm>
            <a:off x="4914900" y="2114550"/>
            <a:ext cx="2320290" cy="233172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9999F12-2756-6896-C4E5-EC316D034BFC}"/>
              </a:ext>
            </a:extLst>
          </p:cNvPr>
          <p:cNvSpPr/>
          <p:nvPr/>
        </p:nvSpPr>
        <p:spPr>
          <a:xfrm>
            <a:off x="4834387" y="1993780"/>
            <a:ext cx="508240" cy="57689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CA311ABA-9E7D-C52E-5BAF-1E9D7CE551D1}"/>
              </a:ext>
            </a:extLst>
          </p:cNvPr>
          <p:cNvSpPr/>
          <p:nvPr/>
        </p:nvSpPr>
        <p:spPr>
          <a:xfrm>
            <a:off x="4723437" y="1128305"/>
            <a:ext cx="730139" cy="986245"/>
          </a:xfrm>
          <a:prstGeom prst="flowChartOffpageConnec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37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408421-12B6-F1CC-DE6B-B9197566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845820"/>
            <a:ext cx="53340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6012E-7A5A-54E1-BF48-7A0B87DA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l="29673" t="27000" r="30395" b="39000"/>
          <a:stretch/>
        </p:blipFill>
        <p:spPr>
          <a:xfrm>
            <a:off x="4914900" y="2114550"/>
            <a:ext cx="2320290" cy="23317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6CE174-7369-B5D8-8135-D7EB5260B23B}"/>
              </a:ext>
            </a:extLst>
          </p:cNvPr>
          <p:cNvSpPr/>
          <p:nvPr/>
        </p:nvSpPr>
        <p:spPr>
          <a:xfrm>
            <a:off x="4925547" y="2114550"/>
            <a:ext cx="322054" cy="322054"/>
          </a:xfrm>
          <a:prstGeom prst="ellipse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79031608-61EA-91C0-285A-87FCDACBABF9}"/>
              </a:ext>
            </a:extLst>
          </p:cNvPr>
          <p:cNvSpPr/>
          <p:nvPr/>
        </p:nvSpPr>
        <p:spPr>
          <a:xfrm>
            <a:off x="4631332" y="1128305"/>
            <a:ext cx="910483" cy="986245"/>
          </a:xfrm>
          <a:prstGeom prst="flowChartOffpage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MISS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98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E12C8A6-E6FC-9BF8-A12D-A637392F91C3}"/>
              </a:ext>
            </a:extLst>
          </p:cNvPr>
          <p:cNvGrpSpPr/>
          <p:nvPr/>
        </p:nvGrpSpPr>
        <p:grpSpPr>
          <a:xfrm>
            <a:off x="2422451" y="3271638"/>
            <a:ext cx="7347098" cy="680484"/>
            <a:chOff x="393404" y="3088758"/>
            <a:chExt cx="7347098" cy="68048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955BFC02-A1A4-7C1E-64B3-4D04669BED49}"/>
                </a:ext>
              </a:extLst>
            </p:cNvPr>
            <p:cNvSpPr/>
            <p:nvPr/>
          </p:nvSpPr>
          <p:spPr>
            <a:xfrm>
              <a:off x="393404" y="3088758"/>
              <a:ext cx="7347098" cy="680484"/>
            </a:xfrm>
            <a:prstGeom prst="parallelogram">
              <a:avLst>
                <a:gd name="adj" fmla="val 37968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05007F-7DA7-9790-CE6F-1166EAB60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767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301EAC-7113-A937-901B-E7C9AB5CB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981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6AA600-CAE1-06E4-4031-D6F357B6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094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D19CAC-2F91-A8B1-A4A1-D51FCC434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207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B8E738-896C-94F4-C961-0B3411A86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2320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355C4D-C97A-9C70-1C21-FDB70A6C6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433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8B6678-E5F2-41E5-9625-2E2920911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337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818F10-8AA3-239E-3F47-C7FF4D967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5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F036BD-5E32-9D47-EBBF-C17C5B2D3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613" y="3088758"/>
              <a:ext cx="2434856" cy="680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4315B9-7A17-6412-79A6-362E5667A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844" y="3549720"/>
              <a:ext cx="47066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7913D05-5DFC-51BC-3A36-FF7A373C7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7114" y="3134642"/>
              <a:ext cx="476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2FAA49C-655B-2F5E-6D9C-72325F27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9232" y="3196476"/>
              <a:ext cx="47066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29562E-650B-D37C-6DBF-5E1AB48A1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7989" y="3263566"/>
              <a:ext cx="47066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32D2E0-2A2B-4A82-0F3A-6942BB9B8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5519" y="3334101"/>
              <a:ext cx="47066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B1D1B4-F49C-0543-829D-A8BCAA19A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862" y="3401802"/>
              <a:ext cx="47066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1426DD-5398-75BD-AD80-AD0AC47CC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4239" y="3473529"/>
              <a:ext cx="4734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733970-B3A4-280D-F56E-6913C192A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977" y="3622522"/>
              <a:ext cx="47066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233418-A6DC-1AA4-D5A5-9469739714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543" y="3699292"/>
              <a:ext cx="47066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E7A4C908-A57B-C473-2105-522C3DDA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02" y="1867645"/>
            <a:ext cx="1048378" cy="10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Kinza Rashid</dc:creator>
  <cp:lastModifiedBy>Kinza Rashid</cp:lastModifiedBy>
  <cp:revision>2</cp:revision>
  <dcterms:created xsi:type="dcterms:W3CDTF">2024-02-07T16:57:24Z</dcterms:created>
  <dcterms:modified xsi:type="dcterms:W3CDTF">2024-02-12T02:46:48Z</dcterms:modified>
</cp:coreProperties>
</file>