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5" r:id="rId4"/>
    <p:sldId id="266" r:id="rId5"/>
    <p:sldId id="262" r:id="rId6"/>
    <p:sldId id="259" r:id="rId7"/>
    <p:sldId id="261" r:id="rId8"/>
    <p:sldId id="258" r:id="rId9"/>
    <p:sldId id="257" r:id="rId10"/>
    <p:sldId id="263" r:id="rId11"/>
    <p:sldId id="264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137F6-0854-D1F0-696F-D7DFCD3B6E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55763-FEF9-A0E7-4B88-509B02FFB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FAE4E-7AA2-A027-075F-ED5D38A6E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4847-28AE-44F3-A68F-90F53B776D4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53452-ACC4-B8EF-1FEE-F54396B6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6B534-836F-9A24-398B-B2ACC2E50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85AF-D1ED-4C85-B0FE-EF173604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66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B54DC-FE77-60E1-5F09-C02C65E91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549A1-E652-F3A0-1A4F-6138A0040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98365-4A6D-D9CB-FBEA-E007B16C1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4847-28AE-44F3-A68F-90F53B776D4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10F9E-4E61-8EAE-F688-717CE3D9C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22006-FA0F-B7F5-56DC-0FE219BFF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85AF-D1ED-4C85-B0FE-EF173604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4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45906C-5DE8-BE5D-C47E-A0E5BD3F47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509FED-1E1A-5B55-C1E6-714FCC65B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CA6CF-BD38-EB7F-4437-FA570A1C0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4847-28AE-44F3-A68F-90F53B776D4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73C76-B879-23E6-52A7-90B57CC1D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EFDEE-0E2A-61DF-864F-2CB76E76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85AF-D1ED-4C85-B0FE-EF173604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49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87AD5-82ED-4421-D4FB-F1BC438CD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54A93-0931-1927-206F-1969CBE18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70FB9-1515-B14E-A235-B7F689FC3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4847-28AE-44F3-A68F-90F53B776D4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7BEA0-CCC3-6EF1-393C-D03A7F19C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19463-3DB3-0A1F-94C1-88662998C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85AF-D1ED-4C85-B0FE-EF173604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73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CA366-9B87-2CC3-41C7-4CFD6F157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E78A6-5688-77F2-A755-82E7F6D73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38AF1-2CB7-0EBF-F9D8-438B7D6B6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4847-28AE-44F3-A68F-90F53B776D4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0EC74-225B-1976-7CE9-7F2BF93C1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BB21E-E36D-6041-9F2F-712AD0D76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85AF-D1ED-4C85-B0FE-EF173604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4F0DB-F4BF-1255-1534-F02BD94DA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F5B71-3294-1DBB-2B64-2F39EF681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94A98-0D9B-A29D-DF4D-880BCAEAB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ADC38-D624-3A80-E32F-62EDDF989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4847-28AE-44F3-A68F-90F53B776D4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56EF1-D22E-D29E-8AC2-751500EE8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31ED0A-8CC2-553B-49CD-98CB9834A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85AF-D1ED-4C85-B0FE-EF173604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03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B23E4-5F73-3AB8-EDE0-664D41472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7F389-97FC-8D67-9F04-681514AF3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F3BF3-71FB-1630-2F19-A432B00CF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A12299-AF52-7F87-FE0F-1372D33C11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E21527-2069-296A-B8FE-C8B165C262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BCDE30-A69A-60E7-2F3F-478BB5046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4847-28AE-44F3-A68F-90F53B776D4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74BEA2-8C25-8F11-5EC4-7DA1E7EA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BCA917-E7CD-8E80-693D-8EF9DF082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85AF-D1ED-4C85-B0FE-EF173604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3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E38CD-BBCF-3C67-0A2F-347F35696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13466D-3741-4E46-974F-1588834E6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4847-28AE-44F3-A68F-90F53B776D4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0C59F2-70FC-928A-F7EA-5A39D4709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9CE01C-7F8C-BC90-3607-2A6D90B02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85AF-D1ED-4C85-B0FE-EF173604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70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9D8C7E-A308-FBB3-6FBA-1FEC0D62B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4847-28AE-44F3-A68F-90F53B776D4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594887-DC9C-2E62-0666-6480F3DAC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FAF2F-4411-F071-2F18-02DCD6738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85AF-D1ED-4C85-B0FE-EF173604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49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FB0F7-7FB9-93BF-D66A-41F71CD70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F97AC-00E1-43A3-070A-DD29E9EE9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0B20C-33D8-2B28-8AC2-A2A359777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59EE7-ACD0-660A-D3FB-87DA82D86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4847-28AE-44F3-A68F-90F53B776D4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BEB3A-9138-89E2-567E-9F71043E7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C90A0-3A22-BF4F-B389-082FEED88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85AF-D1ED-4C85-B0FE-EF173604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9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3445A-6A5A-5D85-34E0-037D88EC5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B51435-59AF-59D5-6E5E-F451E7708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84EF6-BAC2-0C1F-A89F-66BCAC560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DF1E6-8FD7-C021-57D3-52C969A54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4847-28AE-44F3-A68F-90F53B776D4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B5B66-5C8E-50EB-3403-E6820EDEB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832D9-DB01-512C-B175-12A3A45F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85AF-D1ED-4C85-B0FE-EF173604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00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BD8EC2-82C6-4882-9856-1AF03D70E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604EC-1696-98F8-2DE1-7DB484569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52848-FA1B-8787-80E3-F26271B15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94847-28AE-44F3-A68F-90F53B776D48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6C143-7B9C-FC47-6453-6825756CFE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18FCC-C9F7-047F-B5EF-422775571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485AF-D1ED-4C85-B0FE-EF1736043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02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7CD1B56D-E1F5-E918-8D62-849C0F15ECDD}"/>
              </a:ext>
            </a:extLst>
          </p:cNvPr>
          <p:cNvSpPr/>
          <p:nvPr/>
        </p:nvSpPr>
        <p:spPr>
          <a:xfrm>
            <a:off x="5053406" y="4151317"/>
            <a:ext cx="2800892" cy="246221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3E594F-CEBC-AE36-0135-7E69A0446F92}"/>
              </a:ext>
            </a:extLst>
          </p:cNvPr>
          <p:cNvSpPr/>
          <p:nvPr/>
        </p:nvSpPr>
        <p:spPr>
          <a:xfrm>
            <a:off x="4700485" y="490213"/>
            <a:ext cx="2826937" cy="363176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885BF4C-8F91-45F9-E346-9EA0BFF8EAE4}"/>
              </a:ext>
            </a:extLst>
          </p:cNvPr>
          <p:cNvGrpSpPr/>
          <p:nvPr/>
        </p:nvGrpSpPr>
        <p:grpSpPr>
          <a:xfrm>
            <a:off x="227680" y="490213"/>
            <a:ext cx="3473114" cy="6224768"/>
            <a:chOff x="3550237" y="751342"/>
            <a:chExt cx="2682121" cy="544845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860FA2D-7EDC-2167-FE0A-73769D9DF8F9}"/>
                </a:ext>
              </a:extLst>
            </p:cNvPr>
            <p:cNvSpPr/>
            <p:nvPr/>
          </p:nvSpPr>
          <p:spPr>
            <a:xfrm>
              <a:off x="3550238" y="751342"/>
              <a:ext cx="2682120" cy="544845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A2C9AC6-8DE9-E6B9-3665-FE36C32C30AC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550237" y="751343"/>
              <a:ext cx="2682119" cy="5232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Ship</a:t>
              </a:r>
              <a:endParaRPr lang="en-US" sz="1600" dirty="0"/>
            </a:p>
            <a:p>
              <a:endParaRPr lang="en-US" sz="1050" dirty="0"/>
            </a:p>
            <a:p>
              <a:r>
                <a:rPr lang="en-US" sz="1600" dirty="0"/>
                <a:t>- dimX : int</a:t>
              </a:r>
            </a:p>
            <a:p>
              <a:r>
                <a:rPr lang="en-US" sz="1600" dirty="0"/>
                <a:t>- dimY : int</a:t>
              </a:r>
            </a:p>
            <a:p>
              <a:r>
                <a:rPr lang="en-US" sz="1600" dirty="0"/>
                <a:t>- location : ShipPoint[]</a:t>
              </a:r>
            </a:p>
            <a:p>
              <a:r>
                <a:rPr lang="en-US" sz="1600" dirty="0"/>
                <a:t>- shipStatus : Boolean</a:t>
              </a:r>
            </a:p>
            <a:p>
              <a:r>
                <a:rPr lang="en-US" sz="1600" dirty="0"/>
                <a:t>- shipName : String</a:t>
              </a:r>
            </a:p>
            <a:p>
              <a:r>
                <a:rPr lang="en-US" sz="1600" dirty="0"/>
                <a:t>- </a:t>
              </a:r>
              <a:r>
                <a:rPr lang="en-US" sz="1600" dirty="0" err="1"/>
                <a:t>hitCapacity</a:t>
              </a:r>
              <a:r>
                <a:rPr lang="en-US" sz="1600" dirty="0"/>
                <a:t> : int</a:t>
              </a:r>
            </a:p>
            <a:p>
              <a:r>
                <a:rPr lang="en-US" sz="1600" dirty="0"/>
                <a:t>- currentHitCount: int</a:t>
              </a:r>
            </a:p>
            <a:p>
              <a:r>
                <a:rPr lang="en-US" sz="1600" dirty="0"/>
                <a:t>- …</a:t>
              </a:r>
            </a:p>
            <a:p>
              <a:endParaRPr lang="en-US" sz="1600" dirty="0"/>
            </a:p>
            <a:p>
              <a:r>
                <a:rPr lang="en-US" sz="1600" dirty="0"/>
                <a:t>+ setDimX(x : int) : void</a:t>
              </a:r>
            </a:p>
            <a:p>
              <a:r>
                <a:rPr lang="en-US" sz="1600" dirty="0"/>
                <a:t>+ setDimY(y : int) : void</a:t>
              </a:r>
            </a:p>
            <a:p>
              <a:r>
                <a:rPr lang="en-US" sz="1600" dirty="0"/>
                <a:t>+ getDimX() : int</a:t>
              </a:r>
            </a:p>
            <a:p>
              <a:r>
                <a:rPr lang="en-US" sz="1600" dirty="0"/>
                <a:t>+ getDimY() : int</a:t>
              </a:r>
            </a:p>
            <a:p>
              <a:r>
                <a:rPr lang="en-US" sz="1600" dirty="0"/>
                <a:t>+ setLocation(points : ShipPoint[]) : void</a:t>
              </a:r>
            </a:p>
            <a:p>
              <a:r>
                <a:rPr lang="en-US" sz="1600" dirty="0"/>
                <a:t>+ getLocation() : ShipPoint[]</a:t>
              </a:r>
            </a:p>
            <a:p>
              <a:r>
                <a:rPr lang="en-US" sz="1600" dirty="0"/>
                <a:t>+ getStatus() : Boolean</a:t>
              </a:r>
            </a:p>
            <a:p>
              <a:r>
                <a:rPr lang="en-US" sz="1600" dirty="0"/>
                <a:t>+ </a:t>
              </a:r>
              <a:r>
                <a:rPr lang="en-US" sz="1600" dirty="0" err="1"/>
                <a:t>setHitCapacity</a:t>
              </a:r>
              <a:r>
                <a:rPr lang="en-US" sz="1600" dirty="0"/>
                <a:t> () : void</a:t>
              </a:r>
            </a:p>
            <a:p>
              <a:r>
                <a:rPr lang="en-US" sz="1600" dirty="0"/>
                <a:t>+ getCurrentHitCount() : int</a:t>
              </a:r>
            </a:p>
            <a:p>
              <a:r>
                <a:rPr lang="en-US" sz="1600" dirty="0"/>
                <a:t>+ </a:t>
              </a:r>
              <a:r>
                <a:rPr lang="en-US" sz="1600" dirty="0" err="1"/>
                <a:t>getPrcntDmge</a:t>
              </a:r>
              <a:r>
                <a:rPr lang="en-US" sz="1600" dirty="0"/>
                <a:t>() : double</a:t>
              </a:r>
            </a:p>
            <a:p>
              <a:r>
                <a:rPr lang="en-US" sz="1600" dirty="0"/>
                <a:t>+ </a:t>
              </a:r>
              <a:r>
                <a:rPr lang="en-US" sz="1600" dirty="0" err="1"/>
                <a:t>toString</a:t>
              </a:r>
              <a:r>
                <a:rPr lang="en-US" sz="1600" dirty="0"/>
                <a:t>() : void</a:t>
              </a:r>
            </a:p>
            <a:p>
              <a:r>
                <a:rPr lang="en-US" sz="1600" dirty="0"/>
                <a:t>+ …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5222D3F-163C-F297-DB38-07F004558006}"/>
                </a:ext>
              </a:extLst>
            </p:cNvPr>
            <p:cNvCxnSpPr/>
            <p:nvPr/>
          </p:nvCxnSpPr>
          <p:spPr>
            <a:xfrm>
              <a:off x="3550238" y="1334278"/>
              <a:ext cx="268212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F2EF43-A319-BC89-28BF-9E531A4E02A4}"/>
                </a:ext>
              </a:extLst>
            </p:cNvPr>
            <p:cNvCxnSpPr/>
            <p:nvPr/>
          </p:nvCxnSpPr>
          <p:spPr>
            <a:xfrm>
              <a:off x="3550237" y="3217097"/>
              <a:ext cx="268212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3AD5769-4D95-9D43-9BC0-2FAA16CBE735}"/>
              </a:ext>
            </a:extLst>
          </p:cNvPr>
          <p:cNvSpPr txBox="1"/>
          <p:nvPr/>
        </p:nvSpPr>
        <p:spPr>
          <a:xfrm>
            <a:off x="4758175" y="490214"/>
            <a:ext cx="2730950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Fleet</a:t>
            </a:r>
            <a:endParaRPr lang="en-US" sz="3600" dirty="0"/>
          </a:p>
          <a:p>
            <a:endParaRPr lang="en-US" sz="1000" dirty="0"/>
          </a:p>
          <a:p>
            <a:r>
              <a:rPr lang="en-US" dirty="0"/>
              <a:t>- ships : Ship[]</a:t>
            </a:r>
          </a:p>
          <a:p>
            <a:r>
              <a:rPr lang="en-US" dirty="0"/>
              <a:t>- shipNames : String[]</a:t>
            </a:r>
          </a:p>
          <a:p>
            <a:r>
              <a:rPr lang="en-US" dirty="0"/>
              <a:t>- shipDimens: int[]</a:t>
            </a:r>
          </a:p>
          <a:p>
            <a:r>
              <a:rPr lang="en-US" dirty="0"/>
              <a:t>- fleetStatus: Boolean</a:t>
            </a:r>
          </a:p>
          <a:p>
            <a:r>
              <a:rPr lang="en-US" sz="1800" dirty="0"/>
              <a:t>- …</a:t>
            </a:r>
            <a:endParaRPr lang="en-US" dirty="0"/>
          </a:p>
          <a:p>
            <a:endParaRPr lang="en-US" dirty="0"/>
          </a:p>
          <a:p>
            <a:r>
              <a:rPr lang="en-US" dirty="0"/>
              <a:t>+ checkStatus() : Boolean</a:t>
            </a:r>
          </a:p>
          <a:p>
            <a:r>
              <a:rPr lang="en-US" dirty="0"/>
              <a:t>+ </a:t>
            </a:r>
            <a:r>
              <a:rPr lang="en-US" dirty="0" err="1"/>
              <a:t>updateStatus</a:t>
            </a:r>
            <a:r>
              <a:rPr lang="en-US" dirty="0"/>
              <a:t>() : void</a:t>
            </a:r>
          </a:p>
          <a:p>
            <a:r>
              <a:rPr lang="en-US" dirty="0"/>
              <a:t>+ getShip(index: int) : Ship</a:t>
            </a:r>
          </a:p>
          <a:p>
            <a:r>
              <a:rPr lang="en-US" dirty="0"/>
              <a:t>+ …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5A8DF9-C781-2B06-A1FA-2DC2F4840262}"/>
              </a:ext>
            </a:extLst>
          </p:cNvPr>
          <p:cNvCxnSpPr>
            <a:cxnSpLocks/>
          </p:cNvCxnSpPr>
          <p:nvPr/>
        </p:nvCxnSpPr>
        <p:spPr>
          <a:xfrm>
            <a:off x="4700482" y="1139396"/>
            <a:ext cx="28269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9B3663-4F2F-CB98-52FC-076C57E31007}"/>
              </a:ext>
            </a:extLst>
          </p:cNvPr>
          <p:cNvCxnSpPr>
            <a:cxnSpLocks/>
          </p:cNvCxnSpPr>
          <p:nvPr/>
        </p:nvCxnSpPr>
        <p:spPr>
          <a:xfrm>
            <a:off x="4700482" y="2780802"/>
            <a:ext cx="28269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10AF4F6-3182-64B9-5446-E4856A894857}"/>
              </a:ext>
            </a:extLst>
          </p:cNvPr>
          <p:cNvGrpSpPr/>
          <p:nvPr/>
        </p:nvGrpSpPr>
        <p:grpSpPr>
          <a:xfrm>
            <a:off x="8558763" y="490214"/>
            <a:ext cx="3473117" cy="5877573"/>
            <a:chOff x="3550237" y="751343"/>
            <a:chExt cx="2682121" cy="527778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EB188B9-C2A5-5F3E-54F9-E39A437E00B4}"/>
                </a:ext>
              </a:extLst>
            </p:cNvPr>
            <p:cNvSpPr/>
            <p:nvPr/>
          </p:nvSpPr>
          <p:spPr>
            <a:xfrm>
              <a:off x="3550238" y="751343"/>
              <a:ext cx="2682120" cy="527778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3434F00-3981-1706-517C-F7ED1E906541}"/>
                </a:ext>
              </a:extLst>
            </p:cNvPr>
            <p:cNvSpPr txBox="1"/>
            <p:nvPr/>
          </p:nvSpPr>
          <p:spPr>
            <a:xfrm>
              <a:off x="3550237" y="751343"/>
              <a:ext cx="2682119" cy="4117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StrategyBoard</a:t>
              </a:r>
              <a:endParaRPr lang="en-US" sz="1600" dirty="0"/>
            </a:p>
            <a:p>
              <a:endParaRPr lang="en-US" sz="1600" dirty="0"/>
            </a:p>
            <a:p>
              <a:r>
                <a:rPr lang="en-US" sz="1600" dirty="0"/>
                <a:t>- board : int[][] </a:t>
              </a:r>
            </a:p>
            <a:p>
              <a:r>
                <a:rPr lang="en-US" sz="1600" dirty="0"/>
                <a:t>- </a:t>
              </a:r>
              <a:r>
                <a:rPr lang="en-US" sz="1600" dirty="0" err="1"/>
                <a:t>battleFleet</a:t>
              </a:r>
              <a:r>
                <a:rPr lang="en-US" sz="1600" dirty="0"/>
                <a:t> : Fleet</a:t>
              </a:r>
            </a:p>
            <a:p>
              <a:r>
                <a:rPr lang="en-US" sz="1600" dirty="0"/>
                <a:t>- …</a:t>
              </a:r>
            </a:p>
            <a:p>
              <a:endParaRPr lang="en-US" sz="1600" dirty="0"/>
            </a:p>
            <a:p>
              <a:endParaRPr lang="en-US" sz="1600" dirty="0"/>
            </a:p>
            <a:p>
              <a:endParaRPr lang="en-US" sz="1600" dirty="0"/>
            </a:p>
            <a:p>
              <a:endParaRPr lang="en-US" sz="1600" dirty="0"/>
            </a:p>
            <a:p>
              <a:endParaRPr lang="en-US" sz="1600" dirty="0"/>
            </a:p>
            <a:p>
              <a:r>
                <a:rPr lang="en-US" sz="1600" dirty="0"/>
                <a:t>+ initBoard() : void</a:t>
              </a:r>
            </a:p>
            <a:p>
              <a:r>
                <a:rPr lang="en-US" sz="1600" dirty="0"/>
                <a:t>+ createFleet() : void</a:t>
              </a:r>
            </a:p>
            <a:p>
              <a:r>
                <a:rPr lang="en-US" sz="1600" dirty="0"/>
                <a:t>+ getFleet() : Fleet</a:t>
              </a:r>
            </a:p>
            <a:p>
              <a:r>
                <a:rPr lang="en-US" sz="1600" dirty="0"/>
                <a:t>+ </a:t>
              </a:r>
              <a:r>
                <a:rPr lang="en-US" sz="1600" dirty="0" err="1"/>
                <a:t>withinGrid</a:t>
              </a:r>
              <a:r>
                <a:rPr lang="en-US" sz="1600" dirty="0"/>
                <a:t>( x: int, y: int) : Boolean</a:t>
              </a:r>
            </a:p>
            <a:p>
              <a:r>
                <a:rPr lang="en-US" sz="1600" dirty="0"/>
                <a:t>+ spotTaken( x: int, y: int) : Boolean</a:t>
              </a:r>
            </a:p>
            <a:p>
              <a:r>
                <a:rPr lang="en-US" sz="1600" dirty="0"/>
                <a:t>+ checkFleetPositionValidity() : Boolean</a:t>
              </a:r>
            </a:p>
            <a:p>
              <a:r>
                <a:rPr lang="en-US" sz="1600" dirty="0"/>
                <a:t>+ …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A7D17C6-A791-9B6F-797E-6EAEA1E81B2E}"/>
                </a:ext>
              </a:extLst>
            </p:cNvPr>
            <p:cNvCxnSpPr/>
            <p:nvPr/>
          </p:nvCxnSpPr>
          <p:spPr>
            <a:xfrm>
              <a:off x="3550238" y="1334278"/>
              <a:ext cx="268212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71DD3F1-C047-FB86-5F08-2B6731863A60}"/>
                </a:ext>
              </a:extLst>
            </p:cNvPr>
            <p:cNvCxnSpPr/>
            <p:nvPr/>
          </p:nvCxnSpPr>
          <p:spPr>
            <a:xfrm>
              <a:off x="3550238" y="3153910"/>
              <a:ext cx="268212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BFE7C03-FA11-1E1B-91AE-6E1AEFE8ECB2}"/>
              </a:ext>
            </a:extLst>
          </p:cNvPr>
          <p:cNvCxnSpPr>
            <a:cxnSpLocks/>
          </p:cNvCxnSpPr>
          <p:nvPr/>
        </p:nvCxnSpPr>
        <p:spPr>
          <a:xfrm>
            <a:off x="3700792" y="1409205"/>
            <a:ext cx="70446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Diamond 35">
            <a:extLst>
              <a:ext uri="{FF2B5EF4-FFF2-40B4-BE49-F238E27FC236}">
                <a16:creationId xmlns:a16="http://schemas.microsoft.com/office/drawing/2014/main" id="{2504E5DF-AD6A-18C3-A73C-92A16CC3700C}"/>
              </a:ext>
            </a:extLst>
          </p:cNvPr>
          <p:cNvSpPr/>
          <p:nvPr/>
        </p:nvSpPr>
        <p:spPr>
          <a:xfrm>
            <a:off x="4208663" y="1248784"/>
            <a:ext cx="494215" cy="320842"/>
          </a:xfrm>
          <a:prstGeom prst="diamon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349E437-001B-0819-4580-FA0134F27047}"/>
              </a:ext>
            </a:extLst>
          </p:cNvPr>
          <p:cNvCxnSpPr>
            <a:cxnSpLocks/>
          </p:cNvCxnSpPr>
          <p:nvPr/>
        </p:nvCxnSpPr>
        <p:spPr>
          <a:xfrm>
            <a:off x="7527425" y="1409205"/>
            <a:ext cx="869229" cy="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Diamond 42">
            <a:extLst>
              <a:ext uri="{FF2B5EF4-FFF2-40B4-BE49-F238E27FC236}">
                <a16:creationId xmlns:a16="http://schemas.microsoft.com/office/drawing/2014/main" id="{46E468A8-8CB1-9151-0174-F017E742D378}"/>
              </a:ext>
            </a:extLst>
          </p:cNvPr>
          <p:cNvSpPr/>
          <p:nvPr/>
        </p:nvSpPr>
        <p:spPr>
          <a:xfrm>
            <a:off x="8064541" y="1248784"/>
            <a:ext cx="494219" cy="32084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4D1B34-A0BE-08E4-9924-AF97CBB00BD9}"/>
              </a:ext>
            </a:extLst>
          </p:cNvPr>
          <p:cNvSpPr txBox="1"/>
          <p:nvPr/>
        </p:nvSpPr>
        <p:spPr>
          <a:xfrm>
            <a:off x="5062973" y="4148346"/>
            <a:ext cx="2743199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ShipPoint</a:t>
            </a:r>
            <a:endParaRPr lang="en-US" sz="3600" dirty="0"/>
          </a:p>
          <a:p>
            <a:endParaRPr lang="en-US" sz="1000" dirty="0"/>
          </a:p>
          <a:p>
            <a:r>
              <a:rPr lang="en-US" dirty="0"/>
              <a:t>+ x : int</a:t>
            </a:r>
          </a:p>
          <a:p>
            <a:r>
              <a:rPr lang="en-US" dirty="0"/>
              <a:t>+ y : int</a:t>
            </a:r>
          </a:p>
          <a:p>
            <a:r>
              <a:rPr lang="en-US" dirty="0"/>
              <a:t>+ hitStatus : Boolean </a:t>
            </a:r>
          </a:p>
          <a:p>
            <a:endParaRPr lang="en-US" sz="1400" dirty="0"/>
          </a:p>
          <a:p>
            <a:r>
              <a:rPr lang="en-US" dirty="0"/>
              <a:t>+ Point() : void</a:t>
            </a:r>
          </a:p>
          <a:p>
            <a:r>
              <a:rPr lang="en-US" dirty="0"/>
              <a:t>+ Point(x: int, y: int) : void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597B369-8828-13F6-A223-B14761601982}"/>
              </a:ext>
            </a:extLst>
          </p:cNvPr>
          <p:cNvCxnSpPr>
            <a:cxnSpLocks/>
          </p:cNvCxnSpPr>
          <p:nvPr/>
        </p:nvCxnSpPr>
        <p:spPr>
          <a:xfrm>
            <a:off x="5053406" y="4840406"/>
            <a:ext cx="28008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80A432A-A715-B631-5182-ACABE5B3F0B5}"/>
              </a:ext>
            </a:extLst>
          </p:cNvPr>
          <p:cNvCxnSpPr>
            <a:cxnSpLocks/>
          </p:cNvCxnSpPr>
          <p:nvPr/>
        </p:nvCxnSpPr>
        <p:spPr>
          <a:xfrm>
            <a:off x="5053406" y="5928361"/>
            <a:ext cx="28008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C809DCA5-47C6-CA4A-43D5-8D67AD8CD3B6}"/>
              </a:ext>
            </a:extLst>
          </p:cNvPr>
          <p:cNvCxnSpPr>
            <a:cxnSpLocks/>
            <a:stCxn id="4" idx="3"/>
            <a:endCxn id="48" idx="1"/>
          </p:cNvCxnSpPr>
          <p:nvPr/>
        </p:nvCxnSpPr>
        <p:spPr>
          <a:xfrm>
            <a:off x="3700791" y="3479495"/>
            <a:ext cx="1352615" cy="1902929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Diamond 9">
            <a:extLst>
              <a:ext uri="{FF2B5EF4-FFF2-40B4-BE49-F238E27FC236}">
                <a16:creationId xmlns:a16="http://schemas.microsoft.com/office/drawing/2014/main" id="{42B6B116-B072-E3C1-59AB-4FDF5AF7108D}"/>
              </a:ext>
            </a:extLst>
          </p:cNvPr>
          <p:cNvSpPr/>
          <p:nvPr/>
        </p:nvSpPr>
        <p:spPr>
          <a:xfrm>
            <a:off x="3690378" y="3319074"/>
            <a:ext cx="494215" cy="320842"/>
          </a:xfrm>
          <a:prstGeom prst="diamon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23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1E169C1-F330-AC68-6F70-0716DBFAA4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2" t="5870" r="11495" b="3905"/>
          <a:stretch/>
        </p:blipFill>
        <p:spPr>
          <a:xfrm>
            <a:off x="1058781" y="1155793"/>
            <a:ext cx="3232483" cy="32384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2B80EB-27A3-712B-3C58-D0F0810BD429}"/>
              </a:ext>
            </a:extLst>
          </p:cNvPr>
          <p:cNvSpPr txBox="1"/>
          <p:nvPr/>
        </p:nvSpPr>
        <p:spPr>
          <a:xfrm>
            <a:off x="1195137" y="125002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5017CE-8D92-8375-C258-5C3F180EEB13}"/>
              </a:ext>
            </a:extLst>
          </p:cNvPr>
          <p:cNvSpPr txBox="1"/>
          <p:nvPr/>
        </p:nvSpPr>
        <p:spPr>
          <a:xfrm>
            <a:off x="4291264" y="1403909"/>
            <a:ext cx="360085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= where no ship is placed</a:t>
            </a:r>
          </a:p>
          <a:p>
            <a:r>
              <a:rPr lang="en-US" dirty="0">
                <a:highlight>
                  <a:srgbClr val="FFFF00"/>
                </a:highlight>
              </a:rPr>
              <a:t>1 = where B1 is placed</a:t>
            </a:r>
          </a:p>
          <a:p>
            <a:r>
              <a:rPr lang="en-US" dirty="0">
                <a:highlight>
                  <a:srgbClr val="FFFF00"/>
                </a:highlight>
              </a:rPr>
              <a:t>2 = where B2 is placed</a:t>
            </a:r>
          </a:p>
          <a:p>
            <a:r>
              <a:rPr lang="en-US" dirty="0">
                <a:highlight>
                  <a:srgbClr val="FFFF00"/>
                </a:highlight>
              </a:rPr>
              <a:t>3 = where B3 is placed</a:t>
            </a:r>
          </a:p>
          <a:p>
            <a:r>
              <a:rPr lang="en-US" dirty="0">
                <a:highlight>
                  <a:srgbClr val="FFFF00"/>
                </a:highlight>
              </a:rPr>
              <a:t>4 = where B4 is placed</a:t>
            </a:r>
          </a:p>
          <a:p>
            <a:r>
              <a:rPr lang="en-US" dirty="0">
                <a:highlight>
                  <a:srgbClr val="FFFF00"/>
                </a:highlight>
              </a:rPr>
              <a:t>5 = where B5 is placed</a:t>
            </a:r>
          </a:p>
          <a:p>
            <a:r>
              <a:rPr lang="en-US" dirty="0">
                <a:highlight>
                  <a:srgbClr val="00FFFF"/>
                </a:highlight>
              </a:rPr>
              <a:t>9 = miss (no ship was hit)</a:t>
            </a:r>
          </a:p>
          <a:p>
            <a:r>
              <a:rPr lang="en-US" dirty="0">
                <a:highlight>
                  <a:srgbClr val="00FFFF"/>
                </a:highlight>
              </a:rPr>
              <a:t>“1” appended = where B1 ship is hit</a:t>
            </a:r>
            <a:r>
              <a:rPr lang="en-US" dirty="0">
                <a:highlight>
                  <a:srgbClr val="FFFF00"/>
                </a:highlight>
              </a:rPr>
              <a:t> </a:t>
            </a:r>
          </a:p>
          <a:p>
            <a:r>
              <a:rPr lang="en-US" dirty="0">
                <a:highlight>
                  <a:srgbClr val="00FFFF"/>
                </a:highlight>
              </a:rPr>
              <a:t>“2” appended = where B2 ship is hit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00FFFF"/>
                </a:highlight>
              </a:rPr>
              <a:t>“3” appended = where B3 ship is hit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00FFFF"/>
                </a:highlight>
              </a:rPr>
              <a:t>“4” appended = where B4 ship is hit</a:t>
            </a:r>
          </a:p>
          <a:p>
            <a:r>
              <a:rPr lang="en-US" dirty="0">
                <a:highlight>
                  <a:srgbClr val="00FFFF"/>
                </a:highlight>
              </a:rPr>
              <a:t>“5” appended = where B5 ship is hit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00E62B-68C1-F709-250E-DAFA71464B86}"/>
              </a:ext>
            </a:extLst>
          </p:cNvPr>
          <p:cNvSpPr txBox="1"/>
          <p:nvPr/>
        </p:nvSpPr>
        <p:spPr>
          <a:xfrm>
            <a:off x="1058781" y="786461"/>
            <a:ext cx="753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 Board (example below of P1’s board </a:t>
            </a:r>
            <a:r>
              <a:rPr lang="en-US" b="1" dirty="0"/>
              <a:t>after</a:t>
            </a:r>
            <a:r>
              <a:rPr lang="en-US" dirty="0"/>
              <a:t> </a:t>
            </a:r>
            <a:r>
              <a:rPr lang="en-US" b="1" dirty="0"/>
              <a:t>hits have been exchanged</a:t>
            </a:r>
            <a:r>
              <a:rPr lang="en-US" dirty="0"/>
              <a:t>):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97BDB1-0DA6-7A85-F78B-F799D24529CC}"/>
              </a:ext>
            </a:extLst>
          </p:cNvPr>
          <p:cNvSpPr txBox="1"/>
          <p:nvPr/>
        </p:nvSpPr>
        <p:spPr>
          <a:xfrm>
            <a:off x="1493575" y="125002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FBE1D2-0323-8E81-290E-E533AC23BE5A}"/>
              </a:ext>
            </a:extLst>
          </p:cNvPr>
          <p:cNvSpPr txBox="1"/>
          <p:nvPr/>
        </p:nvSpPr>
        <p:spPr>
          <a:xfrm>
            <a:off x="1806395" y="12500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2CDDFD-CB40-7590-D1C9-6A5ACA234E20}"/>
              </a:ext>
            </a:extLst>
          </p:cNvPr>
          <p:cNvSpPr txBox="1"/>
          <p:nvPr/>
        </p:nvSpPr>
        <p:spPr>
          <a:xfrm>
            <a:off x="1196800" y="15468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707301-1B6C-3FB2-42C8-18408A9315E8}"/>
              </a:ext>
            </a:extLst>
          </p:cNvPr>
          <p:cNvSpPr txBox="1"/>
          <p:nvPr/>
        </p:nvSpPr>
        <p:spPr>
          <a:xfrm>
            <a:off x="1501599" y="15468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A84B38-9841-CE8E-C03B-10C4BD6CBBD4}"/>
              </a:ext>
            </a:extLst>
          </p:cNvPr>
          <p:cNvSpPr txBox="1"/>
          <p:nvPr/>
        </p:nvSpPr>
        <p:spPr>
          <a:xfrm>
            <a:off x="1806398" y="15468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5E060-243B-E03F-397C-B68EB9FA7451}"/>
              </a:ext>
            </a:extLst>
          </p:cNvPr>
          <p:cNvSpPr txBox="1"/>
          <p:nvPr/>
        </p:nvSpPr>
        <p:spPr>
          <a:xfrm>
            <a:off x="2087131" y="1250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773AF7-5BC3-F87E-A8FE-B9DDF1DAF178}"/>
              </a:ext>
            </a:extLst>
          </p:cNvPr>
          <p:cNvSpPr txBox="1"/>
          <p:nvPr/>
        </p:nvSpPr>
        <p:spPr>
          <a:xfrm>
            <a:off x="2087134" y="15468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10BF3B-ABBD-82D4-C17A-D5B063DEE140}"/>
              </a:ext>
            </a:extLst>
          </p:cNvPr>
          <p:cNvSpPr txBox="1"/>
          <p:nvPr/>
        </p:nvSpPr>
        <p:spPr>
          <a:xfrm>
            <a:off x="2060818" y="246024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2</a:t>
            </a:r>
            <a:r>
              <a:rPr lang="en-US" sz="1400" dirty="0">
                <a:highlight>
                  <a:srgbClr val="00FFFF"/>
                </a:highlight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2256C2-2A5A-6E8E-985B-0C47E60E0344}"/>
              </a:ext>
            </a:extLst>
          </p:cNvPr>
          <p:cNvSpPr txBox="1"/>
          <p:nvPr/>
        </p:nvSpPr>
        <p:spPr>
          <a:xfrm>
            <a:off x="2358879" y="246826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2</a:t>
            </a:r>
            <a:r>
              <a:rPr lang="en-US" sz="1400" dirty="0">
                <a:highlight>
                  <a:srgbClr val="00FFFF"/>
                </a:highlight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FD7104-0B34-11BB-B469-53306144A9A3}"/>
              </a:ext>
            </a:extLst>
          </p:cNvPr>
          <p:cNvSpPr txBox="1"/>
          <p:nvPr/>
        </p:nvSpPr>
        <p:spPr>
          <a:xfrm>
            <a:off x="2695762" y="245222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FD8D87-312C-23DC-CE96-7C5CB65A1B38}"/>
              </a:ext>
            </a:extLst>
          </p:cNvPr>
          <p:cNvSpPr txBox="1"/>
          <p:nvPr/>
        </p:nvSpPr>
        <p:spPr>
          <a:xfrm>
            <a:off x="1501596" y="335058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F26EA4-5B41-456C-4DB7-96BF53DBA008}"/>
              </a:ext>
            </a:extLst>
          </p:cNvPr>
          <p:cNvSpPr txBox="1"/>
          <p:nvPr/>
        </p:nvSpPr>
        <p:spPr>
          <a:xfrm>
            <a:off x="1501597" y="365538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129BAC-0807-69F1-193C-5E0BD6C653CC}"/>
              </a:ext>
            </a:extLst>
          </p:cNvPr>
          <p:cNvSpPr txBox="1"/>
          <p:nvPr/>
        </p:nvSpPr>
        <p:spPr>
          <a:xfrm>
            <a:off x="1493577" y="394413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1CBB11-0E2D-BA85-08AD-9F1DF974002A}"/>
              </a:ext>
            </a:extLst>
          </p:cNvPr>
          <p:cNvSpPr txBox="1"/>
          <p:nvPr/>
        </p:nvSpPr>
        <p:spPr>
          <a:xfrm>
            <a:off x="3269008" y="364037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313598-BD55-4175-7C8C-14CE96323219}"/>
              </a:ext>
            </a:extLst>
          </p:cNvPr>
          <p:cNvSpPr txBox="1"/>
          <p:nvPr/>
        </p:nvSpPr>
        <p:spPr>
          <a:xfrm>
            <a:off x="3583111" y="364037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0EFFEED-7374-8347-E965-45B316D9FAC9}"/>
              </a:ext>
            </a:extLst>
          </p:cNvPr>
          <p:cNvSpPr txBox="1"/>
          <p:nvPr/>
        </p:nvSpPr>
        <p:spPr>
          <a:xfrm>
            <a:off x="3879889" y="36403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C53FE42-A94D-4CEB-F1F8-2D34682BA47D}"/>
              </a:ext>
            </a:extLst>
          </p:cNvPr>
          <p:cNvSpPr txBox="1"/>
          <p:nvPr/>
        </p:nvSpPr>
        <p:spPr>
          <a:xfrm>
            <a:off x="2686277" y="185675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2F4E14-DE17-0BB1-6DAE-1286B3BECF7D}"/>
              </a:ext>
            </a:extLst>
          </p:cNvPr>
          <p:cNvSpPr txBox="1"/>
          <p:nvPr/>
        </p:nvSpPr>
        <p:spPr>
          <a:xfrm>
            <a:off x="2991076" y="185675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FB7449D-5DF1-CAE9-A6DA-D8F5BEBB2180}"/>
              </a:ext>
            </a:extLst>
          </p:cNvPr>
          <p:cNvSpPr txBox="1"/>
          <p:nvPr/>
        </p:nvSpPr>
        <p:spPr>
          <a:xfrm>
            <a:off x="3295875" y="185675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FE4943-2EFB-394D-D30C-784D8A097C5F}"/>
              </a:ext>
            </a:extLst>
          </p:cNvPr>
          <p:cNvSpPr txBox="1"/>
          <p:nvPr/>
        </p:nvSpPr>
        <p:spPr>
          <a:xfrm>
            <a:off x="3576611" y="185676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9248025-8C20-84E2-1DBF-91C05546EB36}"/>
              </a:ext>
            </a:extLst>
          </p:cNvPr>
          <p:cNvSpPr txBox="1"/>
          <p:nvPr/>
        </p:nvSpPr>
        <p:spPr>
          <a:xfrm>
            <a:off x="3897452" y="18567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F0022B-34B3-9341-6966-559C8B4A1D2D}"/>
              </a:ext>
            </a:extLst>
          </p:cNvPr>
          <p:cNvSpPr txBox="1"/>
          <p:nvPr/>
        </p:nvSpPr>
        <p:spPr>
          <a:xfrm>
            <a:off x="2686277" y="21544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25CB66B-065C-DA21-B800-B4D3517D66F7}"/>
              </a:ext>
            </a:extLst>
          </p:cNvPr>
          <p:cNvSpPr txBox="1"/>
          <p:nvPr/>
        </p:nvSpPr>
        <p:spPr>
          <a:xfrm>
            <a:off x="2991076" y="21544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E1877B1-322F-A656-2186-D61612903088}"/>
              </a:ext>
            </a:extLst>
          </p:cNvPr>
          <p:cNvSpPr txBox="1"/>
          <p:nvPr/>
        </p:nvSpPr>
        <p:spPr>
          <a:xfrm>
            <a:off x="3295875" y="215448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20ACF9D-30E3-1348-512B-0AD37B415CE9}"/>
              </a:ext>
            </a:extLst>
          </p:cNvPr>
          <p:cNvSpPr txBox="1"/>
          <p:nvPr/>
        </p:nvSpPr>
        <p:spPr>
          <a:xfrm>
            <a:off x="3576611" y="215448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03D76DB-0C1F-C5C2-CA13-8588BA55CE99}"/>
              </a:ext>
            </a:extLst>
          </p:cNvPr>
          <p:cNvSpPr txBox="1"/>
          <p:nvPr/>
        </p:nvSpPr>
        <p:spPr>
          <a:xfrm>
            <a:off x="3897452" y="215449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A4D4778-776B-18C1-CD02-1B2A2FA21F5A}"/>
              </a:ext>
            </a:extLst>
          </p:cNvPr>
          <p:cNvSpPr txBox="1"/>
          <p:nvPr/>
        </p:nvSpPr>
        <p:spPr>
          <a:xfrm>
            <a:off x="1186345" y="21624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48CE26-7223-47BF-EFE6-876C5E59EBC4}"/>
              </a:ext>
            </a:extLst>
          </p:cNvPr>
          <p:cNvSpPr txBox="1"/>
          <p:nvPr/>
        </p:nvSpPr>
        <p:spPr>
          <a:xfrm>
            <a:off x="1491144" y="216246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64DC83C-26EB-A76A-2FF6-8824F2ACF1CC}"/>
              </a:ext>
            </a:extLst>
          </p:cNvPr>
          <p:cNvSpPr txBox="1"/>
          <p:nvPr/>
        </p:nvSpPr>
        <p:spPr>
          <a:xfrm>
            <a:off x="1795943" y="216246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D62BC1B-559B-CA51-4BCC-F18775444ACE}"/>
              </a:ext>
            </a:extLst>
          </p:cNvPr>
          <p:cNvSpPr txBox="1"/>
          <p:nvPr/>
        </p:nvSpPr>
        <p:spPr>
          <a:xfrm>
            <a:off x="2076679" y="216246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5BF7655-B61E-DE91-478F-28EB0702997A}"/>
              </a:ext>
            </a:extLst>
          </p:cNvPr>
          <p:cNvSpPr txBox="1"/>
          <p:nvPr/>
        </p:nvSpPr>
        <p:spPr>
          <a:xfrm>
            <a:off x="2397520" y="21624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D817A1C-4EB4-58F2-25E4-476C2A0FB26A}"/>
              </a:ext>
            </a:extLst>
          </p:cNvPr>
          <p:cNvSpPr txBox="1"/>
          <p:nvPr/>
        </p:nvSpPr>
        <p:spPr>
          <a:xfrm>
            <a:off x="2689114" y="276146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F45B63F-B0D1-CF02-DF9F-4842139534B4}"/>
              </a:ext>
            </a:extLst>
          </p:cNvPr>
          <p:cNvSpPr txBox="1"/>
          <p:nvPr/>
        </p:nvSpPr>
        <p:spPr>
          <a:xfrm>
            <a:off x="2993913" y="27614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5535B2-D85A-695A-9C0B-24B5346FD38B}"/>
              </a:ext>
            </a:extLst>
          </p:cNvPr>
          <p:cNvSpPr txBox="1"/>
          <p:nvPr/>
        </p:nvSpPr>
        <p:spPr>
          <a:xfrm>
            <a:off x="3298712" y="27614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DF78CCF-FC6A-CD80-B091-7AC6D920F206}"/>
              </a:ext>
            </a:extLst>
          </p:cNvPr>
          <p:cNvSpPr txBox="1"/>
          <p:nvPr/>
        </p:nvSpPr>
        <p:spPr>
          <a:xfrm>
            <a:off x="3579448" y="276147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2DE0D4-ADD1-D3B6-1E2B-415C19F62DC1}"/>
              </a:ext>
            </a:extLst>
          </p:cNvPr>
          <p:cNvSpPr txBox="1"/>
          <p:nvPr/>
        </p:nvSpPr>
        <p:spPr>
          <a:xfrm>
            <a:off x="3900289" y="276147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E774089-30B2-AF6B-501B-07EBDE170006}"/>
              </a:ext>
            </a:extLst>
          </p:cNvPr>
          <p:cNvSpPr txBox="1"/>
          <p:nvPr/>
        </p:nvSpPr>
        <p:spPr>
          <a:xfrm>
            <a:off x="1182678" y="276195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DB1BB77-C5CC-8C32-70E9-B73E1BF5A679}"/>
              </a:ext>
            </a:extLst>
          </p:cNvPr>
          <p:cNvSpPr txBox="1"/>
          <p:nvPr/>
        </p:nvSpPr>
        <p:spPr>
          <a:xfrm>
            <a:off x="1487477" y="276195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3AD7AC2-BCB8-79E0-62A5-432D0EFF4130}"/>
              </a:ext>
            </a:extLst>
          </p:cNvPr>
          <p:cNvSpPr txBox="1"/>
          <p:nvPr/>
        </p:nvSpPr>
        <p:spPr>
          <a:xfrm>
            <a:off x="1792276" y="276196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E2E4AA4-3DF6-8B8E-891D-E4EB778708B9}"/>
              </a:ext>
            </a:extLst>
          </p:cNvPr>
          <p:cNvSpPr txBox="1"/>
          <p:nvPr/>
        </p:nvSpPr>
        <p:spPr>
          <a:xfrm>
            <a:off x="2073012" y="27619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8911939-F583-0906-AF20-FC73AEB4323E}"/>
              </a:ext>
            </a:extLst>
          </p:cNvPr>
          <p:cNvSpPr txBox="1"/>
          <p:nvPr/>
        </p:nvSpPr>
        <p:spPr>
          <a:xfrm>
            <a:off x="2393853" y="276196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F3C2BFD-B67E-FC1A-FECE-1D3927485318}"/>
              </a:ext>
            </a:extLst>
          </p:cNvPr>
          <p:cNvSpPr txBox="1"/>
          <p:nvPr/>
        </p:nvSpPr>
        <p:spPr>
          <a:xfrm>
            <a:off x="1190699" y="306428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00FFFF"/>
                </a:highlight>
              </a:rPr>
              <a:t>9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C6BEAFE-A48D-45E5-953E-B5E2AAB95966}"/>
              </a:ext>
            </a:extLst>
          </p:cNvPr>
          <p:cNvSpPr txBox="1"/>
          <p:nvPr/>
        </p:nvSpPr>
        <p:spPr>
          <a:xfrm>
            <a:off x="1495498" y="306428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F17F114-4D31-B358-4468-36C12D3998F9}"/>
              </a:ext>
            </a:extLst>
          </p:cNvPr>
          <p:cNvSpPr txBox="1"/>
          <p:nvPr/>
        </p:nvSpPr>
        <p:spPr>
          <a:xfrm>
            <a:off x="1800297" y="306429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40EE39B-5CF9-CBE1-F552-CFF8C5B09800}"/>
              </a:ext>
            </a:extLst>
          </p:cNvPr>
          <p:cNvSpPr txBox="1"/>
          <p:nvPr/>
        </p:nvSpPr>
        <p:spPr>
          <a:xfrm>
            <a:off x="2081033" y="306429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77C8443-414A-1D19-324E-9F06433F44FC}"/>
              </a:ext>
            </a:extLst>
          </p:cNvPr>
          <p:cNvSpPr txBox="1"/>
          <p:nvPr/>
        </p:nvSpPr>
        <p:spPr>
          <a:xfrm>
            <a:off x="2401874" y="30642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2FBCDA8-D4B6-4FCC-5711-D049A6DB8A63}"/>
              </a:ext>
            </a:extLst>
          </p:cNvPr>
          <p:cNvSpPr txBox="1"/>
          <p:nvPr/>
        </p:nvSpPr>
        <p:spPr>
          <a:xfrm>
            <a:off x="2698218" y="30642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12D952F-3295-0842-78D2-B3B31BBAE43A}"/>
              </a:ext>
            </a:extLst>
          </p:cNvPr>
          <p:cNvSpPr txBox="1"/>
          <p:nvPr/>
        </p:nvSpPr>
        <p:spPr>
          <a:xfrm>
            <a:off x="3003017" y="306428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63ED8D0-6821-8C1A-0E0E-304B04378246}"/>
              </a:ext>
            </a:extLst>
          </p:cNvPr>
          <p:cNvSpPr txBox="1"/>
          <p:nvPr/>
        </p:nvSpPr>
        <p:spPr>
          <a:xfrm>
            <a:off x="3307816" y="306428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00FFFF"/>
                </a:highlight>
              </a:rPr>
              <a:t>9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1FAF44B-6619-2106-6180-BBBFF3A2621D}"/>
              </a:ext>
            </a:extLst>
          </p:cNvPr>
          <p:cNvSpPr txBox="1"/>
          <p:nvPr/>
        </p:nvSpPr>
        <p:spPr>
          <a:xfrm>
            <a:off x="3588552" y="306429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26560EE-66EF-1DBB-F6BF-C7253F7F350D}"/>
              </a:ext>
            </a:extLst>
          </p:cNvPr>
          <p:cNvSpPr txBox="1"/>
          <p:nvPr/>
        </p:nvSpPr>
        <p:spPr>
          <a:xfrm>
            <a:off x="3909393" y="306429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4E436FA-C288-E64F-1D0D-93F6DE932876}"/>
              </a:ext>
            </a:extLst>
          </p:cNvPr>
          <p:cNvSpPr txBox="1"/>
          <p:nvPr/>
        </p:nvSpPr>
        <p:spPr>
          <a:xfrm>
            <a:off x="2688874" y="335689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E9B0A90-6F94-0DA7-BFA9-54E0CF5A4B8D}"/>
              </a:ext>
            </a:extLst>
          </p:cNvPr>
          <p:cNvSpPr txBox="1"/>
          <p:nvPr/>
        </p:nvSpPr>
        <p:spPr>
          <a:xfrm>
            <a:off x="2993673" y="33568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5E5F76D-09CE-AF7F-F562-8F5B6B439B90}"/>
              </a:ext>
            </a:extLst>
          </p:cNvPr>
          <p:cNvSpPr txBox="1"/>
          <p:nvPr/>
        </p:nvSpPr>
        <p:spPr>
          <a:xfrm>
            <a:off x="3298472" y="335689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D832359-66BC-666F-FD5D-305628D011B6}"/>
              </a:ext>
            </a:extLst>
          </p:cNvPr>
          <p:cNvSpPr txBox="1"/>
          <p:nvPr/>
        </p:nvSpPr>
        <p:spPr>
          <a:xfrm>
            <a:off x="3579208" y="335689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A802BDF-46B6-6ECC-B82E-E2F7142B0A12}"/>
              </a:ext>
            </a:extLst>
          </p:cNvPr>
          <p:cNvSpPr txBox="1"/>
          <p:nvPr/>
        </p:nvSpPr>
        <p:spPr>
          <a:xfrm>
            <a:off x="3900049" y="335689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D60C8EB-3CF7-C841-6B36-37A26F9D7598}"/>
              </a:ext>
            </a:extLst>
          </p:cNvPr>
          <p:cNvSpPr txBox="1"/>
          <p:nvPr/>
        </p:nvSpPr>
        <p:spPr>
          <a:xfrm>
            <a:off x="1789148" y="36608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AEBB95B-6E85-D6A6-AFF8-635A912A6DCF}"/>
              </a:ext>
            </a:extLst>
          </p:cNvPr>
          <p:cNvSpPr txBox="1"/>
          <p:nvPr/>
        </p:nvSpPr>
        <p:spPr>
          <a:xfrm>
            <a:off x="2093947" y="366086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D974022-E4AB-9186-319D-C20D33A4E974}"/>
              </a:ext>
            </a:extLst>
          </p:cNvPr>
          <p:cNvSpPr txBox="1"/>
          <p:nvPr/>
        </p:nvSpPr>
        <p:spPr>
          <a:xfrm>
            <a:off x="2398746" y="366086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0345C26-F929-6D56-864F-4FEE3634E6D4}"/>
              </a:ext>
            </a:extLst>
          </p:cNvPr>
          <p:cNvSpPr txBox="1"/>
          <p:nvPr/>
        </p:nvSpPr>
        <p:spPr>
          <a:xfrm>
            <a:off x="2679482" y="366086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569BD55-B2B0-ED20-B73B-05CB89BF8FD3}"/>
              </a:ext>
            </a:extLst>
          </p:cNvPr>
          <p:cNvSpPr txBox="1"/>
          <p:nvPr/>
        </p:nvSpPr>
        <p:spPr>
          <a:xfrm>
            <a:off x="3000323" y="36608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5B6423C-D835-96FA-F4B3-DA793147668E}"/>
              </a:ext>
            </a:extLst>
          </p:cNvPr>
          <p:cNvSpPr txBox="1"/>
          <p:nvPr/>
        </p:nvSpPr>
        <p:spPr>
          <a:xfrm>
            <a:off x="1790550" y="39575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767C24B-7430-5193-36B2-AFBC3FF9F373}"/>
              </a:ext>
            </a:extLst>
          </p:cNvPr>
          <p:cNvSpPr txBox="1"/>
          <p:nvPr/>
        </p:nvSpPr>
        <p:spPr>
          <a:xfrm>
            <a:off x="2095349" y="395754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A0C53CD-B6AD-D217-FAA0-AC14ABE6DEA8}"/>
              </a:ext>
            </a:extLst>
          </p:cNvPr>
          <p:cNvSpPr txBox="1"/>
          <p:nvPr/>
        </p:nvSpPr>
        <p:spPr>
          <a:xfrm>
            <a:off x="2400148" y="395754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0738AD4-A9DF-5805-97AA-5C5E5B1476E1}"/>
              </a:ext>
            </a:extLst>
          </p:cNvPr>
          <p:cNvSpPr txBox="1"/>
          <p:nvPr/>
        </p:nvSpPr>
        <p:spPr>
          <a:xfrm>
            <a:off x="2680884" y="39575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AFDB4D-95EC-173D-7122-F2519C12B217}"/>
              </a:ext>
            </a:extLst>
          </p:cNvPr>
          <p:cNvSpPr txBox="1"/>
          <p:nvPr/>
        </p:nvSpPr>
        <p:spPr>
          <a:xfrm>
            <a:off x="3001725" y="39575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EB8338E-D1D5-A146-DE2A-46B596CE422C}"/>
              </a:ext>
            </a:extLst>
          </p:cNvPr>
          <p:cNvSpPr txBox="1"/>
          <p:nvPr/>
        </p:nvSpPr>
        <p:spPr>
          <a:xfrm>
            <a:off x="2688874" y="12702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B27A4ED-D52A-97C7-0CC9-1584411854D6}"/>
              </a:ext>
            </a:extLst>
          </p:cNvPr>
          <p:cNvSpPr txBox="1"/>
          <p:nvPr/>
        </p:nvSpPr>
        <p:spPr>
          <a:xfrm>
            <a:off x="2993673" y="12702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BB76349-3CDA-2F6D-E6CF-56CB75F47395}"/>
              </a:ext>
            </a:extLst>
          </p:cNvPr>
          <p:cNvSpPr txBox="1"/>
          <p:nvPr/>
        </p:nvSpPr>
        <p:spPr>
          <a:xfrm>
            <a:off x="3298472" y="127020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00FFFF"/>
                </a:highlight>
              </a:rPr>
              <a:t>9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516B285-B308-2DE6-9F9E-16B0B5F6D327}"/>
              </a:ext>
            </a:extLst>
          </p:cNvPr>
          <p:cNvSpPr txBox="1"/>
          <p:nvPr/>
        </p:nvSpPr>
        <p:spPr>
          <a:xfrm>
            <a:off x="3579208" y="127020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532DA70-CF13-AF37-60E4-7932DC95BA29}"/>
              </a:ext>
            </a:extLst>
          </p:cNvPr>
          <p:cNvSpPr txBox="1"/>
          <p:nvPr/>
        </p:nvSpPr>
        <p:spPr>
          <a:xfrm>
            <a:off x="3900049" y="127020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603780B-C2D8-B40A-3A5A-7ACE3A53C7EF}"/>
              </a:ext>
            </a:extLst>
          </p:cNvPr>
          <p:cNvSpPr txBox="1"/>
          <p:nvPr/>
        </p:nvSpPr>
        <p:spPr>
          <a:xfrm>
            <a:off x="2681093" y="155884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B8CA874-A682-C3DA-A3C5-F6454248AA08}"/>
              </a:ext>
            </a:extLst>
          </p:cNvPr>
          <p:cNvSpPr txBox="1"/>
          <p:nvPr/>
        </p:nvSpPr>
        <p:spPr>
          <a:xfrm>
            <a:off x="2985892" y="155884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AE2CCE0-FC11-54B0-9463-DDB215A69010}"/>
              </a:ext>
            </a:extLst>
          </p:cNvPr>
          <p:cNvSpPr txBox="1"/>
          <p:nvPr/>
        </p:nvSpPr>
        <p:spPr>
          <a:xfrm>
            <a:off x="3290691" y="15588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9742355-9DE1-10DB-329E-B468BA7C6AC5}"/>
              </a:ext>
            </a:extLst>
          </p:cNvPr>
          <p:cNvSpPr txBox="1"/>
          <p:nvPr/>
        </p:nvSpPr>
        <p:spPr>
          <a:xfrm>
            <a:off x="3571427" y="15588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A83BA14-D009-CC8E-2A39-FD991047EC29}"/>
              </a:ext>
            </a:extLst>
          </p:cNvPr>
          <p:cNvSpPr txBox="1"/>
          <p:nvPr/>
        </p:nvSpPr>
        <p:spPr>
          <a:xfrm>
            <a:off x="3892268" y="155884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4DD7602-F2C2-FEAE-FE74-46D1FFD31425}"/>
              </a:ext>
            </a:extLst>
          </p:cNvPr>
          <p:cNvSpPr txBox="1"/>
          <p:nvPr/>
        </p:nvSpPr>
        <p:spPr>
          <a:xfrm>
            <a:off x="1190699" y="187177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B1432A8-3C4C-EFFF-1ADD-10E50F8A220F}"/>
              </a:ext>
            </a:extLst>
          </p:cNvPr>
          <p:cNvSpPr txBox="1"/>
          <p:nvPr/>
        </p:nvSpPr>
        <p:spPr>
          <a:xfrm>
            <a:off x="1495498" y="187177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28DC18F-E821-4958-FDAE-23C664BBE061}"/>
              </a:ext>
            </a:extLst>
          </p:cNvPr>
          <p:cNvSpPr txBox="1"/>
          <p:nvPr/>
        </p:nvSpPr>
        <p:spPr>
          <a:xfrm>
            <a:off x="1800297" y="187177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C814A06-BB1B-4517-A305-B405D51B4BB4}"/>
              </a:ext>
            </a:extLst>
          </p:cNvPr>
          <p:cNvSpPr txBox="1"/>
          <p:nvPr/>
        </p:nvSpPr>
        <p:spPr>
          <a:xfrm>
            <a:off x="2081033" y="187178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00FFFF"/>
                </a:highlight>
              </a:rPr>
              <a:t>9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8EEF072-68EB-940A-5EAF-276D132A7E71}"/>
              </a:ext>
            </a:extLst>
          </p:cNvPr>
          <p:cNvSpPr txBox="1"/>
          <p:nvPr/>
        </p:nvSpPr>
        <p:spPr>
          <a:xfrm>
            <a:off x="2401874" y="18717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5EEF81F-D259-3CA8-6CC5-24393BCA9E6A}"/>
              </a:ext>
            </a:extLst>
          </p:cNvPr>
          <p:cNvSpPr txBox="1"/>
          <p:nvPr/>
        </p:nvSpPr>
        <p:spPr>
          <a:xfrm>
            <a:off x="2392246" y="126218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02F4769-6BF2-B24A-EDB1-DA2E6C7D868F}"/>
              </a:ext>
            </a:extLst>
          </p:cNvPr>
          <p:cNvSpPr txBox="1"/>
          <p:nvPr/>
        </p:nvSpPr>
        <p:spPr>
          <a:xfrm>
            <a:off x="2393329" y="15650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87C5900-B719-34C3-F5FE-921901465062}"/>
              </a:ext>
            </a:extLst>
          </p:cNvPr>
          <p:cNvSpPr txBox="1"/>
          <p:nvPr/>
        </p:nvSpPr>
        <p:spPr>
          <a:xfrm>
            <a:off x="2993914" y="245667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AAE2CC0-2B18-9752-CB4A-9F8111556FF4}"/>
              </a:ext>
            </a:extLst>
          </p:cNvPr>
          <p:cNvSpPr txBox="1"/>
          <p:nvPr/>
        </p:nvSpPr>
        <p:spPr>
          <a:xfrm>
            <a:off x="3298713" y="24566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0ECFF1E-4D9D-4832-C65C-35FC0A6D2F44}"/>
              </a:ext>
            </a:extLst>
          </p:cNvPr>
          <p:cNvSpPr txBox="1"/>
          <p:nvPr/>
        </p:nvSpPr>
        <p:spPr>
          <a:xfrm>
            <a:off x="3579449" y="245667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00FFFF"/>
                </a:highlight>
              </a:rPr>
              <a:t>9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68C95E3-F431-891C-D3D8-576D8F611F21}"/>
              </a:ext>
            </a:extLst>
          </p:cNvPr>
          <p:cNvSpPr txBox="1"/>
          <p:nvPr/>
        </p:nvSpPr>
        <p:spPr>
          <a:xfrm>
            <a:off x="3900290" y="245667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342D1D8-B234-883B-0C34-89DBCE8D4258}"/>
              </a:ext>
            </a:extLst>
          </p:cNvPr>
          <p:cNvSpPr txBox="1"/>
          <p:nvPr/>
        </p:nvSpPr>
        <p:spPr>
          <a:xfrm>
            <a:off x="3289408" y="39650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362014C-BFC2-3334-043F-3D6E18817796}"/>
              </a:ext>
            </a:extLst>
          </p:cNvPr>
          <p:cNvSpPr txBox="1"/>
          <p:nvPr/>
        </p:nvSpPr>
        <p:spPr>
          <a:xfrm>
            <a:off x="3594207" y="396505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F33B225-AFE3-93FA-1F37-EA7330B274F8}"/>
              </a:ext>
            </a:extLst>
          </p:cNvPr>
          <p:cNvSpPr txBox="1"/>
          <p:nvPr/>
        </p:nvSpPr>
        <p:spPr>
          <a:xfrm>
            <a:off x="3899006" y="396505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0D780F5-5B45-A80F-5549-1C6D16C32015}"/>
              </a:ext>
            </a:extLst>
          </p:cNvPr>
          <p:cNvSpPr txBox="1"/>
          <p:nvPr/>
        </p:nvSpPr>
        <p:spPr>
          <a:xfrm>
            <a:off x="1790873" y="33552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AD4C3F3-F553-79AD-5BE8-1BC9A23D4B75}"/>
              </a:ext>
            </a:extLst>
          </p:cNvPr>
          <p:cNvSpPr txBox="1"/>
          <p:nvPr/>
        </p:nvSpPr>
        <p:spPr>
          <a:xfrm>
            <a:off x="2095672" y="335522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00FFFF"/>
                </a:highlight>
              </a:rPr>
              <a:t>9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894C9B9-C17C-F6A1-CE15-755E4896274B}"/>
              </a:ext>
            </a:extLst>
          </p:cNvPr>
          <p:cNvSpPr txBox="1"/>
          <p:nvPr/>
        </p:nvSpPr>
        <p:spPr>
          <a:xfrm>
            <a:off x="2400471" y="335522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2553876-1224-7E11-1AE2-472F4EAAE967}"/>
              </a:ext>
            </a:extLst>
          </p:cNvPr>
          <p:cNvSpPr txBox="1"/>
          <p:nvPr/>
        </p:nvSpPr>
        <p:spPr>
          <a:xfrm>
            <a:off x="1189296" y="245418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70E834-9963-2F6D-01A0-9FD52E00B757}"/>
              </a:ext>
            </a:extLst>
          </p:cNvPr>
          <p:cNvSpPr txBox="1"/>
          <p:nvPr/>
        </p:nvSpPr>
        <p:spPr>
          <a:xfrm>
            <a:off x="1494095" y="245418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00FFFF"/>
                </a:highlight>
              </a:rPr>
              <a:t>9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8881DA6-2930-C0D6-BFB4-C4BBB96326C1}"/>
              </a:ext>
            </a:extLst>
          </p:cNvPr>
          <p:cNvSpPr txBox="1"/>
          <p:nvPr/>
        </p:nvSpPr>
        <p:spPr>
          <a:xfrm>
            <a:off x="1798894" y="24541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8434C4E-1C52-8A47-230B-3E406745CBC7}"/>
              </a:ext>
            </a:extLst>
          </p:cNvPr>
          <p:cNvSpPr txBox="1"/>
          <p:nvPr/>
        </p:nvSpPr>
        <p:spPr>
          <a:xfrm>
            <a:off x="1195551" y="36672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E731765-B9DF-54E6-550C-4DC4E8FFDD06}"/>
              </a:ext>
            </a:extLst>
          </p:cNvPr>
          <p:cNvSpPr txBox="1"/>
          <p:nvPr/>
        </p:nvSpPr>
        <p:spPr>
          <a:xfrm>
            <a:off x="1196953" y="396388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70D0B4B-3627-C026-87DE-CCC4A18F7588}"/>
              </a:ext>
            </a:extLst>
          </p:cNvPr>
          <p:cNvSpPr txBox="1"/>
          <p:nvPr/>
        </p:nvSpPr>
        <p:spPr>
          <a:xfrm>
            <a:off x="1197276" y="336156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C05D985D-56EE-6AB0-D063-0800AAF2C03E}"/>
              </a:ext>
            </a:extLst>
          </p:cNvPr>
          <p:cNvSpPr txBox="1"/>
          <p:nvPr/>
        </p:nvSpPr>
        <p:spPr>
          <a:xfrm>
            <a:off x="898645" y="4981475"/>
            <a:ext cx="10483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1’s strategy board </a:t>
            </a:r>
            <a:r>
              <a:rPr lang="en-US" sz="1800" dirty="0"/>
              <a:t>is modified (as above) through the rounds. If Player 1 suffers a hit, then an additional integer of the same value (1, 2, 3, 4, or 5) is appended onto the value in the board[][] at that point/coordinate.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opponent of Player 1 misses, a integer 9 is stored at that point/coordinate.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9080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0668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AF5019E-30B0-778B-54E9-457B83C8A0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2" t="5870" r="11495" b="3905"/>
          <a:stretch/>
        </p:blipFill>
        <p:spPr>
          <a:xfrm>
            <a:off x="8341896" y="820432"/>
            <a:ext cx="3232483" cy="32384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68BD6C-7924-3989-4556-0800748133C8}"/>
              </a:ext>
            </a:extLst>
          </p:cNvPr>
          <p:cNvSpPr txBox="1"/>
          <p:nvPr/>
        </p:nvSpPr>
        <p:spPr>
          <a:xfrm>
            <a:off x="8478253" y="53741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8DB72F-8C92-2741-6275-678CC58CED33}"/>
              </a:ext>
            </a:extLst>
          </p:cNvPr>
          <p:cNvSpPr txBox="1"/>
          <p:nvPr/>
        </p:nvSpPr>
        <p:spPr>
          <a:xfrm>
            <a:off x="8126023" y="82043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A1BC613-E3BE-1AA3-6801-63034D2C155E}"/>
              </a:ext>
            </a:extLst>
          </p:cNvPr>
          <p:cNvCxnSpPr>
            <a:stCxn id="3" idx="3"/>
          </p:cNvCxnSpPr>
          <p:nvPr/>
        </p:nvCxnSpPr>
        <p:spPr>
          <a:xfrm>
            <a:off x="8762305" y="722077"/>
            <a:ext cx="2443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E905ED-D801-1371-B914-87DDCE9E7D98}"/>
              </a:ext>
            </a:extLst>
          </p:cNvPr>
          <p:cNvCxnSpPr>
            <a:stCxn id="4" idx="2"/>
          </p:cNvCxnSpPr>
          <p:nvPr/>
        </p:nvCxnSpPr>
        <p:spPr>
          <a:xfrm>
            <a:off x="8270454" y="1189764"/>
            <a:ext cx="0" cy="245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406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FB9BA64-ECB6-9E2F-F13B-FA70D627E340}"/>
              </a:ext>
            </a:extLst>
          </p:cNvPr>
          <p:cNvGrpSpPr/>
          <p:nvPr/>
        </p:nvGrpSpPr>
        <p:grpSpPr>
          <a:xfrm>
            <a:off x="8558763" y="490214"/>
            <a:ext cx="3176037" cy="3600986"/>
            <a:chOff x="3550237" y="751343"/>
            <a:chExt cx="2682121" cy="323351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582B130-119E-4F7E-978C-C31447D10319}"/>
                </a:ext>
              </a:extLst>
            </p:cNvPr>
            <p:cNvSpPr/>
            <p:nvPr/>
          </p:nvSpPr>
          <p:spPr>
            <a:xfrm>
              <a:off x="3550238" y="751343"/>
              <a:ext cx="2682120" cy="3233102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6118A3-2D42-C60E-03B2-B7BFE2E0394D}"/>
                </a:ext>
              </a:extLst>
            </p:cNvPr>
            <p:cNvSpPr txBox="1"/>
            <p:nvPr/>
          </p:nvSpPr>
          <p:spPr>
            <a:xfrm>
              <a:off x="3550237" y="751343"/>
              <a:ext cx="2682119" cy="3233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GameController</a:t>
              </a:r>
              <a:endParaRPr lang="en-US" sz="1600" dirty="0"/>
            </a:p>
            <a:p>
              <a:endParaRPr lang="en-US" sz="1600" dirty="0"/>
            </a:p>
            <a:p>
              <a:r>
                <a:rPr lang="en-US" sz="1600" dirty="0"/>
                <a:t>- user : UserPlayer</a:t>
              </a:r>
            </a:p>
            <a:p>
              <a:r>
                <a:rPr lang="en-US" sz="1600" dirty="0"/>
                <a:t>- </a:t>
              </a:r>
              <a:r>
                <a:rPr lang="en-US" sz="1600" dirty="0" err="1"/>
                <a:t>aiOpp</a:t>
              </a:r>
              <a:r>
                <a:rPr lang="en-US" sz="1600" dirty="0"/>
                <a:t> : AIOpponent</a:t>
              </a:r>
            </a:p>
            <a:p>
              <a:r>
                <a:rPr lang="en-US" sz="1600" dirty="0"/>
                <a:t>- humOpp : humOpponent</a:t>
              </a:r>
            </a:p>
            <a:p>
              <a:r>
                <a:rPr lang="en-US" sz="1600" dirty="0"/>
                <a:t>- winner : String</a:t>
              </a:r>
            </a:p>
            <a:p>
              <a:r>
                <a:rPr lang="en-US" sz="1600" dirty="0"/>
                <a:t>- gameOver : Boolean</a:t>
              </a:r>
            </a:p>
            <a:p>
              <a:endParaRPr lang="en-US" sz="1600" dirty="0"/>
            </a:p>
            <a:p>
              <a:r>
                <a:rPr lang="en-US" sz="1600" dirty="0"/>
                <a:t>+ startGame() : void</a:t>
              </a:r>
            </a:p>
            <a:p>
              <a:r>
                <a:rPr lang="en-US" sz="1600" dirty="0"/>
                <a:t>+ switchTurn() : void</a:t>
              </a:r>
            </a:p>
            <a:p>
              <a:r>
                <a:rPr lang="en-US" sz="1600" dirty="0"/>
                <a:t>+ getWinner() : String</a:t>
              </a:r>
            </a:p>
            <a:p>
              <a:r>
                <a:rPr lang="en-US" sz="1600" dirty="0"/>
                <a:t>+ rematch() : Boolean</a:t>
              </a:r>
            </a:p>
            <a:p>
              <a:r>
                <a:rPr lang="en-US" sz="1600" dirty="0"/>
                <a:t>+ … 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A66FCD-9776-4B63-C75F-95F5806C1714}"/>
                </a:ext>
              </a:extLst>
            </p:cNvPr>
            <p:cNvCxnSpPr/>
            <p:nvPr/>
          </p:nvCxnSpPr>
          <p:spPr>
            <a:xfrm>
              <a:off x="3550238" y="1334278"/>
              <a:ext cx="268212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4DD82B8-11AA-E25D-5AAF-2F1D760A3386}"/>
                </a:ext>
              </a:extLst>
            </p:cNvPr>
            <p:cNvCxnSpPr/>
            <p:nvPr/>
          </p:nvCxnSpPr>
          <p:spPr>
            <a:xfrm>
              <a:off x="3550238" y="2736167"/>
              <a:ext cx="268212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384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56E198B-E804-0D61-2916-1432596C8C8E}"/>
              </a:ext>
            </a:extLst>
          </p:cNvPr>
          <p:cNvGrpSpPr/>
          <p:nvPr/>
        </p:nvGrpSpPr>
        <p:grpSpPr>
          <a:xfrm>
            <a:off x="200824" y="562402"/>
            <a:ext cx="2935408" cy="4339651"/>
            <a:chOff x="3550235" y="751343"/>
            <a:chExt cx="2682123" cy="389680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B2FE202-6999-1E48-86AA-30C2FB52881A}"/>
                </a:ext>
              </a:extLst>
            </p:cNvPr>
            <p:cNvSpPr/>
            <p:nvPr/>
          </p:nvSpPr>
          <p:spPr>
            <a:xfrm>
              <a:off x="3550238" y="751344"/>
              <a:ext cx="2682120" cy="389680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62274A8-E6EA-DF29-73D3-73F526FE3D15}"/>
                </a:ext>
              </a:extLst>
            </p:cNvPr>
            <p:cNvSpPr txBox="1"/>
            <p:nvPr/>
          </p:nvSpPr>
          <p:spPr>
            <a:xfrm>
              <a:off x="3550237" y="751343"/>
              <a:ext cx="2682119" cy="3675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UserPlayer</a:t>
              </a:r>
              <a:endParaRPr lang="en-US" sz="1600" dirty="0"/>
            </a:p>
            <a:p>
              <a:endParaRPr lang="en-US" sz="1600" dirty="0"/>
            </a:p>
            <a:p>
              <a:r>
                <a:rPr lang="en-US" sz="1600" dirty="0"/>
                <a:t>- stratBoard : StrategyBoard</a:t>
              </a:r>
            </a:p>
            <a:p>
              <a:r>
                <a:rPr lang="en-US" sz="1600" dirty="0"/>
                <a:t>- username : String</a:t>
              </a:r>
            </a:p>
            <a:p>
              <a:r>
                <a:rPr lang="en-US" sz="1600" dirty="0"/>
                <a:t>- score : int</a:t>
              </a:r>
            </a:p>
            <a:p>
              <a:r>
                <a:rPr lang="en-US" sz="1600" dirty="0"/>
                <a:t>- hits : int</a:t>
              </a:r>
            </a:p>
            <a:p>
              <a:r>
                <a:rPr lang="en-US" sz="1600" dirty="0"/>
                <a:t>- misses : int</a:t>
              </a:r>
            </a:p>
            <a:p>
              <a:endParaRPr lang="en-US" sz="1600" dirty="0"/>
            </a:p>
            <a:p>
              <a:r>
                <a:rPr lang="en-US" sz="1600" dirty="0"/>
                <a:t>+ initBoards() : void</a:t>
              </a:r>
            </a:p>
            <a:p>
              <a:r>
                <a:rPr lang="en-US" sz="1600" dirty="0"/>
                <a:t>+ turn() : void</a:t>
              </a:r>
            </a:p>
            <a:p>
              <a:r>
                <a:rPr lang="en-US" sz="1600" dirty="0"/>
                <a:t>+ getScore() : int</a:t>
              </a:r>
            </a:p>
            <a:p>
              <a:r>
                <a:rPr lang="en-US" sz="1600" dirty="0"/>
                <a:t>+ getHits() : int</a:t>
              </a:r>
            </a:p>
            <a:p>
              <a:r>
                <a:rPr lang="en-US" sz="1600" dirty="0"/>
                <a:t>+ getMisses() : int</a:t>
              </a:r>
            </a:p>
            <a:p>
              <a:r>
                <a:rPr lang="en-US" sz="1600" dirty="0"/>
                <a:t>+ updateScore(points : int) : void</a:t>
              </a:r>
            </a:p>
            <a:p>
              <a:r>
                <a:rPr lang="en-US" sz="1600" dirty="0"/>
                <a:t>+ …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7A6211D-231E-254C-353B-39FC53E38199}"/>
                </a:ext>
              </a:extLst>
            </p:cNvPr>
            <p:cNvCxnSpPr/>
            <p:nvPr/>
          </p:nvCxnSpPr>
          <p:spPr>
            <a:xfrm>
              <a:off x="3550238" y="1334278"/>
              <a:ext cx="268212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8F1D9D3-0366-EC92-5B2D-07D7852F4A98}"/>
                </a:ext>
              </a:extLst>
            </p:cNvPr>
            <p:cNvCxnSpPr/>
            <p:nvPr/>
          </p:nvCxnSpPr>
          <p:spPr>
            <a:xfrm>
              <a:off x="3550235" y="2700151"/>
              <a:ext cx="268212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FA9C9BF-7C99-63DA-8A6C-D558C67DB443}"/>
              </a:ext>
            </a:extLst>
          </p:cNvPr>
          <p:cNvGrpSpPr/>
          <p:nvPr/>
        </p:nvGrpSpPr>
        <p:grpSpPr>
          <a:xfrm>
            <a:off x="4155205" y="570423"/>
            <a:ext cx="2654670" cy="2858577"/>
            <a:chOff x="3550237" y="751343"/>
            <a:chExt cx="2682121" cy="256686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9905738-0533-636F-5C44-323867F575D7}"/>
                </a:ext>
              </a:extLst>
            </p:cNvPr>
            <p:cNvSpPr/>
            <p:nvPr/>
          </p:nvSpPr>
          <p:spPr>
            <a:xfrm>
              <a:off x="3550238" y="751344"/>
              <a:ext cx="2682120" cy="2566868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A66B67-B50C-8A0B-6E16-5FB7F19DA571}"/>
                </a:ext>
              </a:extLst>
            </p:cNvPr>
            <p:cNvSpPr txBox="1"/>
            <p:nvPr/>
          </p:nvSpPr>
          <p:spPr>
            <a:xfrm>
              <a:off x="3550237" y="751343"/>
              <a:ext cx="2682119" cy="2293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AIOpponent</a:t>
              </a:r>
              <a:endParaRPr lang="en-US" sz="1600" dirty="0"/>
            </a:p>
            <a:p>
              <a:endParaRPr lang="en-US" sz="1200" dirty="0"/>
            </a:p>
            <a:p>
              <a:r>
                <a:rPr lang="en-US" sz="1600" dirty="0"/>
                <a:t>- stratBoard : StrategyBoard</a:t>
              </a:r>
            </a:p>
            <a:p>
              <a:r>
                <a:rPr lang="en-US" sz="1600" dirty="0"/>
                <a:t>- hits : int</a:t>
              </a:r>
            </a:p>
            <a:p>
              <a:r>
                <a:rPr lang="en-US" sz="1600" dirty="0"/>
                <a:t>- misses : int</a:t>
              </a:r>
            </a:p>
            <a:p>
              <a:endParaRPr lang="en-US" sz="1600" dirty="0"/>
            </a:p>
            <a:p>
              <a:r>
                <a:rPr lang="en-US" sz="1600" dirty="0"/>
                <a:t>+ initBoards() : void</a:t>
              </a:r>
            </a:p>
            <a:p>
              <a:r>
                <a:rPr lang="en-US" sz="1600" dirty="0"/>
                <a:t>+ turn() : void</a:t>
              </a:r>
            </a:p>
            <a:p>
              <a:r>
                <a:rPr lang="en-US" sz="1600" dirty="0"/>
                <a:t>+ …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5769572-CAE6-31FE-1A61-3A19428D260D}"/>
                </a:ext>
              </a:extLst>
            </p:cNvPr>
            <p:cNvCxnSpPr/>
            <p:nvPr/>
          </p:nvCxnSpPr>
          <p:spPr>
            <a:xfrm>
              <a:off x="3550238" y="1341481"/>
              <a:ext cx="268212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189EA6-C3D7-7DA1-8E86-104E535C9C02}"/>
                </a:ext>
              </a:extLst>
            </p:cNvPr>
            <p:cNvCxnSpPr/>
            <p:nvPr/>
          </p:nvCxnSpPr>
          <p:spPr>
            <a:xfrm>
              <a:off x="3550238" y="2231991"/>
              <a:ext cx="268212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978F29C-5CEC-8921-53DE-EAF4918DE5E5}"/>
              </a:ext>
            </a:extLst>
          </p:cNvPr>
          <p:cNvGrpSpPr/>
          <p:nvPr/>
        </p:nvGrpSpPr>
        <p:grpSpPr>
          <a:xfrm>
            <a:off x="7973224" y="562402"/>
            <a:ext cx="3473120" cy="4339651"/>
            <a:chOff x="3550235" y="751343"/>
            <a:chExt cx="2682123" cy="389680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B1121D-A304-13CF-75AE-AE01BFBC7BA7}"/>
                </a:ext>
              </a:extLst>
            </p:cNvPr>
            <p:cNvSpPr/>
            <p:nvPr/>
          </p:nvSpPr>
          <p:spPr>
            <a:xfrm>
              <a:off x="3550238" y="751344"/>
              <a:ext cx="2682120" cy="389680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DB7BD1-1427-D9D6-8344-E4365A214338}"/>
                </a:ext>
              </a:extLst>
            </p:cNvPr>
            <p:cNvSpPr txBox="1"/>
            <p:nvPr/>
          </p:nvSpPr>
          <p:spPr>
            <a:xfrm>
              <a:off x="3550237" y="751343"/>
              <a:ext cx="2682119" cy="3675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humanOpponent</a:t>
              </a:r>
              <a:endParaRPr lang="en-US" sz="1600" dirty="0"/>
            </a:p>
            <a:p>
              <a:endParaRPr lang="en-US" sz="1600" dirty="0"/>
            </a:p>
            <a:p>
              <a:r>
                <a:rPr lang="en-US" sz="1600" dirty="0"/>
                <a:t>- stratBoard : StrategyBoard</a:t>
              </a:r>
            </a:p>
            <a:p>
              <a:r>
                <a:rPr lang="en-US" sz="1600" dirty="0"/>
                <a:t>- username : String</a:t>
              </a:r>
            </a:p>
            <a:p>
              <a:r>
                <a:rPr lang="en-US" sz="1600" dirty="0"/>
                <a:t>- score : int</a:t>
              </a:r>
            </a:p>
            <a:p>
              <a:r>
                <a:rPr lang="en-US" sz="1600" dirty="0"/>
                <a:t>- hits : int</a:t>
              </a:r>
            </a:p>
            <a:p>
              <a:r>
                <a:rPr lang="en-US" sz="1600" dirty="0"/>
                <a:t>- misses : int</a:t>
              </a:r>
            </a:p>
            <a:p>
              <a:endParaRPr lang="en-US" sz="1600" dirty="0"/>
            </a:p>
            <a:p>
              <a:r>
                <a:rPr lang="en-US" sz="1600" dirty="0"/>
                <a:t>+ initBoards() : void</a:t>
              </a:r>
            </a:p>
            <a:p>
              <a:r>
                <a:rPr lang="en-US" sz="1600" dirty="0"/>
                <a:t>+ turn() : void</a:t>
              </a:r>
            </a:p>
            <a:p>
              <a:r>
                <a:rPr lang="en-US" sz="1600" dirty="0"/>
                <a:t>+ getScore() : int</a:t>
              </a:r>
            </a:p>
            <a:p>
              <a:r>
                <a:rPr lang="en-US" sz="1600" dirty="0"/>
                <a:t>+ getHits() : int</a:t>
              </a:r>
            </a:p>
            <a:p>
              <a:r>
                <a:rPr lang="en-US" sz="1600" dirty="0"/>
                <a:t>+ getMisses() : int</a:t>
              </a:r>
            </a:p>
            <a:p>
              <a:r>
                <a:rPr lang="en-US" sz="1600" dirty="0"/>
                <a:t>+ updateScore(points : int) : void</a:t>
              </a:r>
            </a:p>
            <a:p>
              <a:r>
                <a:rPr lang="en-US" sz="1600" dirty="0"/>
                <a:t>+ …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B503FB5-AB00-8C6E-E1E7-F2D329E157B9}"/>
                </a:ext>
              </a:extLst>
            </p:cNvPr>
            <p:cNvCxnSpPr/>
            <p:nvPr/>
          </p:nvCxnSpPr>
          <p:spPr>
            <a:xfrm>
              <a:off x="3550238" y="1334278"/>
              <a:ext cx="268212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CE03735-FD26-90D8-D84D-829E71A0D3B4}"/>
                </a:ext>
              </a:extLst>
            </p:cNvPr>
            <p:cNvCxnSpPr/>
            <p:nvPr/>
          </p:nvCxnSpPr>
          <p:spPr>
            <a:xfrm>
              <a:off x="3550235" y="2671338"/>
              <a:ext cx="268212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0692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8733A207-8283-3E87-8267-DC77C2FF7463}"/>
              </a:ext>
            </a:extLst>
          </p:cNvPr>
          <p:cNvGrpSpPr/>
          <p:nvPr/>
        </p:nvGrpSpPr>
        <p:grpSpPr>
          <a:xfrm>
            <a:off x="2170436" y="867801"/>
            <a:ext cx="5385392" cy="2478510"/>
            <a:chOff x="558208" y="407832"/>
            <a:chExt cx="9173372" cy="4221846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8C2FE82-23D5-36C7-4852-8352F52C0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8208" y="407832"/>
              <a:ext cx="2895851" cy="4183743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3CDB57A-0A33-2627-EFEF-3683BF617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97900" y="407832"/>
              <a:ext cx="2606266" cy="2804403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112C087-4C07-D8F4-9025-353F2F095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48007" y="407832"/>
              <a:ext cx="3383573" cy="4221846"/>
            </a:xfrm>
            <a:prstGeom prst="rect">
              <a:avLst/>
            </a:prstGeom>
          </p:spPr>
        </p:pic>
      </p:grp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77B832C-51D4-A1E6-63BB-BA6BE02783CC}"/>
              </a:ext>
            </a:extLst>
          </p:cNvPr>
          <p:cNvCxnSpPr>
            <a:cxnSpLocks/>
            <a:stCxn id="17" idx="2"/>
          </p:cNvCxnSpPr>
          <p:nvPr/>
        </p:nvCxnSpPr>
        <p:spPr>
          <a:xfrm rot="16200000" flipH="1">
            <a:off x="4033249" y="2311160"/>
            <a:ext cx="1921827" cy="3947390"/>
          </a:xfrm>
          <a:prstGeom prst="bentConnector4">
            <a:avLst>
              <a:gd name="adj1" fmla="val 13898"/>
              <a:gd name="adj2" fmla="val 105791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4A45403-571A-76CB-2E98-852CCB979C9C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4719970" y="2514176"/>
            <a:ext cx="0" cy="10712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45BD2B3-8DCE-E066-3ABC-DD844F34D756}"/>
              </a:ext>
            </a:extLst>
          </p:cNvPr>
          <p:cNvCxnSpPr>
            <a:cxnSpLocks/>
          </p:cNvCxnSpPr>
          <p:nvPr/>
        </p:nvCxnSpPr>
        <p:spPr>
          <a:xfrm>
            <a:off x="6554613" y="3288633"/>
            <a:ext cx="0" cy="2967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0B0416AB-D820-76A6-8430-D67BC4074CBC}"/>
              </a:ext>
            </a:extLst>
          </p:cNvPr>
          <p:cNvCxnSpPr>
            <a:cxnSpLocks/>
            <a:stCxn id="17" idx="0"/>
            <a:endCxn id="44" idx="2"/>
          </p:cNvCxnSpPr>
          <p:nvPr/>
        </p:nvCxnSpPr>
        <p:spPr>
          <a:xfrm rot="16200000" flipH="1">
            <a:off x="5333091" y="-1444824"/>
            <a:ext cx="2428853" cy="7054103"/>
          </a:xfrm>
          <a:prstGeom prst="bentConnector5">
            <a:avLst>
              <a:gd name="adj1" fmla="val -30217"/>
              <a:gd name="adj2" fmla="val 75538"/>
              <a:gd name="adj3" fmla="val 14111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9F348CA3-7D26-A40C-00AD-D1E45967D8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3118" y="650163"/>
            <a:ext cx="2322903" cy="2646491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4478B6C-45DD-A62D-6A00-2093B2C53292}"/>
              </a:ext>
            </a:extLst>
          </p:cNvPr>
          <p:cNvCxnSpPr>
            <a:cxnSpLocks/>
          </p:cNvCxnSpPr>
          <p:nvPr/>
        </p:nvCxnSpPr>
        <p:spPr>
          <a:xfrm>
            <a:off x="4719968" y="130248"/>
            <a:ext cx="2" cy="7535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8C45C5A-7EF3-FB1F-BDBA-181EF165345B}"/>
              </a:ext>
            </a:extLst>
          </p:cNvPr>
          <p:cNvCxnSpPr>
            <a:cxnSpLocks/>
          </p:cNvCxnSpPr>
          <p:nvPr/>
        </p:nvCxnSpPr>
        <p:spPr>
          <a:xfrm>
            <a:off x="6617939" y="142292"/>
            <a:ext cx="2" cy="7535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BC7A9AD6-7F48-2D8E-6DB6-DB2DCF6FAC87}"/>
              </a:ext>
            </a:extLst>
          </p:cNvPr>
          <p:cNvSpPr/>
          <p:nvPr/>
        </p:nvSpPr>
        <p:spPr>
          <a:xfrm>
            <a:off x="9930222" y="3290163"/>
            <a:ext cx="288693" cy="24819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iamond 64">
            <a:extLst>
              <a:ext uri="{FF2B5EF4-FFF2-40B4-BE49-F238E27FC236}">
                <a16:creationId xmlns:a16="http://schemas.microsoft.com/office/drawing/2014/main" id="{08F19CC4-24FC-C5F4-25FC-12EF0CA2C6BD}"/>
              </a:ext>
            </a:extLst>
          </p:cNvPr>
          <p:cNvSpPr/>
          <p:nvPr/>
        </p:nvSpPr>
        <p:spPr>
          <a:xfrm rot="5400000">
            <a:off x="6475158" y="3311953"/>
            <a:ext cx="158908" cy="15239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iamond 65">
            <a:extLst>
              <a:ext uri="{FF2B5EF4-FFF2-40B4-BE49-F238E27FC236}">
                <a16:creationId xmlns:a16="http://schemas.microsoft.com/office/drawing/2014/main" id="{880A7716-A6E0-9D2D-2A9A-68AEABCCF89E}"/>
              </a:ext>
            </a:extLst>
          </p:cNvPr>
          <p:cNvSpPr/>
          <p:nvPr/>
        </p:nvSpPr>
        <p:spPr>
          <a:xfrm rot="5400000">
            <a:off x="4640512" y="2494880"/>
            <a:ext cx="158908" cy="15239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Diamond 66">
            <a:extLst>
              <a:ext uri="{FF2B5EF4-FFF2-40B4-BE49-F238E27FC236}">
                <a16:creationId xmlns:a16="http://schemas.microsoft.com/office/drawing/2014/main" id="{06D9CB77-3933-703D-15B1-DCDB4AA7E75D}"/>
              </a:ext>
            </a:extLst>
          </p:cNvPr>
          <p:cNvSpPr/>
          <p:nvPr/>
        </p:nvSpPr>
        <p:spPr>
          <a:xfrm rot="5400000">
            <a:off x="2949031" y="3304563"/>
            <a:ext cx="158908" cy="15239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9EA67171-6E05-B16E-16F7-962FEE0CC7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3882" y="3893609"/>
            <a:ext cx="5340576" cy="283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0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323B62-D6B5-8225-E98F-D6E21F7BB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76" y="598553"/>
            <a:ext cx="7956572" cy="432142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24E9ADF-E753-7B0C-991B-B38E9F762131}"/>
              </a:ext>
            </a:extLst>
          </p:cNvPr>
          <p:cNvGrpSpPr/>
          <p:nvPr/>
        </p:nvGrpSpPr>
        <p:grpSpPr>
          <a:xfrm>
            <a:off x="8430427" y="490214"/>
            <a:ext cx="3473117" cy="5877573"/>
            <a:chOff x="3550237" y="751343"/>
            <a:chExt cx="2682121" cy="527778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68C1D-4B88-FD57-4D0C-C64F2C6E059D}"/>
                </a:ext>
              </a:extLst>
            </p:cNvPr>
            <p:cNvSpPr/>
            <p:nvPr/>
          </p:nvSpPr>
          <p:spPr>
            <a:xfrm>
              <a:off x="3550238" y="751343"/>
              <a:ext cx="2682120" cy="527778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D5131E0-A215-D3EA-5927-9A9B4FEF4880}"/>
                </a:ext>
              </a:extLst>
            </p:cNvPr>
            <p:cNvSpPr txBox="1"/>
            <p:nvPr/>
          </p:nvSpPr>
          <p:spPr>
            <a:xfrm>
              <a:off x="3550237" y="751343"/>
              <a:ext cx="2682119" cy="3896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AttackBoard</a:t>
              </a:r>
              <a:endParaRPr lang="en-US" sz="1600" dirty="0"/>
            </a:p>
            <a:p>
              <a:endParaRPr lang="en-US" sz="1600" dirty="0"/>
            </a:p>
            <a:p>
              <a:r>
                <a:rPr lang="en-US" sz="1600" dirty="0"/>
                <a:t>- board : int[][] </a:t>
              </a:r>
            </a:p>
            <a:p>
              <a:r>
                <a:rPr lang="en-US" sz="1600" dirty="0"/>
                <a:t>- fleet : Fleet</a:t>
              </a:r>
            </a:p>
            <a:p>
              <a:r>
                <a:rPr lang="en-US" sz="1600" dirty="0"/>
                <a:t>- …</a:t>
              </a:r>
            </a:p>
            <a:p>
              <a:endParaRPr lang="en-US" sz="1600" dirty="0"/>
            </a:p>
            <a:p>
              <a:endParaRPr lang="en-US" sz="1600" dirty="0"/>
            </a:p>
            <a:p>
              <a:endParaRPr lang="en-US" sz="1600" dirty="0"/>
            </a:p>
            <a:p>
              <a:endParaRPr lang="en-US" sz="1600" dirty="0"/>
            </a:p>
            <a:p>
              <a:endParaRPr lang="en-US" sz="1600" dirty="0"/>
            </a:p>
            <a:p>
              <a:r>
                <a:rPr lang="en-US" sz="1600" dirty="0"/>
                <a:t>+ initBoard() : void</a:t>
              </a:r>
            </a:p>
            <a:p>
              <a:r>
                <a:rPr lang="en-US" sz="1600" dirty="0"/>
                <a:t>+ createFleet() : void</a:t>
              </a:r>
            </a:p>
            <a:p>
              <a:r>
                <a:rPr lang="en-US" sz="1600" dirty="0"/>
                <a:t>+ setFleet() : void</a:t>
              </a:r>
            </a:p>
            <a:p>
              <a:r>
                <a:rPr lang="en-US" sz="1600" dirty="0"/>
                <a:t>+ spotTaken( x: int, y: int) : int</a:t>
              </a:r>
            </a:p>
            <a:p>
              <a:r>
                <a:rPr lang="en-US" sz="1600" dirty="0"/>
                <a:t>+ checkFleetPositionValidity() : Boolean</a:t>
              </a:r>
            </a:p>
            <a:p>
              <a:r>
                <a:rPr lang="en-US" sz="1600" dirty="0"/>
                <a:t>+ …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FC0E47D-AE5F-4102-65AB-F0BF1D62FA1C}"/>
                </a:ext>
              </a:extLst>
            </p:cNvPr>
            <p:cNvCxnSpPr/>
            <p:nvPr/>
          </p:nvCxnSpPr>
          <p:spPr>
            <a:xfrm>
              <a:off x="3550238" y="1334278"/>
              <a:ext cx="268212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DA252F6-A259-C1E4-A3FC-5AEB707C672C}"/>
                </a:ext>
              </a:extLst>
            </p:cNvPr>
            <p:cNvCxnSpPr/>
            <p:nvPr/>
          </p:nvCxnSpPr>
          <p:spPr>
            <a:xfrm>
              <a:off x="3550238" y="3153910"/>
              <a:ext cx="268212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7655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3A5032-5555-72B7-AECF-A061D1AAC79E}"/>
              </a:ext>
            </a:extLst>
          </p:cNvPr>
          <p:cNvSpPr txBox="1"/>
          <p:nvPr/>
        </p:nvSpPr>
        <p:spPr>
          <a:xfrm>
            <a:off x="617621" y="537411"/>
            <a:ext cx="1111868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Class: </a:t>
            </a:r>
            <a:r>
              <a:rPr lang="en-US" sz="2400" b="1" dirty="0"/>
              <a:t>Ship</a:t>
            </a:r>
            <a:r>
              <a:rPr lang="en-US" dirty="0"/>
              <a:t> </a:t>
            </a:r>
          </a:p>
          <a:p>
            <a:r>
              <a:rPr lang="en-US" dirty="0"/>
              <a:t>Instance Variables: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dimX (int) – </a:t>
            </a:r>
            <a:r>
              <a:rPr lang="en-US" dirty="0"/>
              <a:t>width of ship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dimY (int) – </a:t>
            </a:r>
            <a:r>
              <a:rPr lang="en-US" dirty="0"/>
              <a:t>length of ship</a:t>
            </a:r>
            <a:r>
              <a:rPr lang="en-US" b="1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location (ShipPoint[]) – </a:t>
            </a:r>
            <a:r>
              <a:rPr lang="en-US" dirty="0"/>
              <a:t>the coordinates taken by the ship on the board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shipStatus (Boolean) – </a:t>
            </a:r>
            <a:r>
              <a:rPr lang="en-US" dirty="0"/>
              <a:t>status of ship (active = true/1, sunk = false/0).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shipName (String) – </a:t>
            </a:r>
            <a:r>
              <a:rPr lang="en-US" dirty="0"/>
              <a:t>ship’s name (e.g. “Aircraft Carrier”, “Cruiser”, “Destroyer”, “Submarine”, “Corvette”, etc.)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hitCapacity</a:t>
            </a:r>
            <a:r>
              <a:rPr lang="en-US" b="1" dirty="0"/>
              <a:t> (int) – </a:t>
            </a:r>
            <a:r>
              <a:rPr lang="en-US" dirty="0"/>
              <a:t>number of attackable points on the ship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currentHitCount (int) – </a:t>
            </a:r>
            <a:r>
              <a:rPr lang="en-US" dirty="0"/>
              <a:t>number of points on ship hit by opponent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2626A4-652B-52BD-61B1-2A35BF70C663}"/>
              </a:ext>
            </a:extLst>
          </p:cNvPr>
          <p:cNvSpPr txBox="1"/>
          <p:nvPr/>
        </p:nvSpPr>
        <p:spPr>
          <a:xfrm>
            <a:off x="1379622" y="3817639"/>
            <a:ext cx="58705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Example:</a:t>
            </a:r>
            <a:r>
              <a:rPr lang="en-US" dirty="0"/>
              <a:t> Ship B1 after being created</a:t>
            </a:r>
          </a:p>
          <a:p>
            <a:r>
              <a:rPr lang="en-US" dirty="0"/>
              <a:t>dimX = 4 (4 units wide)</a:t>
            </a:r>
          </a:p>
          <a:p>
            <a:r>
              <a:rPr lang="en-US" dirty="0"/>
              <a:t>dimY = 2 (2 units long)</a:t>
            </a:r>
          </a:p>
          <a:p>
            <a:r>
              <a:rPr lang="en-US" dirty="0"/>
              <a:t>location = Point[dimX*dimY] (points not set yet)</a:t>
            </a:r>
          </a:p>
          <a:p>
            <a:r>
              <a:rPr lang="en-US" dirty="0"/>
              <a:t>shipStatus = true  (ship is active, not sunk)</a:t>
            </a:r>
          </a:p>
          <a:p>
            <a:r>
              <a:rPr lang="en-US" dirty="0"/>
              <a:t>shipName = “Aircraft Carrier”</a:t>
            </a:r>
          </a:p>
          <a:p>
            <a:r>
              <a:rPr lang="en-US" dirty="0"/>
              <a:t>maxHitCount = 8 (# of attackable points on ship)</a:t>
            </a:r>
          </a:p>
          <a:p>
            <a:r>
              <a:rPr lang="en-US" dirty="0"/>
              <a:t>currentHitCount = 0 (no points hit yet)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F7411AF-38BB-AAB9-C7F8-C30F3B33A6A2}"/>
              </a:ext>
            </a:extLst>
          </p:cNvPr>
          <p:cNvSpPr/>
          <p:nvPr/>
        </p:nvSpPr>
        <p:spPr>
          <a:xfrm>
            <a:off x="7713740" y="4157557"/>
            <a:ext cx="1098794" cy="46271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FAB56B-7CB3-150C-0124-714A3434F977}"/>
              </a:ext>
            </a:extLst>
          </p:cNvPr>
          <p:cNvSpPr txBox="1"/>
          <p:nvPr/>
        </p:nvSpPr>
        <p:spPr>
          <a:xfrm>
            <a:off x="7620141" y="3840144"/>
            <a:ext cx="28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32BB6CE-39BB-EDE8-4F0C-5BDE36DEED24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7904193" y="4024810"/>
            <a:ext cx="908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D76D02-E65A-19C4-EDAD-2784F63E31D8}"/>
              </a:ext>
            </a:extLst>
          </p:cNvPr>
          <p:cNvSpPr txBox="1"/>
          <p:nvPr/>
        </p:nvSpPr>
        <p:spPr>
          <a:xfrm>
            <a:off x="7462076" y="3984101"/>
            <a:ext cx="2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71D25F-7175-3D5F-5F48-AB8B4E1965BA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7606507" y="4353433"/>
            <a:ext cx="0" cy="28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C388A5E-6112-91E7-3758-598F22496B19}"/>
              </a:ext>
            </a:extLst>
          </p:cNvPr>
          <p:cNvSpPr txBox="1"/>
          <p:nvPr/>
        </p:nvSpPr>
        <p:spPr>
          <a:xfrm>
            <a:off x="8161377" y="378809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6ABAD2-DF89-2EBB-603C-E01D8F0CE56B}"/>
              </a:ext>
            </a:extLst>
          </p:cNvPr>
          <p:cNvSpPr txBox="1"/>
          <p:nvPr/>
        </p:nvSpPr>
        <p:spPr>
          <a:xfrm>
            <a:off x="7378717" y="426697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F3F687-465E-8BEA-5F1D-416740C76B38}"/>
              </a:ext>
            </a:extLst>
          </p:cNvPr>
          <p:cNvSpPr txBox="1"/>
          <p:nvPr/>
        </p:nvSpPr>
        <p:spPr>
          <a:xfrm>
            <a:off x="7462076" y="4649887"/>
            <a:ext cx="1644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Aircraft Carrier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3944D23-538B-55F5-BEA2-7BFE68E86569}"/>
              </a:ext>
            </a:extLst>
          </p:cNvPr>
          <p:cNvCxnSpPr>
            <a:stCxn id="11" idx="1"/>
            <a:endCxn id="11" idx="3"/>
          </p:cNvCxnSpPr>
          <p:nvPr/>
        </p:nvCxnSpPr>
        <p:spPr>
          <a:xfrm>
            <a:off x="7713740" y="4388913"/>
            <a:ext cx="10987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7BC9989-25F9-4C1D-7BA6-847186291F43}"/>
              </a:ext>
            </a:extLst>
          </p:cNvPr>
          <p:cNvCxnSpPr/>
          <p:nvPr/>
        </p:nvCxnSpPr>
        <p:spPr>
          <a:xfrm>
            <a:off x="7984404" y="4157557"/>
            <a:ext cx="0" cy="462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31E02B1-2D22-E61F-F2CC-46CBDE0C5DA0}"/>
              </a:ext>
            </a:extLst>
          </p:cNvPr>
          <p:cNvCxnSpPr/>
          <p:nvPr/>
        </p:nvCxnSpPr>
        <p:spPr>
          <a:xfrm>
            <a:off x="8265140" y="4165579"/>
            <a:ext cx="0" cy="462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2180F5B-8D40-5278-5F4D-E5A35DC50536}"/>
              </a:ext>
            </a:extLst>
          </p:cNvPr>
          <p:cNvCxnSpPr/>
          <p:nvPr/>
        </p:nvCxnSpPr>
        <p:spPr>
          <a:xfrm>
            <a:off x="8553897" y="4165580"/>
            <a:ext cx="0" cy="462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65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3A5032-5555-72B7-AECF-A061D1AAC79E}"/>
              </a:ext>
            </a:extLst>
          </p:cNvPr>
          <p:cNvSpPr txBox="1"/>
          <p:nvPr/>
        </p:nvSpPr>
        <p:spPr>
          <a:xfrm>
            <a:off x="617621" y="537411"/>
            <a:ext cx="11668066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Class: </a:t>
            </a:r>
            <a:r>
              <a:rPr lang="en-US" sz="2400" b="1" dirty="0"/>
              <a:t>Ship</a:t>
            </a:r>
            <a:r>
              <a:rPr lang="en-US" dirty="0"/>
              <a:t> </a:t>
            </a:r>
          </a:p>
          <a:p>
            <a:r>
              <a:rPr lang="en-US" dirty="0"/>
              <a:t>Class Methods: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setDimX(x : int) – </a:t>
            </a:r>
            <a:r>
              <a:rPr lang="en-US" sz="1800" dirty="0"/>
              <a:t>sets ship’s </a:t>
            </a:r>
            <a:r>
              <a:rPr lang="en-US" dirty="0"/>
              <a:t>width</a:t>
            </a:r>
            <a:r>
              <a:rPr lang="en-US" sz="1800" b="1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setDimY(y : int) – </a:t>
            </a:r>
            <a:r>
              <a:rPr lang="en-US" sz="1800" dirty="0"/>
              <a:t>sets ship’s </a:t>
            </a:r>
            <a:r>
              <a:rPr lang="en-US" dirty="0"/>
              <a:t>length</a:t>
            </a:r>
            <a:endParaRPr lang="en-US" sz="18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getDimX() – </a:t>
            </a:r>
            <a:r>
              <a:rPr lang="en-US" sz="1800" dirty="0"/>
              <a:t>returns ship’s width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getDimY() – </a:t>
            </a:r>
            <a:r>
              <a:rPr lang="en-US" sz="1800" dirty="0"/>
              <a:t>returns ship’s length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setLocation(points : ShipPoint[]) – sets location of the Ship object on th</a:t>
            </a:r>
            <a:r>
              <a:rPr lang="en-US" dirty="0"/>
              <a:t>e board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getLocation() – returns array of ShipPoint objects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getStatus() – returns true is ship is active, false if ship is sunk.</a:t>
            </a:r>
            <a:endParaRPr lang="en-US" sz="18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 err="1"/>
              <a:t>setHitCapacity</a:t>
            </a:r>
            <a:r>
              <a:rPr lang="en-US" sz="1800" b="1" dirty="0"/>
              <a:t>() – </a:t>
            </a:r>
            <a:r>
              <a:rPr lang="en-US" sz="1800" dirty="0"/>
              <a:t>sets amount of </a:t>
            </a:r>
            <a:r>
              <a:rPr lang="en-US" dirty="0"/>
              <a:t>damage required for the ship to sink (in # of attackable points on the ship)</a:t>
            </a:r>
            <a:endParaRPr lang="en-US" sz="18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getCurrentHitCount() – </a:t>
            </a:r>
            <a:r>
              <a:rPr lang="en-US" sz="1800" dirty="0"/>
              <a:t>returns ship’s </a:t>
            </a:r>
            <a:r>
              <a:rPr lang="en-US" dirty="0"/>
              <a:t>current damage (in # of points on the ship that are attacked) in int data type.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getPrcntDmge</a:t>
            </a:r>
            <a:r>
              <a:rPr lang="en-US" sz="1800" dirty="0"/>
              <a:t>(ship: Ship) – takes a Ship object and returns the percent damage it’s taken (in double data type).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609841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6F85AC7-1244-907D-52F1-A6ABCFC974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2" t="5870" r="11495" b="3905"/>
          <a:stretch/>
        </p:blipFill>
        <p:spPr>
          <a:xfrm>
            <a:off x="1058780" y="1145821"/>
            <a:ext cx="3232483" cy="32384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07FEF4-D635-F04E-C5F1-95459E46C4E5}"/>
              </a:ext>
            </a:extLst>
          </p:cNvPr>
          <p:cNvSpPr txBox="1"/>
          <p:nvPr/>
        </p:nvSpPr>
        <p:spPr>
          <a:xfrm>
            <a:off x="1195136" y="124004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0E6E59-3510-845E-0C87-1B75B29DEC68}"/>
              </a:ext>
            </a:extLst>
          </p:cNvPr>
          <p:cNvSpPr txBox="1"/>
          <p:nvPr/>
        </p:nvSpPr>
        <p:spPr>
          <a:xfrm>
            <a:off x="4291263" y="1393937"/>
            <a:ext cx="2350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= No ships are placed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905D95-18C6-C881-CF66-F3F68676F1F0}"/>
              </a:ext>
            </a:extLst>
          </p:cNvPr>
          <p:cNvSpPr txBox="1"/>
          <p:nvPr/>
        </p:nvSpPr>
        <p:spPr>
          <a:xfrm>
            <a:off x="1058780" y="776489"/>
            <a:ext cx="432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 Board (</a:t>
            </a:r>
            <a:r>
              <a:rPr lang="en-US" b="1" dirty="0"/>
              <a:t>initialization</a:t>
            </a:r>
            <a:r>
              <a:rPr lang="en-US" dirty="0"/>
              <a:t> of P1’s board):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835212-4BD7-C18D-903A-F617FE0637CC}"/>
              </a:ext>
            </a:extLst>
          </p:cNvPr>
          <p:cNvSpPr txBox="1"/>
          <p:nvPr/>
        </p:nvSpPr>
        <p:spPr>
          <a:xfrm>
            <a:off x="1493574" y="124004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6B9E80-15A0-4D2B-FBCF-4D50C7D663CB}"/>
              </a:ext>
            </a:extLst>
          </p:cNvPr>
          <p:cNvSpPr txBox="1"/>
          <p:nvPr/>
        </p:nvSpPr>
        <p:spPr>
          <a:xfrm>
            <a:off x="1806394" y="12400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A566E3-0FB4-66AA-A9E9-254FA653626C}"/>
              </a:ext>
            </a:extLst>
          </p:cNvPr>
          <p:cNvSpPr txBox="1"/>
          <p:nvPr/>
        </p:nvSpPr>
        <p:spPr>
          <a:xfrm>
            <a:off x="1196799" y="15368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B67ADD-57BC-C84C-E592-B8E7D7152B85}"/>
              </a:ext>
            </a:extLst>
          </p:cNvPr>
          <p:cNvSpPr txBox="1"/>
          <p:nvPr/>
        </p:nvSpPr>
        <p:spPr>
          <a:xfrm>
            <a:off x="1501598" y="153682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553B5B-102F-CAE7-4E04-BE79228EF7BA}"/>
              </a:ext>
            </a:extLst>
          </p:cNvPr>
          <p:cNvSpPr txBox="1"/>
          <p:nvPr/>
        </p:nvSpPr>
        <p:spPr>
          <a:xfrm>
            <a:off x="1806397" y="153683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69F3A9-5787-955F-CAF8-CD3CAEC0A102}"/>
              </a:ext>
            </a:extLst>
          </p:cNvPr>
          <p:cNvSpPr txBox="1"/>
          <p:nvPr/>
        </p:nvSpPr>
        <p:spPr>
          <a:xfrm>
            <a:off x="2087130" y="12400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71A2C6-D150-4380-1418-2917FC436EC7}"/>
              </a:ext>
            </a:extLst>
          </p:cNvPr>
          <p:cNvSpPr txBox="1"/>
          <p:nvPr/>
        </p:nvSpPr>
        <p:spPr>
          <a:xfrm>
            <a:off x="2087133" y="153683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3E55D5-2493-58CC-C649-860D9170F103}"/>
              </a:ext>
            </a:extLst>
          </p:cNvPr>
          <p:cNvSpPr txBox="1"/>
          <p:nvPr/>
        </p:nvSpPr>
        <p:spPr>
          <a:xfrm>
            <a:off x="2084880" y="244225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135AA9-CF2B-611D-3BEA-C42BA76DE389}"/>
              </a:ext>
            </a:extLst>
          </p:cNvPr>
          <p:cNvSpPr txBox="1"/>
          <p:nvPr/>
        </p:nvSpPr>
        <p:spPr>
          <a:xfrm>
            <a:off x="2398983" y="244225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8F1801-FBE9-8342-0F1C-2C560EA8BBC8}"/>
              </a:ext>
            </a:extLst>
          </p:cNvPr>
          <p:cNvSpPr txBox="1"/>
          <p:nvPr/>
        </p:nvSpPr>
        <p:spPr>
          <a:xfrm>
            <a:off x="2695761" y="24422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D3826E-33AB-870D-5212-583F4C9F64A8}"/>
              </a:ext>
            </a:extLst>
          </p:cNvPr>
          <p:cNvSpPr txBox="1"/>
          <p:nvPr/>
        </p:nvSpPr>
        <p:spPr>
          <a:xfrm>
            <a:off x="1501595" y="334061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021100-08F9-B87C-B638-04B01EB61BD7}"/>
              </a:ext>
            </a:extLst>
          </p:cNvPr>
          <p:cNvSpPr txBox="1"/>
          <p:nvPr/>
        </p:nvSpPr>
        <p:spPr>
          <a:xfrm>
            <a:off x="1501596" y="36454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EF42F0-DF27-D13B-FEF2-E26D4D7113D3}"/>
              </a:ext>
            </a:extLst>
          </p:cNvPr>
          <p:cNvSpPr txBox="1"/>
          <p:nvPr/>
        </p:nvSpPr>
        <p:spPr>
          <a:xfrm>
            <a:off x="1493576" y="393416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6E8432-1AF7-5098-1ADF-FED94CE1B23F}"/>
              </a:ext>
            </a:extLst>
          </p:cNvPr>
          <p:cNvSpPr txBox="1"/>
          <p:nvPr/>
        </p:nvSpPr>
        <p:spPr>
          <a:xfrm>
            <a:off x="3285049" y="364644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7B295C-EC3C-CC5C-538B-DFF60CF3A04A}"/>
              </a:ext>
            </a:extLst>
          </p:cNvPr>
          <p:cNvSpPr txBox="1"/>
          <p:nvPr/>
        </p:nvSpPr>
        <p:spPr>
          <a:xfrm>
            <a:off x="3583110" y="363039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D36D36-746A-7994-0805-B8BF1CFB4F4D}"/>
              </a:ext>
            </a:extLst>
          </p:cNvPr>
          <p:cNvSpPr txBox="1"/>
          <p:nvPr/>
        </p:nvSpPr>
        <p:spPr>
          <a:xfrm>
            <a:off x="3879888" y="36304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1BE145-37BF-BD14-1BAA-AD77B9A05F6F}"/>
              </a:ext>
            </a:extLst>
          </p:cNvPr>
          <p:cNvSpPr txBox="1"/>
          <p:nvPr/>
        </p:nvSpPr>
        <p:spPr>
          <a:xfrm>
            <a:off x="2686276" y="184678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8A58AD-0D7F-7A01-204A-A54F91C07FEE}"/>
              </a:ext>
            </a:extLst>
          </p:cNvPr>
          <p:cNvSpPr txBox="1"/>
          <p:nvPr/>
        </p:nvSpPr>
        <p:spPr>
          <a:xfrm>
            <a:off x="2991075" y="18467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546FE6-4978-F3AA-08B0-DD482CF1CDA2}"/>
              </a:ext>
            </a:extLst>
          </p:cNvPr>
          <p:cNvSpPr txBox="1"/>
          <p:nvPr/>
        </p:nvSpPr>
        <p:spPr>
          <a:xfrm>
            <a:off x="3295874" y="18467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4B6796-1DE3-73EF-FB0A-A31328DBECE2}"/>
              </a:ext>
            </a:extLst>
          </p:cNvPr>
          <p:cNvSpPr txBox="1"/>
          <p:nvPr/>
        </p:nvSpPr>
        <p:spPr>
          <a:xfrm>
            <a:off x="3576610" y="184678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73A542-A421-CBB2-3C51-F420575B747C}"/>
              </a:ext>
            </a:extLst>
          </p:cNvPr>
          <p:cNvSpPr txBox="1"/>
          <p:nvPr/>
        </p:nvSpPr>
        <p:spPr>
          <a:xfrm>
            <a:off x="3897451" y="184678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F0C858-BDB6-D969-A3DC-E687B5927843}"/>
              </a:ext>
            </a:extLst>
          </p:cNvPr>
          <p:cNvSpPr txBox="1"/>
          <p:nvPr/>
        </p:nvSpPr>
        <p:spPr>
          <a:xfrm>
            <a:off x="2686276" y="214451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8F77F8-5336-5A66-500B-A8D20D56ED3C}"/>
              </a:ext>
            </a:extLst>
          </p:cNvPr>
          <p:cNvSpPr txBox="1"/>
          <p:nvPr/>
        </p:nvSpPr>
        <p:spPr>
          <a:xfrm>
            <a:off x="2991075" y="214451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2E2286-44C1-0613-C71B-87F931967351}"/>
              </a:ext>
            </a:extLst>
          </p:cNvPr>
          <p:cNvSpPr txBox="1"/>
          <p:nvPr/>
        </p:nvSpPr>
        <p:spPr>
          <a:xfrm>
            <a:off x="3295874" y="214451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015F1B-51FB-FDBE-9A63-3F9F75D42544}"/>
              </a:ext>
            </a:extLst>
          </p:cNvPr>
          <p:cNvSpPr txBox="1"/>
          <p:nvPr/>
        </p:nvSpPr>
        <p:spPr>
          <a:xfrm>
            <a:off x="3576610" y="214451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1B0246-21D5-E9C6-3A72-29551B73CC79}"/>
              </a:ext>
            </a:extLst>
          </p:cNvPr>
          <p:cNvSpPr txBox="1"/>
          <p:nvPr/>
        </p:nvSpPr>
        <p:spPr>
          <a:xfrm>
            <a:off x="3897451" y="214451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220B01-EA8E-342C-75F9-CD4E046B857E}"/>
              </a:ext>
            </a:extLst>
          </p:cNvPr>
          <p:cNvSpPr txBox="1"/>
          <p:nvPr/>
        </p:nvSpPr>
        <p:spPr>
          <a:xfrm>
            <a:off x="1186344" y="21524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041526-B8F0-FF69-A53E-B30CD678D1ED}"/>
              </a:ext>
            </a:extLst>
          </p:cNvPr>
          <p:cNvSpPr txBox="1"/>
          <p:nvPr/>
        </p:nvSpPr>
        <p:spPr>
          <a:xfrm>
            <a:off x="1491143" y="215249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5D35BE-EC35-402C-586D-419F576D6CB2}"/>
              </a:ext>
            </a:extLst>
          </p:cNvPr>
          <p:cNvSpPr txBox="1"/>
          <p:nvPr/>
        </p:nvSpPr>
        <p:spPr>
          <a:xfrm>
            <a:off x="1795942" y="215249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6281CD-90D8-32A8-F9C3-4A2486B9D273}"/>
              </a:ext>
            </a:extLst>
          </p:cNvPr>
          <p:cNvSpPr txBox="1"/>
          <p:nvPr/>
        </p:nvSpPr>
        <p:spPr>
          <a:xfrm>
            <a:off x="2076678" y="215249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32EB18-3B4E-9419-F220-815CDE27CBAE}"/>
              </a:ext>
            </a:extLst>
          </p:cNvPr>
          <p:cNvSpPr txBox="1"/>
          <p:nvPr/>
        </p:nvSpPr>
        <p:spPr>
          <a:xfrm>
            <a:off x="2397519" y="21524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F83BC4D-7C3D-B529-0CA9-94F98D890014}"/>
              </a:ext>
            </a:extLst>
          </p:cNvPr>
          <p:cNvSpPr txBox="1"/>
          <p:nvPr/>
        </p:nvSpPr>
        <p:spPr>
          <a:xfrm>
            <a:off x="2689113" y="275149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DDC950-5617-9116-FF86-C5F6821C4D8C}"/>
              </a:ext>
            </a:extLst>
          </p:cNvPr>
          <p:cNvSpPr txBox="1"/>
          <p:nvPr/>
        </p:nvSpPr>
        <p:spPr>
          <a:xfrm>
            <a:off x="2993912" y="27514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D67ABB-402B-4C51-2FA5-950B265BC1A0}"/>
              </a:ext>
            </a:extLst>
          </p:cNvPr>
          <p:cNvSpPr txBox="1"/>
          <p:nvPr/>
        </p:nvSpPr>
        <p:spPr>
          <a:xfrm>
            <a:off x="3298711" y="27514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2CF1A1-215A-83B1-AB5F-C4D45954EAAF}"/>
              </a:ext>
            </a:extLst>
          </p:cNvPr>
          <p:cNvSpPr txBox="1"/>
          <p:nvPr/>
        </p:nvSpPr>
        <p:spPr>
          <a:xfrm>
            <a:off x="3579447" y="275149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AB3BF49-4606-14FD-CA56-6383ECA866D6}"/>
              </a:ext>
            </a:extLst>
          </p:cNvPr>
          <p:cNvSpPr txBox="1"/>
          <p:nvPr/>
        </p:nvSpPr>
        <p:spPr>
          <a:xfrm>
            <a:off x="3900288" y="275149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14F1F7C-062A-92FA-4199-9EF7C54AEE2B}"/>
              </a:ext>
            </a:extLst>
          </p:cNvPr>
          <p:cNvSpPr txBox="1"/>
          <p:nvPr/>
        </p:nvSpPr>
        <p:spPr>
          <a:xfrm>
            <a:off x="1182677" y="27519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741D854-BC26-297D-B805-50D55F6EAE46}"/>
              </a:ext>
            </a:extLst>
          </p:cNvPr>
          <p:cNvSpPr txBox="1"/>
          <p:nvPr/>
        </p:nvSpPr>
        <p:spPr>
          <a:xfrm>
            <a:off x="1487476" y="27519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B9B381F-3143-0BC5-25C5-8839FFB9636D}"/>
              </a:ext>
            </a:extLst>
          </p:cNvPr>
          <p:cNvSpPr txBox="1"/>
          <p:nvPr/>
        </p:nvSpPr>
        <p:spPr>
          <a:xfrm>
            <a:off x="1792275" y="275198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5BD75A3-1ABA-BE03-5EA9-6147B6E929D4}"/>
              </a:ext>
            </a:extLst>
          </p:cNvPr>
          <p:cNvSpPr txBox="1"/>
          <p:nvPr/>
        </p:nvSpPr>
        <p:spPr>
          <a:xfrm>
            <a:off x="2073011" y="275198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882B597-02A6-9469-5868-E9A881999267}"/>
              </a:ext>
            </a:extLst>
          </p:cNvPr>
          <p:cNvSpPr txBox="1"/>
          <p:nvPr/>
        </p:nvSpPr>
        <p:spPr>
          <a:xfrm>
            <a:off x="2393852" y="275199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D2D8515-D263-9179-BDB9-CCF0AA9A8854}"/>
              </a:ext>
            </a:extLst>
          </p:cNvPr>
          <p:cNvSpPr txBox="1"/>
          <p:nvPr/>
        </p:nvSpPr>
        <p:spPr>
          <a:xfrm>
            <a:off x="1190698" y="305431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C4F633-E3F0-CCDC-6EF4-BAE7160B9945}"/>
              </a:ext>
            </a:extLst>
          </p:cNvPr>
          <p:cNvSpPr txBox="1"/>
          <p:nvPr/>
        </p:nvSpPr>
        <p:spPr>
          <a:xfrm>
            <a:off x="1495497" y="305431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F8A2939-21FA-EA3D-13E2-D9D62BF5B5B4}"/>
              </a:ext>
            </a:extLst>
          </p:cNvPr>
          <p:cNvSpPr txBox="1"/>
          <p:nvPr/>
        </p:nvSpPr>
        <p:spPr>
          <a:xfrm>
            <a:off x="1800296" y="305431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9F0A39F-2CE5-4652-A0F9-87D8B2EDD5E1}"/>
              </a:ext>
            </a:extLst>
          </p:cNvPr>
          <p:cNvSpPr txBox="1"/>
          <p:nvPr/>
        </p:nvSpPr>
        <p:spPr>
          <a:xfrm>
            <a:off x="2081032" y="30543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411831-17D8-2D25-5D8C-1F14ABFBE1ED}"/>
              </a:ext>
            </a:extLst>
          </p:cNvPr>
          <p:cNvSpPr txBox="1"/>
          <p:nvPr/>
        </p:nvSpPr>
        <p:spPr>
          <a:xfrm>
            <a:off x="2401873" y="3054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72C81FD-D0EE-7E7F-7E73-72C6E84EFC4F}"/>
              </a:ext>
            </a:extLst>
          </p:cNvPr>
          <p:cNvSpPr txBox="1"/>
          <p:nvPr/>
        </p:nvSpPr>
        <p:spPr>
          <a:xfrm>
            <a:off x="2698217" y="305431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59F32B7-FD8F-5530-5A1B-3A3D0EBFBEC6}"/>
              </a:ext>
            </a:extLst>
          </p:cNvPr>
          <p:cNvSpPr txBox="1"/>
          <p:nvPr/>
        </p:nvSpPr>
        <p:spPr>
          <a:xfrm>
            <a:off x="3003016" y="305431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BBC6B58-1EC0-60F8-A3CF-1B516D41C713}"/>
              </a:ext>
            </a:extLst>
          </p:cNvPr>
          <p:cNvSpPr txBox="1"/>
          <p:nvPr/>
        </p:nvSpPr>
        <p:spPr>
          <a:xfrm>
            <a:off x="3307815" y="305431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C0632C9-C7C2-BCEF-82A0-F2D231EEB5EB}"/>
              </a:ext>
            </a:extLst>
          </p:cNvPr>
          <p:cNvSpPr txBox="1"/>
          <p:nvPr/>
        </p:nvSpPr>
        <p:spPr>
          <a:xfrm>
            <a:off x="3588551" y="305431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E35121E-6DA6-4717-8052-9CD06D4C1A1A}"/>
              </a:ext>
            </a:extLst>
          </p:cNvPr>
          <p:cNvSpPr txBox="1"/>
          <p:nvPr/>
        </p:nvSpPr>
        <p:spPr>
          <a:xfrm>
            <a:off x="3909392" y="30543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335FCC3-B0ED-4548-E32C-FA2DC26806F7}"/>
              </a:ext>
            </a:extLst>
          </p:cNvPr>
          <p:cNvSpPr txBox="1"/>
          <p:nvPr/>
        </p:nvSpPr>
        <p:spPr>
          <a:xfrm>
            <a:off x="2688873" y="33469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326E0EC-2A14-B37C-CE39-C140A366BB6B}"/>
              </a:ext>
            </a:extLst>
          </p:cNvPr>
          <p:cNvSpPr txBox="1"/>
          <p:nvPr/>
        </p:nvSpPr>
        <p:spPr>
          <a:xfrm>
            <a:off x="2993672" y="33469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DDA1551-4C53-9D31-1505-536A0AA8E78C}"/>
              </a:ext>
            </a:extLst>
          </p:cNvPr>
          <p:cNvSpPr txBox="1"/>
          <p:nvPr/>
        </p:nvSpPr>
        <p:spPr>
          <a:xfrm>
            <a:off x="3298471" y="334692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09A4F04-B10C-C556-A4EE-D109F37C258C}"/>
              </a:ext>
            </a:extLst>
          </p:cNvPr>
          <p:cNvSpPr txBox="1"/>
          <p:nvPr/>
        </p:nvSpPr>
        <p:spPr>
          <a:xfrm>
            <a:off x="3579207" y="33469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5BA120-7908-D9F2-7680-D1E5E6C65BC5}"/>
              </a:ext>
            </a:extLst>
          </p:cNvPr>
          <p:cNvSpPr txBox="1"/>
          <p:nvPr/>
        </p:nvSpPr>
        <p:spPr>
          <a:xfrm>
            <a:off x="3900048" y="33469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C38252F-A528-CC7B-55B3-E49D4F535FD7}"/>
              </a:ext>
            </a:extLst>
          </p:cNvPr>
          <p:cNvSpPr txBox="1"/>
          <p:nvPr/>
        </p:nvSpPr>
        <p:spPr>
          <a:xfrm>
            <a:off x="1789147" y="36508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B06A8AE-E0F4-6E93-E3BD-C1447F6A122D}"/>
              </a:ext>
            </a:extLst>
          </p:cNvPr>
          <p:cNvSpPr txBox="1"/>
          <p:nvPr/>
        </p:nvSpPr>
        <p:spPr>
          <a:xfrm>
            <a:off x="2093946" y="365089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9D158F3-E8BB-953A-C7E1-B4F65E422635}"/>
              </a:ext>
            </a:extLst>
          </p:cNvPr>
          <p:cNvSpPr txBox="1"/>
          <p:nvPr/>
        </p:nvSpPr>
        <p:spPr>
          <a:xfrm>
            <a:off x="2398745" y="365089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6FC94ED-20B3-595F-FE8B-8AE212809B33}"/>
              </a:ext>
            </a:extLst>
          </p:cNvPr>
          <p:cNvSpPr txBox="1"/>
          <p:nvPr/>
        </p:nvSpPr>
        <p:spPr>
          <a:xfrm>
            <a:off x="2679481" y="365089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62FB404-E929-804F-48F0-DCE3D571D953}"/>
              </a:ext>
            </a:extLst>
          </p:cNvPr>
          <p:cNvSpPr txBox="1"/>
          <p:nvPr/>
        </p:nvSpPr>
        <p:spPr>
          <a:xfrm>
            <a:off x="3000322" y="36508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DA4F4A8-5F85-151D-5E7F-EFBC1C73F359}"/>
              </a:ext>
            </a:extLst>
          </p:cNvPr>
          <p:cNvSpPr txBox="1"/>
          <p:nvPr/>
        </p:nvSpPr>
        <p:spPr>
          <a:xfrm>
            <a:off x="1790549" y="394757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C9815D8-B70B-9CBE-E58C-C952D06BEF2B}"/>
              </a:ext>
            </a:extLst>
          </p:cNvPr>
          <p:cNvSpPr txBox="1"/>
          <p:nvPr/>
        </p:nvSpPr>
        <p:spPr>
          <a:xfrm>
            <a:off x="2095348" y="39475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5D7DD8D-3D1B-E1BD-981C-0CB3FAB51757}"/>
              </a:ext>
            </a:extLst>
          </p:cNvPr>
          <p:cNvSpPr txBox="1"/>
          <p:nvPr/>
        </p:nvSpPr>
        <p:spPr>
          <a:xfrm>
            <a:off x="2400147" y="394757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F1A02B9-D077-59FD-5E37-59C42A8C4B00}"/>
              </a:ext>
            </a:extLst>
          </p:cNvPr>
          <p:cNvSpPr txBox="1"/>
          <p:nvPr/>
        </p:nvSpPr>
        <p:spPr>
          <a:xfrm>
            <a:off x="2680883" y="394757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284A61E-FDA4-458B-6451-DD6777E803DE}"/>
              </a:ext>
            </a:extLst>
          </p:cNvPr>
          <p:cNvSpPr txBox="1"/>
          <p:nvPr/>
        </p:nvSpPr>
        <p:spPr>
          <a:xfrm>
            <a:off x="3001724" y="394757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B763099-632D-3B09-7C1F-FA92D695DC0A}"/>
              </a:ext>
            </a:extLst>
          </p:cNvPr>
          <p:cNvSpPr txBox="1"/>
          <p:nvPr/>
        </p:nvSpPr>
        <p:spPr>
          <a:xfrm>
            <a:off x="2688873" y="126023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80F9DA3-5C00-D226-5705-BEDE47845AD8}"/>
              </a:ext>
            </a:extLst>
          </p:cNvPr>
          <p:cNvSpPr txBox="1"/>
          <p:nvPr/>
        </p:nvSpPr>
        <p:spPr>
          <a:xfrm>
            <a:off x="2993672" y="126023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9A47EBA-1D19-AF84-A2E7-6B275CE40725}"/>
              </a:ext>
            </a:extLst>
          </p:cNvPr>
          <p:cNvSpPr txBox="1"/>
          <p:nvPr/>
        </p:nvSpPr>
        <p:spPr>
          <a:xfrm>
            <a:off x="3298471" y="12602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A4C484F-34BB-F534-0BBE-664628638871}"/>
              </a:ext>
            </a:extLst>
          </p:cNvPr>
          <p:cNvSpPr txBox="1"/>
          <p:nvPr/>
        </p:nvSpPr>
        <p:spPr>
          <a:xfrm>
            <a:off x="3579207" y="126023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B3D7CB6-6128-B3D9-6140-80DB77276CAA}"/>
              </a:ext>
            </a:extLst>
          </p:cNvPr>
          <p:cNvSpPr txBox="1"/>
          <p:nvPr/>
        </p:nvSpPr>
        <p:spPr>
          <a:xfrm>
            <a:off x="3900048" y="126023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FDC6ABB-11FC-9DA6-2233-EA0126152C83}"/>
              </a:ext>
            </a:extLst>
          </p:cNvPr>
          <p:cNvSpPr txBox="1"/>
          <p:nvPr/>
        </p:nvSpPr>
        <p:spPr>
          <a:xfrm>
            <a:off x="2681092" y="15488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40F0F73-BE71-3C94-C363-4D7949D2A25C}"/>
              </a:ext>
            </a:extLst>
          </p:cNvPr>
          <p:cNvSpPr txBox="1"/>
          <p:nvPr/>
        </p:nvSpPr>
        <p:spPr>
          <a:xfrm>
            <a:off x="2985891" y="154887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8918666-E724-81AA-8C77-9A5D7E306CD6}"/>
              </a:ext>
            </a:extLst>
          </p:cNvPr>
          <p:cNvSpPr txBox="1"/>
          <p:nvPr/>
        </p:nvSpPr>
        <p:spPr>
          <a:xfrm>
            <a:off x="3290690" y="154887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A337B85-DDBF-B371-1248-EB31743C9ED7}"/>
              </a:ext>
            </a:extLst>
          </p:cNvPr>
          <p:cNvSpPr txBox="1"/>
          <p:nvPr/>
        </p:nvSpPr>
        <p:spPr>
          <a:xfrm>
            <a:off x="3571426" y="154887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8F2FDE1-75EC-A2F5-B063-8E01FCE41F51}"/>
              </a:ext>
            </a:extLst>
          </p:cNvPr>
          <p:cNvSpPr txBox="1"/>
          <p:nvPr/>
        </p:nvSpPr>
        <p:spPr>
          <a:xfrm>
            <a:off x="3892267" y="15488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84B1DFB-1020-2FF3-218D-64A4058E5392}"/>
              </a:ext>
            </a:extLst>
          </p:cNvPr>
          <p:cNvSpPr txBox="1"/>
          <p:nvPr/>
        </p:nvSpPr>
        <p:spPr>
          <a:xfrm>
            <a:off x="1190698" y="1861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3ACD960-D90D-B4AB-B31D-296723241B5E}"/>
              </a:ext>
            </a:extLst>
          </p:cNvPr>
          <p:cNvSpPr txBox="1"/>
          <p:nvPr/>
        </p:nvSpPr>
        <p:spPr>
          <a:xfrm>
            <a:off x="1495497" y="186180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6E7C4B5-64EC-0FE9-3B93-43974FE9C425}"/>
              </a:ext>
            </a:extLst>
          </p:cNvPr>
          <p:cNvSpPr txBox="1"/>
          <p:nvPr/>
        </p:nvSpPr>
        <p:spPr>
          <a:xfrm>
            <a:off x="1800296" y="186180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43A0C3A-729E-1D88-C114-15ACBC0D3A3F}"/>
              </a:ext>
            </a:extLst>
          </p:cNvPr>
          <p:cNvSpPr txBox="1"/>
          <p:nvPr/>
        </p:nvSpPr>
        <p:spPr>
          <a:xfrm>
            <a:off x="2081032" y="186180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2ED0919-33BA-E25E-9C5E-6FDEE050C3FD}"/>
              </a:ext>
            </a:extLst>
          </p:cNvPr>
          <p:cNvSpPr txBox="1"/>
          <p:nvPr/>
        </p:nvSpPr>
        <p:spPr>
          <a:xfrm>
            <a:off x="2401873" y="186180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511A295-BBBD-E011-15B7-BF932436D420}"/>
              </a:ext>
            </a:extLst>
          </p:cNvPr>
          <p:cNvSpPr txBox="1"/>
          <p:nvPr/>
        </p:nvSpPr>
        <p:spPr>
          <a:xfrm>
            <a:off x="2392245" y="125221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F38645D-0EC9-F5BD-E335-85601528612B}"/>
              </a:ext>
            </a:extLst>
          </p:cNvPr>
          <p:cNvSpPr txBox="1"/>
          <p:nvPr/>
        </p:nvSpPr>
        <p:spPr>
          <a:xfrm>
            <a:off x="2393328" y="155503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38813DF-D372-4D72-755A-A3D075236ACF}"/>
              </a:ext>
            </a:extLst>
          </p:cNvPr>
          <p:cNvSpPr txBox="1"/>
          <p:nvPr/>
        </p:nvSpPr>
        <p:spPr>
          <a:xfrm>
            <a:off x="2993913" y="244669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099F16D-CBC2-6075-BEA6-92CA3E270471}"/>
              </a:ext>
            </a:extLst>
          </p:cNvPr>
          <p:cNvSpPr txBox="1"/>
          <p:nvPr/>
        </p:nvSpPr>
        <p:spPr>
          <a:xfrm>
            <a:off x="3298712" y="24467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F046431-298D-699C-EA0B-5DF52755CF7F}"/>
              </a:ext>
            </a:extLst>
          </p:cNvPr>
          <p:cNvSpPr txBox="1"/>
          <p:nvPr/>
        </p:nvSpPr>
        <p:spPr>
          <a:xfrm>
            <a:off x="3579448" y="24467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D97793D-BAA0-64BC-07B1-54473C29CB89}"/>
              </a:ext>
            </a:extLst>
          </p:cNvPr>
          <p:cNvSpPr txBox="1"/>
          <p:nvPr/>
        </p:nvSpPr>
        <p:spPr>
          <a:xfrm>
            <a:off x="3900289" y="24467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08C892C-D10A-B54D-4354-E6557D3AECE4}"/>
              </a:ext>
            </a:extLst>
          </p:cNvPr>
          <p:cNvSpPr txBox="1"/>
          <p:nvPr/>
        </p:nvSpPr>
        <p:spPr>
          <a:xfrm>
            <a:off x="3289407" y="395508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5FE51C2-AC17-459C-CCF2-BCE692E6D4CB}"/>
              </a:ext>
            </a:extLst>
          </p:cNvPr>
          <p:cNvSpPr txBox="1"/>
          <p:nvPr/>
        </p:nvSpPr>
        <p:spPr>
          <a:xfrm>
            <a:off x="3594206" y="395508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4AEF2B6-D443-45B1-9AEB-02EBA351F268}"/>
              </a:ext>
            </a:extLst>
          </p:cNvPr>
          <p:cNvSpPr txBox="1"/>
          <p:nvPr/>
        </p:nvSpPr>
        <p:spPr>
          <a:xfrm>
            <a:off x="3899005" y="395508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5875C52-CD91-C577-E8EA-6C12EEBB6841}"/>
              </a:ext>
            </a:extLst>
          </p:cNvPr>
          <p:cNvSpPr txBox="1"/>
          <p:nvPr/>
        </p:nvSpPr>
        <p:spPr>
          <a:xfrm>
            <a:off x="1790872" y="33452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E509A47-466D-8268-194B-EF15C56164FD}"/>
              </a:ext>
            </a:extLst>
          </p:cNvPr>
          <p:cNvSpPr txBox="1"/>
          <p:nvPr/>
        </p:nvSpPr>
        <p:spPr>
          <a:xfrm>
            <a:off x="2095671" y="334525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E7E3C49-BAA3-4565-CC91-32021938B88B}"/>
              </a:ext>
            </a:extLst>
          </p:cNvPr>
          <p:cNvSpPr txBox="1"/>
          <p:nvPr/>
        </p:nvSpPr>
        <p:spPr>
          <a:xfrm>
            <a:off x="2400470" y="33452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1E0DE95-E5F1-CC86-299C-D7797985F7D5}"/>
              </a:ext>
            </a:extLst>
          </p:cNvPr>
          <p:cNvSpPr txBox="1"/>
          <p:nvPr/>
        </p:nvSpPr>
        <p:spPr>
          <a:xfrm>
            <a:off x="1189295" y="244421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5FB0737-B771-F3C1-E26E-FE8DCB2D1443}"/>
              </a:ext>
            </a:extLst>
          </p:cNvPr>
          <p:cNvSpPr txBox="1"/>
          <p:nvPr/>
        </p:nvSpPr>
        <p:spPr>
          <a:xfrm>
            <a:off x="1494094" y="244421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286B558-CD04-50B8-874D-2D559C9D3E98}"/>
              </a:ext>
            </a:extLst>
          </p:cNvPr>
          <p:cNvSpPr txBox="1"/>
          <p:nvPr/>
        </p:nvSpPr>
        <p:spPr>
          <a:xfrm>
            <a:off x="1798893" y="244421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A274573-B620-F61F-D95D-792EC154DFA9}"/>
              </a:ext>
            </a:extLst>
          </p:cNvPr>
          <p:cNvSpPr txBox="1"/>
          <p:nvPr/>
        </p:nvSpPr>
        <p:spPr>
          <a:xfrm>
            <a:off x="1195550" y="365723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DC31D1D-60C1-355A-1007-AEA1DBE4D529}"/>
              </a:ext>
            </a:extLst>
          </p:cNvPr>
          <p:cNvSpPr txBox="1"/>
          <p:nvPr/>
        </p:nvSpPr>
        <p:spPr>
          <a:xfrm>
            <a:off x="1196952" y="395391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D341CB9-BD0D-4DEC-634C-578B2DA3CEAF}"/>
              </a:ext>
            </a:extLst>
          </p:cNvPr>
          <p:cNvSpPr txBox="1"/>
          <p:nvPr/>
        </p:nvSpPr>
        <p:spPr>
          <a:xfrm>
            <a:off x="1197275" y="335159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202912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1E169C1-F330-AC68-6F70-0716DBFAA4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2" t="5870" r="11495" b="3905"/>
          <a:stretch/>
        </p:blipFill>
        <p:spPr>
          <a:xfrm>
            <a:off x="1058781" y="1155793"/>
            <a:ext cx="3232483" cy="32384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2B80EB-27A3-712B-3C58-D0F0810BD429}"/>
              </a:ext>
            </a:extLst>
          </p:cNvPr>
          <p:cNvSpPr txBox="1"/>
          <p:nvPr/>
        </p:nvSpPr>
        <p:spPr>
          <a:xfrm>
            <a:off x="1195137" y="125002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5017CE-8D92-8375-C258-5C3F180EEB13}"/>
              </a:ext>
            </a:extLst>
          </p:cNvPr>
          <p:cNvSpPr txBox="1"/>
          <p:nvPr/>
        </p:nvSpPr>
        <p:spPr>
          <a:xfrm>
            <a:off x="4291264" y="1403909"/>
            <a:ext cx="27224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= where no ship is placed</a:t>
            </a:r>
          </a:p>
          <a:p>
            <a:r>
              <a:rPr lang="en-US" dirty="0">
                <a:highlight>
                  <a:srgbClr val="FFFF00"/>
                </a:highlight>
              </a:rPr>
              <a:t>1 = where B1 is placed</a:t>
            </a:r>
          </a:p>
          <a:p>
            <a:r>
              <a:rPr lang="en-US" dirty="0">
                <a:highlight>
                  <a:srgbClr val="FFFF00"/>
                </a:highlight>
              </a:rPr>
              <a:t>2 = where B2 is placed</a:t>
            </a:r>
          </a:p>
          <a:p>
            <a:r>
              <a:rPr lang="en-US" dirty="0">
                <a:highlight>
                  <a:srgbClr val="FFFF00"/>
                </a:highlight>
              </a:rPr>
              <a:t>3 = where B3 is placed</a:t>
            </a:r>
          </a:p>
          <a:p>
            <a:r>
              <a:rPr lang="en-US" dirty="0">
                <a:highlight>
                  <a:srgbClr val="FFFF00"/>
                </a:highlight>
              </a:rPr>
              <a:t>4 = where B4 is placed</a:t>
            </a:r>
          </a:p>
          <a:p>
            <a:r>
              <a:rPr lang="en-US" dirty="0">
                <a:highlight>
                  <a:srgbClr val="FFFF00"/>
                </a:highlight>
              </a:rPr>
              <a:t>5 = where B5 is placed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082486C-B383-FA89-8E6D-EE88B5D1E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3871" y="1685803"/>
            <a:ext cx="3513222" cy="2708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00E62B-68C1-F709-250E-DAFA71464B86}"/>
              </a:ext>
            </a:extLst>
          </p:cNvPr>
          <p:cNvSpPr txBox="1"/>
          <p:nvPr/>
        </p:nvSpPr>
        <p:spPr>
          <a:xfrm>
            <a:off x="1058781" y="786461"/>
            <a:ext cx="699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 Board (example below of P1’s board </a:t>
            </a:r>
            <a:r>
              <a:rPr lang="en-US" b="1" dirty="0"/>
              <a:t>after</a:t>
            </a:r>
            <a:r>
              <a:rPr lang="en-US" dirty="0"/>
              <a:t> </a:t>
            </a:r>
            <a:r>
              <a:rPr lang="en-US" b="1" dirty="0"/>
              <a:t>entire fleet is placed</a:t>
            </a:r>
            <a:r>
              <a:rPr lang="en-US" dirty="0"/>
              <a:t>):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97BDB1-0DA6-7A85-F78B-F799D24529CC}"/>
              </a:ext>
            </a:extLst>
          </p:cNvPr>
          <p:cNvSpPr txBox="1"/>
          <p:nvPr/>
        </p:nvSpPr>
        <p:spPr>
          <a:xfrm>
            <a:off x="1493575" y="125002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FBE1D2-0323-8E81-290E-E533AC23BE5A}"/>
              </a:ext>
            </a:extLst>
          </p:cNvPr>
          <p:cNvSpPr txBox="1"/>
          <p:nvPr/>
        </p:nvSpPr>
        <p:spPr>
          <a:xfrm>
            <a:off x="1806395" y="12500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2CDDFD-CB40-7590-D1C9-6A5ACA234E20}"/>
              </a:ext>
            </a:extLst>
          </p:cNvPr>
          <p:cNvSpPr txBox="1"/>
          <p:nvPr/>
        </p:nvSpPr>
        <p:spPr>
          <a:xfrm>
            <a:off x="1196800" y="15468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707301-1B6C-3FB2-42C8-18408A9315E8}"/>
              </a:ext>
            </a:extLst>
          </p:cNvPr>
          <p:cNvSpPr txBox="1"/>
          <p:nvPr/>
        </p:nvSpPr>
        <p:spPr>
          <a:xfrm>
            <a:off x="1501599" y="15468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A84B38-9841-CE8E-C03B-10C4BD6CBBD4}"/>
              </a:ext>
            </a:extLst>
          </p:cNvPr>
          <p:cNvSpPr txBox="1"/>
          <p:nvPr/>
        </p:nvSpPr>
        <p:spPr>
          <a:xfrm>
            <a:off x="1806398" y="15468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5E060-243B-E03F-397C-B68EB9FA7451}"/>
              </a:ext>
            </a:extLst>
          </p:cNvPr>
          <p:cNvSpPr txBox="1"/>
          <p:nvPr/>
        </p:nvSpPr>
        <p:spPr>
          <a:xfrm>
            <a:off x="2087131" y="1250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773AF7-5BC3-F87E-A8FE-B9DDF1DAF178}"/>
              </a:ext>
            </a:extLst>
          </p:cNvPr>
          <p:cNvSpPr txBox="1"/>
          <p:nvPr/>
        </p:nvSpPr>
        <p:spPr>
          <a:xfrm>
            <a:off x="2087134" y="15468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10BF3B-ABBD-82D4-C17A-D5B063DEE140}"/>
              </a:ext>
            </a:extLst>
          </p:cNvPr>
          <p:cNvSpPr txBox="1"/>
          <p:nvPr/>
        </p:nvSpPr>
        <p:spPr>
          <a:xfrm>
            <a:off x="2084881" y="245222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2256C2-2A5A-6E8E-985B-0C47E60E0344}"/>
              </a:ext>
            </a:extLst>
          </p:cNvPr>
          <p:cNvSpPr txBox="1"/>
          <p:nvPr/>
        </p:nvSpPr>
        <p:spPr>
          <a:xfrm>
            <a:off x="2398984" y="245222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FD7104-0B34-11BB-B469-53306144A9A3}"/>
              </a:ext>
            </a:extLst>
          </p:cNvPr>
          <p:cNvSpPr txBox="1"/>
          <p:nvPr/>
        </p:nvSpPr>
        <p:spPr>
          <a:xfrm>
            <a:off x="2695762" y="245222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FD8D87-312C-23DC-CE96-7C5CB65A1B38}"/>
              </a:ext>
            </a:extLst>
          </p:cNvPr>
          <p:cNvSpPr txBox="1"/>
          <p:nvPr/>
        </p:nvSpPr>
        <p:spPr>
          <a:xfrm>
            <a:off x="1501596" y="335058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F26EA4-5B41-456C-4DB7-96BF53DBA008}"/>
              </a:ext>
            </a:extLst>
          </p:cNvPr>
          <p:cNvSpPr txBox="1"/>
          <p:nvPr/>
        </p:nvSpPr>
        <p:spPr>
          <a:xfrm>
            <a:off x="1501597" y="365538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129BAC-0807-69F1-193C-5E0BD6C653CC}"/>
              </a:ext>
            </a:extLst>
          </p:cNvPr>
          <p:cNvSpPr txBox="1"/>
          <p:nvPr/>
        </p:nvSpPr>
        <p:spPr>
          <a:xfrm>
            <a:off x="1493577" y="394413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1CBB11-0E2D-BA85-08AD-9F1DF974002A}"/>
              </a:ext>
            </a:extLst>
          </p:cNvPr>
          <p:cNvSpPr txBox="1"/>
          <p:nvPr/>
        </p:nvSpPr>
        <p:spPr>
          <a:xfrm>
            <a:off x="3269008" y="364037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313598-BD55-4175-7C8C-14CE96323219}"/>
              </a:ext>
            </a:extLst>
          </p:cNvPr>
          <p:cNvSpPr txBox="1"/>
          <p:nvPr/>
        </p:nvSpPr>
        <p:spPr>
          <a:xfrm>
            <a:off x="3583111" y="364037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0EFFEED-7374-8347-E965-45B316D9FAC9}"/>
              </a:ext>
            </a:extLst>
          </p:cNvPr>
          <p:cNvSpPr txBox="1"/>
          <p:nvPr/>
        </p:nvSpPr>
        <p:spPr>
          <a:xfrm>
            <a:off x="3879889" y="36403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C53FE42-A94D-4CEB-F1F8-2D34682BA47D}"/>
              </a:ext>
            </a:extLst>
          </p:cNvPr>
          <p:cNvSpPr txBox="1"/>
          <p:nvPr/>
        </p:nvSpPr>
        <p:spPr>
          <a:xfrm>
            <a:off x="2686277" y="185675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2F4E14-DE17-0BB1-6DAE-1286B3BECF7D}"/>
              </a:ext>
            </a:extLst>
          </p:cNvPr>
          <p:cNvSpPr txBox="1"/>
          <p:nvPr/>
        </p:nvSpPr>
        <p:spPr>
          <a:xfrm>
            <a:off x="2991076" y="185675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FB7449D-5DF1-CAE9-A6DA-D8F5BEBB2180}"/>
              </a:ext>
            </a:extLst>
          </p:cNvPr>
          <p:cNvSpPr txBox="1"/>
          <p:nvPr/>
        </p:nvSpPr>
        <p:spPr>
          <a:xfrm>
            <a:off x="3295875" y="185675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FE4943-2EFB-394D-D30C-784D8A097C5F}"/>
              </a:ext>
            </a:extLst>
          </p:cNvPr>
          <p:cNvSpPr txBox="1"/>
          <p:nvPr/>
        </p:nvSpPr>
        <p:spPr>
          <a:xfrm>
            <a:off x="3576611" y="185676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9248025-8C20-84E2-1DBF-91C05546EB36}"/>
              </a:ext>
            </a:extLst>
          </p:cNvPr>
          <p:cNvSpPr txBox="1"/>
          <p:nvPr/>
        </p:nvSpPr>
        <p:spPr>
          <a:xfrm>
            <a:off x="3897452" y="18567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F0022B-34B3-9341-6966-559C8B4A1D2D}"/>
              </a:ext>
            </a:extLst>
          </p:cNvPr>
          <p:cNvSpPr txBox="1"/>
          <p:nvPr/>
        </p:nvSpPr>
        <p:spPr>
          <a:xfrm>
            <a:off x="2686277" y="21544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25CB66B-065C-DA21-B800-B4D3517D66F7}"/>
              </a:ext>
            </a:extLst>
          </p:cNvPr>
          <p:cNvSpPr txBox="1"/>
          <p:nvPr/>
        </p:nvSpPr>
        <p:spPr>
          <a:xfrm>
            <a:off x="2991076" y="21544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E1877B1-322F-A656-2186-D61612903088}"/>
              </a:ext>
            </a:extLst>
          </p:cNvPr>
          <p:cNvSpPr txBox="1"/>
          <p:nvPr/>
        </p:nvSpPr>
        <p:spPr>
          <a:xfrm>
            <a:off x="3295875" y="215448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20ACF9D-30E3-1348-512B-0AD37B415CE9}"/>
              </a:ext>
            </a:extLst>
          </p:cNvPr>
          <p:cNvSpPr txBox="1"/>
          <p:nvPr/>
        </p:nvSpPr>
        <p:spPr>
          <a:xfrm>
            <a:off x="3576611" y="215448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03D76DB-0C1F-C5C2-CA13-8588BA55CE99}"/>
              </a:ext>
            </a:extLst>
          </p:cNvPr>
          <p:cNvSpPr txBox="1"/>
          <p:nvPr/>
        </p:nvSpPr>
        <p:spPr>
          <a:xfrm>
            <a:off x="3897452" y="215449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A4D4778-776B-18C1-CD02-1B2A2FA21F5A}"/>
              </a:ext>
            </a:extLst>
          </p:cNvPr>
          <p:cNvSpPr txBox="1"/>
          <p:nvPr/>
        </p:nvSpPr>
        <p:spPr>
          <a:xfrm>
            <a:off x="1186345" y="21624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48CE26-7223-47BF-EFE6-876C5E59EBC4}"/>
              </a:ext>
            </a:extLst>
          </p:cNvPr>
          <p:cNvSpPr txBox="1"/>
          <p:nvPr/>
        </p:nvSpPr>
        <p:spPr>
          <a:xfrm>
            <a:off x="1491144" y="216246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64DC83C-26EB-A76A-2FF6-8824F2ACF1CC}"/>
              </a:ext>
            </a:extLst>
          </p:cNvPr>
          <p:cNvSpPr txBox="1"/>
          <p:nvPr/>
        </p:nvSpPr>
        <p:spPr>
          <a:xfrm>
            <a:off x="1795943" y="216246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D62BC1B-559B-CA51-4BCC-F18775444ACE}"/>
              </a:ext>
            </a:extLst>
          </p:cNvPr>
          <p:cNvSpPr txBox="1"/>
          <p:nvPr/>
        </p:nvSpPr>
        <p:spPr>
          <a:xfrm>
            <a:off x="2076679" y="216246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5BF7655-B61E-DE91-478F-28EB0702997A}"/>
              </a:ext>
            </a:extLst>
          </p:cNvPr>
          <p:cNvSpPr txBox="1"/>
          <p:nvPr/>
        </p:nvSpPr>
        <p:spPr>
          <a:xfrm>
            <a:off x="2397520" y="21624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D817A1C-4EB4-58F2-25E4-476C2A0FB26A}"/>
              </a:ext>
            </a:extLst>
          </p:cNvPr>
          <p:cNvSpPr txBox="1"/>
          <p:nvPr/>
        </p:nvSpPr>
        <p:spPr>
          <a:xfrm>
            <a:off x="2689114" y="276146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F45B63F-B0D1-CF02-DF9F-4842139534B4}"/>
              </a:ext>
            </a:extLst>
          </p:cNvPr>
          <p:cNvSpPr txBox="1"/>
          <p:nvPr/>
        </p:nvSpPr>
        <p:spPr>
          <a:xfrm>
            <a:off x="2993913" y="27614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5535B2-D85A-695A-9C0B-24B5346FD38B}"/>
              </a:ext>
            </a:extLst>
          </p:cNvPr>
          <p:cNvSpPr txBox="1"/>
          <p:nvPr/>
        </p:nvSpPr>
        <p:spPr>
          <a:xfrm>
            <a:off x="3298712" y="27614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DF78CCF-FC6A-CD80-B091-7AC6D920F206}"/>
              </a:ext>
            </a:extLst>
          </p:cNvPr>
          <p:cNvSpPr txBox="1"/>
          <p:nvPr/>
        </p:nvSpPr>
        <p:spPr>
          <a:xfrm>
            <a:off x="3579448" y="276147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2DE0D4-ADD1-D3B6-1E2B-415C19F62DC1}"/>
              </a:ext>
            </a:extLst>
          </p:cNvPr>
          <p:cNvSpPr txBox="1"/>
          <p:nvPr/>
        </p:nvSpPr>
        <p:spPr>
          <a:xfrm>
            <a:off x="3900289" y="276147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E774089-30B2-AF6B-501B-07EBDE170006}"/>
              </a:ext>
            </a:extLst>
          </p:cNvPr>
          <p:cNvSpPr txBox="1"/>
          <p:nvPr/>
        </p:nvSpPr>
        <p:spPr>
          <a:xfrm>
            <a:off x="1182678" y="276195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DB1BB77-C5CC-8C32-70E9-B73E1BF5A679}"/>
              </a:ext>
            </a:extLst>
          </p:cNvPr>
          <p:cNvSpPr txBox="1"/>
          <p:nvPr/>
        </p:nvSpPr>
        <p:spPr>
          <a:xfrm>
            <a:off x="1487477" y="276195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3AD7AC2-BCB8-79E0-62A5-432D0EFF4130}"/>
              </a:ext>
            </a:extLst>
          </p:cNvPr>
          <p:cNvSpPr txBox="1"/>
          <p:nvPr/>
        </p:nvSpPr>
        <p:spPr>
          <a:xfrm>
            <a:off x="1792276" y="276196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E2E4AA4-3DF6-8B8E-891D-E4EB778708B9}"/>
              </a:ext>
            </a:extLst>
          </p:cNvPr>
          <p:cNvSpPr txBox="1"/>
          <p:nvPr/>
        </p:nvSpPr>
        <p:spPr>
          <a:xfrm>
            <a:off x="2073012" y="27619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8911939-F583-0906-AF20-FC73AEB4323E}"/>
              </a:ext>
            </a:extLst>
          </p:cNvPr>
          <p:cNvSpPr txBox="1"/>
          <p:nvPr/>
        </p:nvSpPr>
        <p:spPr>
          <a:xfrm>
            <a:off x="2393853" y="276196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F3C2BFD-B67E-FC1A-FECE-1D3927485318}"/>
              </a:ext>
            </a:extLst>
          </p:cNvPr>
          <p:cNvSpPr txBox="1"/>
          <p:nvPr/>
        </p:nvSpPr>
        <p:spPr>
          <a:xfrm>
            <a:off x="1190699" y="306428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C6BEAFE-A48D-45E5-953E-B5E2AAB95966}"/>
              </a:ext>
            </a:extLst>
          </p:cNvPr>
          <p:cNvSpPr txBox="1"/>
          <p:nvPr/>
        </p:nvSpPr>
        <p:spPr>
          <a:xfrm>
            <a:off x="1495498" y="306428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F17F114-4D31-B358-4468-36C12D3998F9}"/>
              </a:ext>
            </a:extLst>
          </p:cNvPr>
          <p:cNvSpPr txBox="1"/>
          <p:nvPr/>
        </p:nvSpPr>
        <p:spPr>
          <a:xfrm>
            <a:off x="1800297" y="306429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40EE39B-5CF9-CBE1-F552-CFF8C5B09800}"/>
              </a:ext>
            </a:extLst>
          </p:cNvPr>
          <p:cNvSpPr txBox="1"/>
          <p:nvPr/>
        </p:nvSpPr>
        <p:spPr>
          <a:xfrm>
            <a:off x="2081033" y="306429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77C8443-414A-1D19-324E-9F06433F44FC}"/>
              </a:ext>
            </a:extLst>
          </p:cNvPr>
          <p:cNvSpPr txBox="1"/>
          <p:nvPr/>
        </p:nvSpPr>
        <p:spPr>
          <a:xfrm>
            <a:off x="2401874" y="30642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2FBCDA8-D4B6-4FCC-5711-D049A6DB8A63}"/>
              </a:ext>
            </a:extLst>
          </p:cNvPr>
          <p:cNvSpPr txBox="1"/>
          <p:nvPr/>
        </p:nvSpPr>
        <p:spPr>
          <a:xfrm>
            <a:off x="2698218" y="30642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12D952F-3295-0842-78D2-B3B31BBAE43A}"/>
              </a:ext>
            </a:extLst>
          </p:cNvPr>
          <p:cNvSpPr txBox="1"/>
          <p:nvPr/>
        </p:nvSpPr>
        <p:spPr>
          <a:xfrm>
            <a:off x="3003017" y="306428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63ED8D0-6821-8C1A-0E0E-304B04378246}"/>
              </a:ext>
            </a:extLst>
          </p:cNvPr>
          <p:cNvSpPr txBox="1"/>
          <p:nvPr/>
        </p:nvSpPr>
        <p:spPr>
          <a:xfrm>
            <a:off x="3307816" y="306428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1FAF44B-6619-2106-6180-BBBFF3A2621D}"/>
              </a:ext>
            </a:extLst>
          </p:cNvPr>
          <p:cNvSpPr txBox="1"/>
          <p:nvPr/>
        </p:nvSpPr>
        <p:spPr>
          <a:xfrm>
            <a:off x="3588552" y="306429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26560EE-66EF-1DBB-F6BF-C7253F7F350D}"/>
              </a:ext>
            </a:extLst>
          </p:cNvPr>
          <p:cNvSpPr txBox="1"/>
          <p:nvPr/>
        </p:nvSpPr>
        <p:spPr>
          <a:xfrm>
            <a:off x="3909393" y="306429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4E436FA-C288-E64F-1D0D-93F6DE932876}"/>
              </a:ext>
            </a:extLst>
          </p:cNvPr>
          <p:cNvSpPr txBox="1"/>
          <p:nvPr/>
        </p:nvSpPr>
        <p:spPr>
          <a:xfrm>
            <a:off x="2688874" y="335689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E9B0A90-6F94-0DA7-BFA9-54E0CF5A4B8D}"/>
              </a:ext>
            </a:extLst>
          </p:cNvPr>
          <p:cNvSpPr txBox="1"/>
          <p:nvPr/>
        </p:nvSpPr>
        <p:spPr>
          <a:xfrm>
            <a:off x="2993673" y="33568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5E5F76D-09CE-AF7F-F562-8F5B6B439B90}"/>
              </a:ext>
            </a:extLst>
          </p:cNvPr>
          <p:cNvSpPr txBox="1"/>
          <p:nvPr/>
        </p:nvSpPr>
        <p:spPr>
          <a:xfrm>
            <a:off x="3298472" y="335689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D832359-66BC-666F-FD5D-305628D011B6}"/>
              </a:ext>
            </a:extLst>
          </p:cNvPr>
          <p:cNvSpPr txBox="1"/>
          <p:nvPr/>
        </p:nvSpPr>
        <p:spPr>
          <a:xfrm>
            <a:off x="3579208" y="335689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A802BDF-46B6-6ECC-B82E-E2F7142B0A12}"/>
              </a:ext>
            </a:extLst>
          </p:cNvPr>
          <p:cNvSpPr txBox="1"/>
          <p:nvPr/>
        </p:nvSpPr>
        <p:spPr>
          <a:xfrm>
            <a:off x="3900049" y="335689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D60C8EB-3CF7-C841-6B36-37A26F9D7598}"/>
              </a:ext>
            </a:extLst>
          </p:cNvPr>
          <p:cNvSpPr txBox="1"/>
          <p:nvPr/>
        </p:nvSpPr>
        <p:spPr>
          <a:xfrm>
            <a:off x="1789148" y="36608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AEBB95B-6E85-D6A6-AFF8-635A912A6DCF}"/>
              </a:ext>
            </a:extLst>
          </p:cNvPr>
          <p:cNvSpPr txBox="1"/>
          <p:nvPr/>
        </p:nvSpPr>
        <p:spPr>
          <a:xfrm>
            <a:off x="2093947" y="366086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D974022-E4AB-9186-319D-C20D33A4E974}"/>
              </a:ext>
            </a:extLst>
          </p:cNvPr>
          <p:cNvSpPr txBox="1"/>
          <p:nvPr/>
        </p:nvSpPr>
        <p:spPr>
          <a:xfrm>
            <a:off x="2398746" y="366086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0345C26-F929-6D56-864F-4FEE3634E6D4}"/>
              </a:ext>
            </a:extLst>
          </p:cNvPr>
          <p:cNvSpPr txBox="1"/>
          <p:nvPr/>
        </p:nvSpPr>
        <p:spPr>
          <a:xfrm>
            <a:off x="2679482" y="366086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569BD55-B2B0-ED20-B73B-05CB89BF8FD3}"/>
              </a:ext>
            </a:extLst>
          </p:cNvPr>
          <p:cNvSpPr txBox="1"/>
          <p:nvPr/>
        </p:nvSpPr>
        <p:spPr>
          <a:xfrm>
            <a:off x="3000323" y="36608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5B6423C-D835-96FA-F4B3-DA793147668E}"/>
              </a:ext>
            </a:extLst>
          </p:cNvPr>
          <p:cNvSpPr txBox="1"/>
          <p:nvPr/>
        </p:nvSpPr>
        <p:spPr>
          <a:xfrm>
            <a:off x="1790550" y="39575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767C24B-7430-5193-36B2-AFBC3FF9F373}"/>
              </a:ext>
            </a:extLst>
          </p:cNvPr>
          <p:cNvSpPr txBox="1"/>
          <p:nvPr/>
        </p:nvSpPr>
        <p:spPr>
          <a:xfrm>
            <a:off x="2095349" y="395754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A0C53CD-B6AD-D217-FAA0-AC14ABE6DEA8}"/>
              </a:ext>
            </a:extLst>
          </p:cNvPr>
          <p:cNvSpPr txBox="1"/>
          <p:nvPr/>
        </p:nvSpPr>
        <p:spPr>
          <a:xfrm>
            <a:off x="2400148" y="395754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0738AD4-A9DF-5805-97AA-5C5E5B1476E1}"/>
              </a:ext>
            </a:extLst>
          </p:cNvPr>
          <p:cNvSpPr txBox="1"/>
          <p:nvPr/>
        </p:nvSpPr>
        <p:spPr>
          <a:xfrm>
            <a:off x="2680884" y="39575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AFDB4D-95EC-173D-7122-F2519C12B217}"/>
              </a:ext>
            </a:extLst>
          </p:cNvPr>
          <p:cNvSpPr txBox="1"/>
          <p:nvPr/>
        </p:nvSpPr>
        <p:spPr>
          <a:xfrm>
            <a:off x="3001725" y="39575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EB8338E-D1D5-A146-DE2A-46B596CE422C}"/>
              </a:ext>
            </a:extLst>
          </p:cNvPr>
          <p:cNvSpPr txBox="1"/>
          <p:nvPr/>
        </p:nvSpPr>
        <p:spPr>
          <a:xfrm>
            <a:off x="2688874" y="127020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B27A4ED-D52A-97C7-0CC9-1584411854D6}"/>
              </a:ext>
            </a:extLst>
          </p:cNvPr>
          <p:cNvSpPr txBox="1"/>
          <p:nvPr/>
        </p:nvSpPr>
        <p:spPr>
          <a:xfrm>
            <a:off x="2993673" y="12702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BB76349-3CDA-2F6D-E6CF-56CB75F47395}"/>
              </a:ext>
            </a:extLst>
          </p:cNvPr>
          <p:cNvSpPr txBox="1"/>
          <p:nvPr/>
        </p:nvSpPr>
        <p:spPr>
          <a:xfrm>
            <a:off x="3298472" y="127020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516B285-B308-2DE6-9F9E-16B0B5F6D327}"/>
              </a:ext>
            </a:extLst>
          </p:cNvPr>
          <p:cNvSpPr txBox="1"/>
          <p:nvPr/>
        </p:nvSpPr>
        <p:spPr>
          <a:xfrm>
            <a:off x="3579208" y="127020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532DA70-CF13-AF37-60E4-7932DC95BA29}"/>
              </a:ext>
            </a:extLst>
          </p:cNvPr>
          <p:cNvSpPr txBox="1"/>
          <p:nvPr/>
        </p:nvSpPr>
        <p:spPr>
          <a:xfrm>
            <a:off x="3900049" y="127020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603780B-C2D8-B40A-3A5A-7ACE3A53C7EF}"/>
              </a:ext>
            </a:extLst>
          </p:cNvPr>
          <p:cNvSpPr txBox="1"/>
          <p:nvPr/>
        </p:nvSpPr>
        <p:spPr>
          <a:xfrm>
            <a:off x="2681093" y="155884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B8CA874-A682-C3DA-A3C5-F6454248AA08}"/>
              </a:ext>
            </a:extLst>
          </p:cNvPr>
          <p:cNvSpPr txBox="1"/>
          <p:nvPr/>
        </p:nvSpPr>
        <p:spPr>
          <a:xfrm>
            <a:off x="2985892" y="155884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AE2CCE0-FC11-54B0-9463-DDB215A69010}"/>
              </a:ext>
            </a:extLst>
          </p:cNvPr>
          <p:cNvSpPr txBox="1"/>
          <p:nvPr/>
        </p:nvSpPr>
        <p:spPr>
          <a:xfrm>
            <a:off x="3290691" y="15588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9742355-9DE1-10DB-329E-B468BA7C6AC5}"/>
              </a:ext>
            </a:extLst>
          </p:cNvPr>
          <p:cNvSpPr txBox="1"/>
          <p:nvPr/>
        </p:nvSpPr>
        <p:spPr>
          <a:xfrm>
            <a:off x="3571427" y="15588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A83BA14-D009-CC8E-2A39-FD991047EC29}"/>
              </a:ext>
            </a:extLst>
          </p:cNvPr>
          <p:cNvSpPr txBox="1"/>
          <p:nvPr/>
        </p:nvSpPr>
        <p:spPr>
          <a:xfrm>
            <a:off x="3892268" y="155884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4DD7602-F2C2-FEAE-FE74-46D1FFD31425}"/>
              </a:ext>
            </a:extLst>
          </p:cNvPr>
          <p:cNvSpPr txBox="1"/>
          <p:nvPr/>
        </p:nvSpPr>
        <p:spPr>
          <a:xfrm>
            <a:off x="1190699" y="187177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B1432A8-3C4C-EFFF-1ADD-10E50F8A220F}"/>
              </a:ext>
            </a:extLst>
          </p:cNvPr>
          <p:cNvSpPr txBox="1"/>
          <p:nvPr/>
        </p:nvSpPr>
        <p:spPr>
          <a:xfrm>
            <a:off x="1495498" y="187177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28DC18F-E821-4958-FDAE-23C664BBE061}"/>
              </a:ext>
            </a:extLst>
          </p:cNvPr>
          <p:cNvSpPr txBox="1"/>
          <p:nvPr/>
        </p:nvSpPr>
        <p:spPr>
          <a:xfrm>
            <a:off x="1800297" y="187177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C814A06-BB1B-4517-A305-B405D51B4BB4}"/>
              </a:ext>
            </a:extLst>
          </p:cNvPr>
          <p:cNvSpPr txBox="1"/>
          <p:nvPr/>
        </p:nvSpPr>
        <p:spPr>
          <a:xfrm>
            <a:off x="2081033" y="187178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8EEF072-68EB-940A-5EAF-276D132A7E71}"/>
              </a:ext>
            </a:extLst>
          </p:cNvPr>
          <p:cNvSpPr txBox="1"/>
          <p:nvPr/>
        </p:nvSpPr>
        <p:spPr>
          <a:xfrm>
            <a:off x="2401874" y="187178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5EEF81F-D259-3CA8-6CC5-24393BCA9E6A}"/>
              </a:ext>
            </a:extLst>
          </p:cNvPr>
          <p:cNvSpPr txBox="1"/>
          <p:nvPr/>
        </p:nvSpPr>
        <p:spPr>
          <a:xfrm>
            <a:off x="2392246" y="126218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02F4769-6BF2-B24A-EDB1-DA2E6C7D868F}"/>
              </a:ext>
            </a:extLst>
          </p:cNvPr>
          <p:cNvSpPr txBox="1"/>
          <p:nvPr/>
        </p:nvSpPr>
        <p:spPr>
          <a:xfrm>
            <a:off x="2393329" y="15650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87C5900-B719-34C3-F5FE-921901465062}"/>
              </a:ext>
            </a:extLst>
          </p:cNvPr>
          <p:cNvSpPr txBox="1"/>
          <p:nvPr/>
        </p:nvSpPr>
        <p:spPr>
          <a:xfrm>
            <a:off x="2993914" y="245667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AAE2CC0-2B18-9752-CB4A-9F8111556FF4}"/>
              </a:ext>
            </a:extLst>
          </p:cNvPr>
          <p:cNvSpPr txBox="1"/>
          <p:nvPr/>
        </p:nvSpPr>
        <p:spPr>
          <a:xfrm>
            <a:off x="3298713" y="24566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0ECFF1E-4D9D-4832-C65C-35FC0A6D2F44}"/>
              </a:ext>
            </a:extLst>
          </p:cNvPr>
          <p:cNvSpPr txBox="1"/>
          <p:nvPr/>
        </p:nvSpPr>
        <p:spPr>
          <a:xfrm>
            <a:off x="3579449" y="245667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68C95E3-F431-891C-D3D8-576D8F611F21}"/>
              </a:ext>
            </a:extLst>
          </p:cNvPr>
          <p:cNvSpPr txBox="1"/>
          <p:nvPr/>
        </p:nvSpPr>
        <p:spPr>
          <a:xfrm>
            <a:off x="3900290" y="245667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342D1D8-B234-883B-0C34-89DBCE8D4258}"/>
              </a:ext>
            </a:extLst>
          </p:cNvPr>
          <p:cNvSpPr txBox="1"/>
          <p:nvPr/>
        </p:nvSpPr>
        <p:spPr>
          <a:xfrm>
            <a:off x="3289408" y="39650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362014C-BFC2-3334-043F-3D6E18817796}"/>
              </a:ext>
            </a:extLst>
          </p:cNvPr>
          <p:cNvSpPr txBox="1"/>
          <p:nvPr/>
        </p:nvSpPr>
        <p:spPr>
          <a:xfrm>
            <a:off x="3594207" y="396505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F33B225-AFE3-93FA-1F37-EA7330B274F8}"/>
              </a:ext>
            </a:extLst>
          </p:cNvPr>
          <p:cNvSpPr txBox="1"/>
          <p:nvPr/>
        </p:nvSpPr>
        <p:spPr>
          <a:xfrm>
            <a:off x="3899006" y="396505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0D780F5-5B45-A80F-5549-1C6D16C32015}"/>
              </a:ext>
            </a:extLst>
          </p:cNvPr>
          <p:cNvSpPr txBox="1"/>
          <p:nvPr/>
        </p:nvSpPr>
        <p:spPr>
          <a:xfrm>
            <a:off x="1790873" y="33552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AD4C3F3-F553-79AD-5BE8-1BC9A23D4B75}"/>
              </a:ext>
            </a:extLst>
          </p:cNvPr>
          <p:cNvSpPr txBox="1"/>
          <p:nvPr/>
        </p:nvSpPr>
        <p:spPr>
          <a:xfrm>
            <a:off x="2095672" y="335522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894C9B9-C17C-F6A1-CE15-755E4896274B}"/>
              </a:ext>
            </a:extLst>
          </p:cNvPr>
          <p:cNvSpPr txBox="1"/>
          <p:nvPr/>
        </p:nvSpPr>
        <p:spPr>
          <a:xfrm>
            <a:off x="2400471" y="335522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2553876-1224-7E11-1AE2-472F4EAAE967}"/>
              </a:ext>
            </a:extLst>
          </p:cNvPr>
          <p:cNvSpPr txBox="1"/>
          <p:nvPr/>
        </p:nvSpPr>
        <p:spPr>
          <a:xfrm>
            <a:off x="1189296" y="245418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70E834-9963-2F6D-01A0-9FD52E00B757}"/>
              </a:ext>
            </a:extLst>
          </p:cNvPr>
          <p:cNvSpPr txBox="1"/>
          <p:nvPr/>
        </p:nvSpPr>
        <p:spPr>
          <a:xfrm>
            <a:off x="1494095" y="245418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8881DA6-2930-C0D6-BFB4-C4BBB96326C1}"/>
              </a:ext>
            </a:extLst>
          </p:cNvPr>
          <p:cNvSpPr txBox="1"/>
          <p:nvPr/>
        </p:nvSpPr>
        <p:spPr>
          <a:xfrm>
            <a:off x="1798894" y="24541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8434C4E-1C52-8A47-230B-3E406745CBC7}"/>
              </a:ext>
            </a:extLst>
          </p:cNvPr>
          <p:cNvSpPr txBox="1"/>
          <p:nvPr/>
        </p:nvSpPr>
        <p:spPr>
          <a:xfrm>
            <a:off x="1195551" y="36672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E731765-B9DF-54E6-550C-4DC4E8FFDD06}"/>
              </a:ext>
            </a:extLst>
          </p:cNvPr>
          <p:cNvSpPr txBox="1"/>
          <p:nvPr/>
        </p:nvSpPr>
        <p:spPr>
          <a:xfrm>
            <a:off x="1196953" y="396388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70D0B4B-3627-C026-87DE-CCC4A18F7588}"/>
              </a:ext>
            </a:extLst>
          </p:cNvPr>
          <p:cNvSpPr txBox="1"/>
          <p:nvPr/>
        </p:nvSpPr>
        <p:spPr>
          <a:xfrm>
            <a:off x="1197276" y="336156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C05D985D-56EE-6AB0-D063-0800AAF2C03E}"/>
              </a:ext>
            </a:extLst>
          </p:cNvPr>
          <p:cNvSpPr txBox="1"/>
          <p:nvPr/>
        </p:nvSpPr>
        <p:spPr>
          <a:xfrm>
            <a:off x="991005" y="4508555"/>
            <a:ext cx="50167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checkFleetPositionValidity() would return </a:t>
            </a:r>
            <a:r>
              <a:rPr lang="en-US" sz="1800" b="1" dirty="0"/>
              <a:t>true, </a:t>
            </a:r>
            <a:r>
              <a:rPr lang="en-US" sz="1800" dirty="0"/>
              <a:t>as all ships are in valid positions (no overlapping or crossing grid boundaries).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Only </a:t>
            </a:r>
            <a:r>
              <a:rPr lang="en-US" dirty="0"/>
              <a:t>if </a:t>
            </a:r>
            <a:r>
              <a:rPr lang="en-US" sz="1800" dirty="0"/>
              <a:t>checkFleetPositionValidity() is true, can Player 1 continue to th</a:t>
            </a:r>
            <a:r>
              <a:rPr lang="en-US" dirty="0"/>
              <a:t>e first round of attacks.</a:t>
            </a:r>
            <a:r>
              <a:rPr lang="en-US" sz="1800" dirty="0"/>
              <a:t> </a:t>
            </a:r>
            <a:r>
              <a:rPr lang="en-US" dirty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97757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1399</Words>
  <Application>Microsoft Office PowerPoint</Application>
  <PresentationFormat>Widescreen</PresentationFormat>
  <Paragraphs>491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Kinza Rashid</dc:creator>
  <cp:lastModifiedBy>Kinza Rashid</cp:lastModifiedBy>
  <cp:revision>8</cp:revision>
  <dcterms:created xsi:type="dcterms:W3CDTF">2024-02-21T00:17:03Z</dcterms:created>
  <dcterms:modified xsi:type="dcterms:W3CDTF">2024-02-22T00:32:19Z</dcterms:modified>
</cp:coreProperties>
</file>