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4"/>
  </p:sldMasterIdLst>
  <p:notesMasterIdLst>
    <p:notesMasterId r:id="rId37"/>
  </p:notesMasterIdLst>
  <p:handoutMasterIdLst>
    <p:handoutMasterId r:id="rId38"/>
  </p:handoutMasterIdLst>
  <p:sldIdLst>
    <p:sldId id="867" r:id="rId5"/>
    <p:sldId id="871" r:id="rId6"/>
    <p:sldId id="869" r:id="rId7"/>
    <p:sldId id="878" r:id="rId8"/>
    <p:sldId id="881" r:id="rId9"/>
    <p:sldId id="883" r:id="rId10"/>
    <p:sldId id="879" r:id="rId11"/>
    <p:sldId id="880" r:id="rId12"/>
    <p:sldId id="877" r:id="rId13"/>
    <p:sldId id="885" r:id="rId14"/>
    <p:sldId id="886" r:id="rId15"/>
    <p:sldId id="888" r:id="rId16"/>
    <p:sldId id="897" r:id="rId17"/>
    <p:sldId id="889" r:id="rId18"/>
    <p:sldId id="891" r:id="rId19"/>
    <p:sldId id="892" r:id="rId20"/>
    <p:sldId id="893" r:id="rId21"/>
    <p:sldId id="894" r:id="rId22"/>
    <p:sldId id="895" r:id="rId23"/>
    <p:sldId id="890" r:id="rId24"/>
    <p:sldId id="896" r:id="rId25"/>
    <p:sldId id="898" r:id="rId26"/>
    <p:sldId id="899" r:id="rId27"/>
    <p:sldId id="900" r:id="rId28"/>
    <p:sldId id="901" r:id="rId29"/>
    <p:sldId id="902" r:id="rId30"/>
    <p:sldId id="907" r:id="rId31"/>
    <p:sldId id="903" r:id="rId32"/>
    <p:sldId id="908" r:id="rId33"/>
    <p:sldId id="909" r:id="rId34"/>
    <p:sldId id="906" r:id="rId35"/>
    <p:sldId id="904" r:id="rId36"/>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deck" id="{9CC0230F-7157-46EB-AC4F-C43E13EEBE5F}">
          <p14:sldIdLst>
            <p14:sldId id="867"/>
            <p14:sldId id="871"/>
            <p14:sldId id="869"/>
            <p14:sldId id="878"/>
            <p14:sldId id="881"/>
            <p14:sldId id="883"/>
            <p14:sldId id="879"/>
            <p14:sldId id="880"/>
            <p14:sldId id="877"/>
            <p14:sldId id="885"/>
            <p14:sldId id="886"/>
            <p14:sldId id="888"/>
            <p14:sldId id="897"/>
            <p14:sldId id="889"/>
            <p14:sldId id="891"/>
            <p14:sldId id="892"/>
            <p14:sldId id="893"/>
            <p14:sldId id="894"/>
            <p14:sldId id="895"/>
            <p14:sldId id="890"/>
            <p14:sldId id="896"/>
            <p14:sldId id="898"/>
            <p14:sldId id="899"/>
            <p14:sldId id="900"/>
            <p14:sldId id="901"/>
            <p14:sldId id="902"/>
            <p14:sldId id="907"/>
            <p14:sldId id="903"/>
            <p14:sldId id="908"/>
            <p14:sldId id="909"/>
            <p14:sldId id="906"/>
            <p14:sldId id="90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B"/>
    <a:srgbClr val="212120"/>
    <a:srgbClr val="1E1E1E"/>
    <a:srgbClr val="F2F2F2"/>
    <a:srgbClr val="FFFFFF"/>
    <a:srgbClr val="FAFAFA"/>
    <a:srgbClr val="FCFDFC"/>
    <a:srgbClr val="FBFBFB"/>
    <a:srgbClr val="323232"/>
    <a:srgbClr val="1717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0AB47B-EAC6-4D47-BE59-7EBA57C3A04A}" v="56" dt="2022-12-22T15:33:18.9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94699"/>
  </p:normalViewPr>
  <p:slideViewPr>
    <p:cSldViewPr snapToGrid="0" snapToObjects="1">
      <p:cViewPr varScale="1">
        <p:scale>
          <a:sx n="110" d="100"/>
          <a:sy n="110" d="100"/>
        </p:scale>
        <p:origin x="876" y="108"/>
      </p:cViewPr>
      <p:guideLst/>
    </p:cSldViewPr>
  </p:slideViewPr>
  <p:notesTextViewPr>
    <p:cViewPr>
      <p:scale>
        <a:sx n="1" d="1"/>
        <a:sy n="1" d="1"/>
      </p:scale>
      <p:origin x="0" y="0"/>
    </p:cViewPr>
  </p:notesTextViewPr>
  <p:notesViewPr>
    <p:cSldViewPr snapToGrid="0" snapToObjects="1">
      <p:cViewPr varScale="1">
        <p:scale>
          <a:sx n="96" d="100"/>
          <a:sy n="96" d="100"/>
        </p:scale>
        <p:origin x="248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benstein, Daniel" userId="51aa4d59-6160-4002-85bf-f0c7f841c062" providerId="ADAL" clId="{B50AB47B-EAC6-4D47-BE59-7EBA57C3A04A}"/>
    <pc:docChg chg="undo custSel addSld delSld modSld sldOrd delSection modSection">
      <pc:chgData name="Ebenstein, Daniel" userId="51aa4d59-6160-4002-85bf-f0c7f841c062" providerId="ADAL" clId="{B50AB47B-EAC6-4D47-BE59-7EBA57C3A04A}" dt="2022-12-22T15:59:40.095" v="8584" actId="20577"/>
      <pc:docMkLst>
        <pc:docMk/>
      </pc:docMkLst>
      <pc:sldChg chg="del">
        <pc:chgData name="Ebenstein, Daniel" userId="51aa4d59-6160-4002-85bf-f0c7f841c062" providerId="ADAL" clId="{B50AB47B-EAC6-4D47-BE59-7EBA57C3A04A}" dt="2022-12-22T15:33:52.132" v="8401" actId="2696"/>
        <pc:sldMkLst>
          <pc:docMk/>
          <pc:sldMk cId="521878444" sldId="579"/>
        </pc:sldMkLst>
      </pc:sldChg>
      <pc:sldChg chg="del">
        <pc:chgData name="Ebenstein, Daniel" userId="51aa4d59-6160-4002-85bf-f0c7f841c062" providerId="ADAL" clId="{B50AB47B-EAC6-4D47-BE59-7EBA57C3A04A}" dt="2022-12-22T15:33:52.132" v="8401" actId="2696"/>
        <pc:sldMkLst>
          <pc:docMk/>
          <pc:sldMk cId="4001441918" sldId="580"/>
        </pc:sldMkLst>
      </pc:sldChg>
      <pc:sldChg chg="del">
        <pc:chgData name="Ebenstein, Daniel" userId="51aa4d59-6160-4002-85bf-f0c7f841c062" providerId="ADAL" clId="{B50AB47B-EAC6-4D47-BE59-7EBA57C3A04A}" dt="2022-12-22T15:33:52.132" v="8401" actId="2696"/>
        <pc:sldMkLst>
          <pc:docMk/>
          <pc:sldMk cId="1678235105" sldId="620"/>
        </pc:sldMkLst>
      </pc:sldChg>
      <pc:sldChg chg="del">
        <pc:chgData name="Ebenstein, Daniel" userId="51aa4d59-6160-4002-85bf-f0c7f841c062" providerId="ADAL" clId="{B50AB47B-EAC6-4D47-BE59-7EBA57C3A04A}" dt="2022-12-22T15:33:52.132" v="8401" actId="2696"/>
        <pc:sldMkLst>
          <pc:docMk/>
          <pc:sldMk cId="3983797662" sldId="622"/>
        </pc:sldMkLst>
      </pc:sldChg>
      <pc:sldChg chg="del">
        <pc:chgData name="Ebenstein, Daniel" userId="51aa4d59-6160-4002-85bf-f0c7f841c062" providerId="ADAL" clId="{B50AB47B-EAC6-4D47-BE59-7EBA57C3A04A}" dt="2022-12-22T15:33:52.132" v="8401" actId="2696"/>
        <pc:sldMkLst>
          <pc:docMk/>
          <pc:sldMk cId="1138752304" sldId="625"/>
        </pc:sldMkLst>
      </pc:sldChg>
      <pc:sldChg chg="del">
        <pc:chgData name="Ebenstein, Daniel" userId="51aa4d59-6160-4002-85bf-f0c7f841c062" providerId="ADAL" clId="{B50AB47B-EAC6-4D47-BE59-7EBA57C3A04A}" dt="2022-12-22T15:33:52.132" v="8401" actId="2696"/>
        <pc:sldMkLst>
          <pc:docMk/>
          <pc:sldMk cId="2949739984" sldId="669"/>
        </pc:sldMkLst>
      </pc:sldChg>
      <pc:sldChg chg="del ord">
        <pc:chgData name="Ebenstein, Daniel" userId="51aa4d59-6160-4002-85bf-f0c7f841c062" providerId="ADAL" clId="{B50AB47B-EAC6-4D47-BE59-7EBA57C3A04A}" dt="2022-12-22T15:33:52.132" v="8401" actId="2696"/>
        <pc:sldMkLst>
          <pc:docMk/>
          <pc:sldMk cId="3559947280" sldId="673"/>
        </pc:sldMkLst>
      </pc:sldChg>
      <pc:sldChg chg="del">
        <pc:chgData name="Ebenstein, Daniel" userId="51aa4d59-6160-4002-85bf-f0c7f841c062" providerId="ADAL" clId="{B50AB47B-EAC6-4D47-BE59-7EBA57C3A04A}" dt="2022-12-22T15:33:52.132" v="8401" actId="2696"/>
        <pc:sldMkLst>
          <pc:docMk/>
          <pc:sldMk cId="667439288" sldId="740"/>
        </pc:sldMkLst>
      </pc:sldChg>
      <pc:sldChg chg="modSp mod">
        <pc:chgData name="Ebenstein, Daniel" userId="51aa4d59-6160-4002-85bf-f0c7f841c062" providerId="ADAL" clId="{B50AB47B-EAC6-4D47-BE59-7EBA57C3A04A}" dt="2022-12-22T15:56:51.737" v="8423" actId="20577"/>
        <pc:sldMkLst>
          <pc:docMk/>
          <pc:sldMk cId="4252700364" sldId="867"/>
        </pc:sldMkLst>
        <pc:spChg chg="mod">
          <ac:chgData name="Ebenstein, Daniel" userId="51aa4d59-6160-4002-85bf-f0c7f841c062" providerId="ADAL" clId="{B50AB47B-EAC6-4D47-BE59-7EBA57C3A04A}" dt="2022-12-22T15:56:51.737" v="8423" actId="20577"/>
          <ac:spMkLst>
            <pc:docMk/>
            <pc:sldMk cId="4252700364" sldId="867"/>
            <ac:spMk id="4" creationId="{118F35CF-13AC-9807-5A57-BFB1C3AF534A}"/>
          </ac:spMkLst>
        </pc:spChg>
      </pc:sldChg>
      <pc:sldChg chg="modSp mod">
        <pc:chgData name="Ebenstein, Daniel" userId="51aa4d59-6160-4002-85bf-f0c7f841c062" providerId="ADAL" clId="{B50AB47B-EAC6-4D47-BE59-7EBA57C3A04A}" dt="2022-12-22T15:57:17.447" v="8431" actId="20577"/>
        <pc:sldMkLst>
          <pc:docMk/>
          <pc:sldMk cId="655943491" sldId="869"/>
        </pc:sldMkLst>
        <pc:spChg chg="mod">
          <ac:chgData name="Ebenstein, Daniel" userId="51aa4d59-6160-4002-85bf-f0c7f841c062" providerId="ADAL" clId="{B50AB47B-EAC6-4D47-BE59-7EBA57C3A04A}" dt="2022-12-22T15:57:17.447" v="8431" actId="20577"/>
          <ac:spMkLst>
            <pc:docMk/>
            <pc:sldMk cId="655943491" sldId="869"/>
            <ac:spMk id="3" creationId="{61C0EB49-0701-419A-A8D0-8128411B9903}"/>
          </ac:spMkLst>
        </pc:spChg>
      </pc:sldChg>
      <pc:sldChg chg="modSp mod">
        <pc:chgData name="Ebenstein, Daniel" userId="51aa4d59-6160-4002-85bf-f0c7f841c062" providerId="ADAL" clId="{B50AB47B-EAC6-4D47-BE59-7EBA57C3A04A}" dt="2022-12-22T15:59:40.095" v="8584" actId="20577"/>
        <pc:sldMkLst>
          <pc:docMk/>
          <pc:sldMk cId="1734165592" sldId="871"/>
        </pc:sldMkLst>
        <pc:graphicFrameChg chg="modGraphic">
          <ac:chgData name="Ebenstein, Daniel" userId="51aa4d59-6160-4002-85bf-f0c7f841c062" providerId="ADAL" clId="{B50AB47B-EAC6-4D47-BE59-7EBA57C3A04A}" dt="2022-12-22T15:59:40.095" v="8584" actId="20577"/>
          <ac:graphicFrameMkLst>
            <pc:docMk/>
            <pc:sldMk cId="1734165592" sldId="871"/>
            <ac:graphicFrameMk id="5" creationId="{F0449FDC-0B0B-4FF5-86FF-2C878BDF08F7}"/>
          </ac:graphicFrameMkLst>
        </pc:graphicFrameChg>
      </pc:sldChg>
      <pc:sldChg chg="del">
        <pc:chgData name="Ebenstein, Daniel" userId="51aa4d59-6160-4002-85bf-f0c7f841c062" providerId="ADAL" clId="{B50AB47B-EAC6-4D47-BE59-7EBA57C3A04A}" dt="2022-12-22T15:33:52.132" v="8401" actId="2696"/>
        <pc:sldMkLst>
          <pc:docMk/>
          <pc:sldMk cId="2368922529" sldId="876"/>
        </pc:sldMkLst>
      </pc:sldChg>
      <pc:sldChg chg="modSp mod">
        <pc:chgData name="Ebenstein, Daniel" userId="51aa4d59-6160-4002-85bf-f0c7f841c062" providerId="ADAL" clId="{B50AB47B-EAC6-4D47-BE59-7EBA57C3A04A}" dt="2022-12-22T15:57:31.364" v="8447" actId="20577"/>
        <pc:sldMkLst>
          <pc:docMk/>
          <pc:sldMk cId="1083277850" sldId="878"/>
        </pc:sldMkLst>
        <pc:spChg chg="mod">
          <ac:chgData name="Ebenstein, Daniel" userId="51aa4d59-6160-4002-85bf-f0c7f841c062" providerId="ADAL" clId="{B50AB47B-EAC6-4D47-BE59-7EBA57C3A04A}" dt="2022-12-22T15:57:31.364" v="8447" actId="20577"/>
          <ac:spMkLst>
            <pc:docMk/>
            <pc:sldMk cId="1083277850" sldId="878"/>
            <ac:spMk id="2" creationId="{2C82A12D-4268-4D2D-9D3D-03DC6DEFE1E2}"/>
          </ac:spMkLst>
        </pc:spChg>
        <pc:spChg chg="mod">
          <ac:chgData name="Ebenstein, Daniel" userId="51aa4d59-6160-4002-85bf-f0c7f841c062" providerId="ADAL" clId="{B50AB47B-EAC6-4D47-BE59-7EBA57C3A04A}" dt="2022-12-16T17:00:39.111" v="14" actId="207"/>
          <ac:spMkLst>
            <pc:docMk/>
            <pc:sldMk cId="1083277850" sldId="878"/>
            <ac:spMk id="30" creationId="{4D049040-A161-A8EF-9852-6A21A7962108}"/>
          </ac:spMkLst>
        </pc:spChg>
        <pc:spChg chg="mod">
          <ac:chgData name="Ebenstein, Daniel" userId="51aa4d59-6160-4002-85bf-f0c7f841c062" providerId="ADAL" clId="{B50AB47B-EAC6-4D47-BE59-7EBA57C3A04A}" dt="2022-12-16T17:00:39.111" v="14" actId="207"/>
          <ac:spMkLst>
            <pc:docMk/>
            <pc:sldMk cId="1083277850" sldId="878"/>
            <ac:spMk id="31" creationId="{91F34EF6-7E72-2664-4C8B-7E854B1D711B}"/>
          </ac:spMkLst>
        </pc:spChg>
        <pc:spChg chg="mod">
          <ac:chgData name="Ebenstein, Daniel" userId="51aa4d59-6160-4002-85bf-f0c7f841c062" providerId="ADAL" clId="{B50AB47B-EAC6-4D47-BE59-7EBA57C3A04A}" dt="2022-12-16T17:00:39.111" v="14" actId="207"/>
          <ac:spMkLst>
            <pc:docMk/>
            <pc:sldMk cId="1083277850" sldId="878"/>
            <ac:spMk id="32" creationId="{458BECFA-1327-597F-17D9-E14AF88F75A3}"/>
          </ac:spMkLst>
        </pc:spChg>
      </pc:sldChg>
      <pc:sldChg chg="modSp mod">
        <pc:chgData name="Ebenstein, Daniel" userId="51aa4d59-6160-4002-85bf-f0c7f841c062" providerId="ADAL" clId="{B50AB47B-EAC6-4D47-BE59-7EBA57C3A04A}" dt="2022-12-22T15:58:18.565" v="8520" actId="20577"/>
        <pc:sldMkLst>
          <pc:docMk/>
          <pc:sldMk cId="1304503064" sldId="879"/>
        </pc:sldMkLst>
        <pc:spChg chg="mod">
          <ac:chgData name="Ebenstein, Daniel" userId="51aa4d59-6160-4002-85bf-f0c7f841c062" providerId="ADAL" clId="{B50AB47B-EAC6-4D47-BE59-7EBA57C3A04A}" dt="2022-12-22T15:58:18.565" v="8520" actId="20577"/>
          <ac:spMkLst>
            <pc:docMk/>
            <pc:sldMk cId="1304503064" sldId="879"/>
            <ac:spMk id="3" creationId="{61C0EB49-0701-419A-A8D0-8128411B9903}"/>
          </ac:spMkLst>
        </pc:spChg>
      </pc:sldChg>
      <pc:sldChg chg="modSp mod">
        <pc:chgData name="Ebenstein, Daniel" userId="51aa4d59-6160-4002-85bf-f0c7f841c062" providerId="ADAL" clId="{B50AB47B-EAC6-4D47-BE59-7EBA57C3A04A}" dt="2022-12-22T15:58:23.668" v="8525" actId="20577"/>
        <pc:sldMkLst>
          <pc:docMk/>
          <pc:sldMk cId="2328327449" sldId="880"/>
        </pc:sldMkLst>
        <pc:spChg chg="mod">
          <ac:chgData name="Ebenstein, Daniel" userId="51aa4d59-6160-4002-85bf-f0c7f841c062" providerId="ADAL" clId="{B50AB47B-EAC6-4D47-BE59-7EBA57C3A04A}" dt="2022-12-22T15:58:23.668" v="8525" actId="20577"/>
          <ac:spMkLst>
            <pc:docMk/>
            <pc:sldMk cId="2328327449" sldId="880"/>
            <ac:spMk id="2" creationId="{2C82A12D-4268-4D2D-9D3D-03DC6DEFE1E2}"/>
          </ac:spMkLst>
        </pc:spChg>
        <pc:spChg chg="mod">
          <ac:chgData name="Ebenstein, Daniel" userId="51aa4d59-6160-4002-85bf-f0c7f841c062" providerId="ADAL" clId="{B50AB47B-EAC6-4D47-BE59-7EBA57C3A04A}" dt="2022-12-16T17:01:40.398" v="15" actId="207"/>
          <ac:spMkLst>
            <pc:docMk/>
            <pc:sldMk cId="2328327449" sldId="880"/>
            <ac:spMk id="6" creationId="{DBF679BB-51B4-7CFE-841D-8C68AB24DBDD}"/>
          </ac:spMkLst>
        </pc:spChg>
        <pc:spChg chg="mod">
          <ac:chgData name="Ebenstein, Daniel" userId="51aa4d59-6160-4002-85bf-f0c7f841c062" providerId="ADAL" clId="{B50AB47B-EAC6-4D47-BE59-7EBA57C3A04A}" dt="2022-12-16T17:01:40.398" v="15" actId="207"/>
          <ac:spMkLst>
            <pc:docMk/>
            <pc:sldMk cId="2328327449" sldId="880"/>
            <ac:spMk id="9" creationId="{9C7BDCBE-C3DA-C5C8-7492-97216AC1BBD0}"/>
          </ac:spMkLst>
        </pc:spChg>
        <pc:spChg chg="mod">
          <ac:chgData name="Ebenstein, Daniel" userId="51aa4d59-6160-4002-85bf-f0c7f841c062" providerId="ADAL" clId="{B50AB47B-EAC6-4D47-BE59-7EBA57C3A04A}" dt="2022-12-21T12:58:25.544" v="1722" actId="13822"/>
          <ac:spMkLst>
            <pc:docMk/>
            <pc:sldMk cId="2328327449" sldId="880"/>
            <ac:spMk id="10" creationId="{1675BAA6-3C27-642A-6FCD-12B519C1B78F}"/>
          </ac:spMkLst>
        </pc:spChg>
        <pc:spChg chg="mod">
          <ac:chgData name="Ebenstein, Daniel" userId="51aa4d59-6160-4002-85bf-f0c7f841c062" providerId="ADAL" clId="{B50AB47B-EAC6-4D47-BE59-7EBA57C3A04A}" dt="2022-12-16T17:01:40.398" v="15" actId="207"/>
          <ac:spMkLst>
            <pc:docMk/>
            <pc:sldMk cId="2328327449" sldId="880"/>
            <ac:spMk id="11" creationId="{441D2DD5-29AC-7C50-7D4F-F6A50218DDE3}"/>
          </ac:spMkLst>
        </pc:spChg>
        <pc:spChg chg="mod">
          <ac:chgData name="Ebenstein, Daniel" userId="51aa4d59-6160-4002-85bf-f0c7f841c062" providerId="ADAL" clId="{B50AB47B-EAC6-4D47-BE59-7EBA57C3A04A}" dt="2022-12-16T17:01:40.398" v="15" actId="207"/>
          <ac:spMkLst>
            <pc:docMk/>
            <pc:sldMk cId="2328327449" sldId="880"/>
            <ac:spMk id="12" creationId="{837528F2-CED1-8CA6-53C0-F25FE5C3AFFA}"/>
          </ac:spMkLst>
        </pc:spChg>
        <pc:spChg chg="mod">
          <ac:chgData name="Ebenstein, Daniel" userId="51aa4d59-6160-4002-85bf-f0c7f841c062" providerId="ADAL" clId="{B50AB47B-EAC6-4D47-BE59-7EBA57C3A04A}" dt="2022-12-16T17:01:40.398" v="15" actId="207"/>
          <ac:spMkLst>
            <pc:docMk/>
            <pc:sldMk cId="2328327449" sldId="880"/>
            <ac:spMk id="13" creationId="{1E5DCFCE-3389-4760-B9E0-12B849D045C5}"/>
          </ac:spMkLst>
        </pc:spChg>
        <pc:spChg chg="mod">
          <ac:chgData name="Ebenstein, Daniel" userId="51aa4d59-6160-4002-85bf-f0c7f841c062" providerId="ADAL" clId="{B50AB47B-EAC6-4D47-BE59-7EBA57C3A04A}" dt="2022-12-16T17:01:51.329" v="16" actId="207"/>
          <ac:spMkLst>
            <pc:docMk/>
            <pc:sldMk cId="2328327449" sldId="880"/>
            <ac:spMk id="15" creationId="{E4CE9BFF-014A-5156-503E-12F3BEE7CB52}"/>
          </ac:spMkLst>
        </pc:spChg>
        <pc:spChg chg="mod">
          <ac:chgData name="Ebenstein, Daniel" userId="51aa4d59-6160-4002-85bf-f0c7f841c062" providerId="ADAL" clId="{B50AB47B-EAC6-4D47-BE59-7EBA57C3A04A}" dt="2022-12-16T17:01:51.329" v="16" actId="207"/>
          <ac:spMkLst>
            <pc:docMk/>
            <pc:sldMk cId="2328327449" sldId="880"/>
            <ac:spMk id="17" creationId="{7322EC34-CED5-9B47-D42D-D791BCD2CD16}"/>
          </ac:spMkLst>
        </pc:spChg>
        <pc:spChg chg="mod">
          <ac:chgData name="Ebenstein, Daniel" userId="51aa4d59-6160-4002-85bf-f0c7f841c062" providerId="ADAL" clId="{B50AB47B-EAC6-4D47-BE59-7EBA57C3A04A}" dt="2022-12-16T17:01:51.329" v="16" actId="207"/>
          <ac:spMkLst>
            <pc:docMk/>
            <pc:sldMk cId="2328327449" sldId="880"/>
            <ac:spMk id="19" creationId="{16DA1920-0680-9583-6509-EE84C07FB8E8}"/>
          </ac:spMkLst>
        </pc:spChg>
      </pc:sldChg>
      <pc:sldChg chg="modSp mod">
        <pc:chgData name="Ebenstein, Daniel" userId="51aa4d59-6160-4002-85bf-f0c7f841c062" providerId="ADAL" clId="{B50AB47B-EAC6-4D47-BE59-7EBA57C3A04A}" dt="2022-12-22T15:57:37.415" v="8455" actId="20577"/>
        <pc:sldMkLst>
          <pc:docMk/>
          <pc:sldMk cId="436232425" sldId="881"/>
        </pc:sldMkLst>
        <pc:spChg chg="mod">
          <ac:chgData name="Ebenstein, Daniel" userId="51aa4d59-6160-4002-85bf-f0c7f841c062" providerId="ADAL" clId="{B50AB47B-EAC6-4D47-BE59-7EBA57C3A04A}" dt="2022-12-22T15:57:37.415" v="8455" actId="20577"/>
          <ac:spMkLst>
            <pc:docMk/>
            <pc:sldMk cId="436232425" sldId="881"/>
            <ac:spMk id="2" creationId="{2C82A12D-4268-4D2D-9D3D-03DC6DEFE1E2}"/>
          </ac:spMkLst>
        </pc:spChg>
      </pc:sldChg>
      <pc:sldChg chg="modSp mod">
        <pc:chgData name="Ebenstein, Daniel" userId="51aa4d59-6160-4002-85bf-f0c7f841c062" providerId="ADAL" clId="{B50AB47B-EAC6-4D47-BE59-7EBA57C3A04A}" dt="2022-12-22T15:57:43.168" v="8463" actId="20577"/>
        <pc:sldMkLst>
          <pc:docMk/>
          <pc:sldMk cId="2028508283" sldId="883"/>
        </pc:sldMkLst>
        <pc:spChg chg="mod">
          <ac:chgData name="Ebenstein, Daniel" userId="51aa4d59-6160-4002-85bf-f0c7f841c062" providerId="ADAL" clId="{B50AB47B-EAC6-4D47-BE59-7EBA57C3A04A}" dt="2022-12-22T15:57:43.168" v="8463" actId="20577"/>
          <ac:spMkLst>
            <pc:docMk/>
            <pc:sldMk cId="2028508283" sldId="883"/>
            <ac:spMk id="2" creationId="{2C82A12D-4268-4D2D-9D3D-03DC6DEFE1E2}"/>
          </ac:spMkLst>
        </pc:spChg>
      </pc:sldChg>
      <pc:sldChg chg="delSp mod">
        <pc:chgData name="Ebenstein, Daniel" userId="51aa4d59-6160-4002-85bf-f0c7f841c062" providerId="ADAL" clId="{B50AB47B-EAC6-4D47-BE59-7EBA57C3A04A}" dt="2022-12-21T12:31:04.586" v="1103" actId="478"/>
        <pc:sldMkLst>
          <pc:docMk/>
          <pc:sldMk cId="2131897742" sldId="885"/>
        </pc:sldMkLst>
        <pc:spChg chg="del">
          <ac:chgData name="Ebenstein, Daniel" userId="51aa4d59-6160-4002-85bf-f0c7f841c062" providerId="ADAL" clId="{B50AB47B-EAC6-4D47-BE59-7EBA57C3A04A}" dt="2022-12-21T12:31:04.586" v="1103" actId="478"/>
          <ac:spMkLst>
            <pc:docMk/>
            <pc:sldMk cId="2131897742" sldId="885"/>
            <ac:spMk id="5" creationId="{C49DDE03-F4B1-7D98-5E0C-3306030DC4A2}"/>
          </ac:spMkLst>
        </pc:spChg>
        <pc:spChg chg="del">
          <ac:chgData name="Ebenstein, Daniel" userId="51aa4d59-6160-4002-85bf-f0c7f841c062" providerId="ADAL" clId="{B50AB47B-EAC6-4D47-BE59-7EBA57C3A04A}" dt="2022-12-21T12:31:04.586" v="1103" actId="478"/>
          <ac:spMkLst>
            <pc:docMk/>
            <pc:sldMk cId="2131897742" sldId="885"/>
            <ac:spMk id="7" creationId="{243D2F69-0D45-90D6-C138-E5EBB0F2D645}"/>
          </ac:spMkLst>
        </pc:spChg>
      </pc:sldChg>
      <pc:sldChg chg="delSp modSp mod">
        <pc:chgData name="Ebenstein, Daniel" userId="51aa4d59-6160-4002-85bf-f0c7f841c062" providerId="ADAL" clId="{B50AB47B-EAC6-4D47-BE59-7EBA57C3A04A}" dt="2022-12-22T15:59:16.573" v="8576" actId="20577"/>
        <pc:sldMkLst>
          <pc:docMk/>
          <pc:sldMk cId="3167866804" sldId="891"/>
        </pc:sldMkLst>
        <pc:spChg chg="mod">
          <ac:chgData name="Ebenstein, Daniel" userId="51aa4d59-6160-4002-85bf-f0c7f841c062" providerId="ADAL" clId="{B50AB47B-EAC6-4D47-BE59-7EBA57C3A04A}" dt="2022-12-22T15:59:16.573" v="8576" actId="20577"/>
          <ac:spMkLst>
            <pc:docMk/>
            <pc:sldMk cId="3167866804" sldId="891"/>
            <ac:spMk id="2" creationId="{2C82A12D-4268-4D2D-9D3D-03DC6DEFE1E2}"/>
          </ac:spMkLst>
        </pc:spChg>
        <pc:spChg chg="del">
          <ac:chgData name="Ebenstein, Daniel" userId="51aa4d59-6160-4002-85bf-f0c7f841c062" providerId="ADAL" clId="{B50AB47B-EAC6-4D47-BE59-7EBA57C3A04A}" dt="2022-12-21T12:30:58.350" v="1102" actId="478"/>
          <ac:spMkLst>
            <pc:docMk/>
            <pc:sldMk cId="3167866804" sldId="891"/>
            <ac:spMk id="5" creationId="{F9CBFC86-263A-A6C2-B817-BA0D4D357A65}"/>
          </ac:spMkLst>
        </pc:spChg>
        <pc:spChg chg="del">
          <ac:chgData name="Ebenstein, Daniel" userId="51aa4d59-6160-4002-85bf-f0c7f841c062" providerId="ADAL" clId="{B50AB47B-EAC6-4D47-BE59-7EBA57C3A04A}" dt="2022-12-21T12:30:58.350" v="1102" actId="478"/>
          <ac:spMkLst>
            <pc:docMk/>
            <pc:sldMk cId="3167866804" sldId="891"/>
            <ac:spMk id="6" creationId="{B3585861-BCD9-234F-3F4C-937A31D00DF4}"/>
          </ac:spMkLst>
        </pc:spChg>
      </pc:sldChg>
      <pc:sldChg chg="modSp mod">
        <pc:chgData name="Ebenstein, Daniel" userId="51aa4d59-6160-4002-85bf-f0c7f841c062" providerId="ADAL" clId="{B50AB47B-EAC6-4D47-BE59-7EBA57C3A04A}" dt="2022-12-22T15:59:21.556" v="8577"/>
        <pc:sldMkLst>
          <pc:docMk/>
          <pc:sldMk cId="3562804611" sldId="892"/>
        </pc:sldMkLst>
        <pc:spChg chg="mod">
          <ac:chgData name="Ebenstein, Daniel" userId="51aa4d59-6160-4002-85bf-f0c7f841c062" providerId="ADAL" clId="{B50AB47B-EAC6-4D47-BE59-7EBA57C3A04A}" dt="2022-12-22T15:59:21.556" v="8577"/>
          <ac:spMkLst>
            <pc:docMk/>
            <pc:sldMk cId="3562804611" sldId="892"/>
            <ac:spMk id="2" creationId="{2C82A12D-4268-4D2D-9D3D-03DC6DEFE1E2}"/>
          </ac:spMkLst>
        </pc:spChg>
        <pc:picChg chg="mod">
          <ac:chgData name="Ebenstein, Daniel" userId="51aa4d59-6160-4002-85bf-f0c7f841c062" providerId="ADAL" clId="{B50AB47B-EAC6-4D47-BE59-7EBA57C3A04A}" dt="2022-12-20T10:47:53.331" v="30" actId="1036"/>
          <ac:picMkLst>
            <pc:docMk/>
            <pc:sldMk cId="3562804611" sldId="892"/>
            <ac:picMk id="1026" creationId="{2BF3D865-0106-8D90-E178-40653924EC59}"/>
          </ac:picMkLst>
        </pc:picChg>
      </pc:sldChg>
      <pc:sldChg chg="modSp mod">
        <pc:chgData name="Ebenstein, Daniel" userId="51aa4d59-6160-4002-85bf-f0c7f841c062" providerId="ADAL" clId="{B50AB47B-EAC6-4D47-BE59-7EBA57C3A04A}" dt="2022-12-22T15:59:24.147" v="8578"/>
        <pc:sldMkLst>
          <pc:docMk/>
          <pc:sldMk cId="3403037212" sldId="893"/>
        </pc:sldMkLst>
        <pc:spChg chg="mod">
          <ac:chgData name="Ebenstein, Daniel" userId="51aa4d59-6160-4002-85bf-f0c7f841c062" providerId="ADAL" clId="{B50AB47B-EAC6-4D47-BE59-7EBA57C3A04A}" dt="2022-12-22T15:59:24.147" v="8578"/>
          <ac:spMkLst>
            <pc:docMk/>
            <pc:sldMk cId="3403037212" sldId="893"/>
            <ac:spMk id="2" creationId="{2C82A12D-4268-4D2D-9D3D-03DC6DEFE1E2}"/>
          </ac:spMkLst>
        </pc:spChg>
      </pc:sldChg>
      <pc:sldChg chg="modSp mod">
        <pc:chgData name="Ebenstein, Daniel" userId="51aa4d59-6160-4002-85bf-f0c7f841c062" providerId="ADAL" clId="{B50AB47B-EAC6-4D47-BE59-7EBA57C3A04A}" dt="2022-12-22T15:59:26.801" v="8579"/>
        <pc:sldMkLst>
          <pc:docMk/>
          <pc:sldMk cId="135626676" sldId="894"/>
        </pc:sldMkLst>
        <pc:spChg chg="mod">
          <ac:chgData name="Ebenstein, Daniel" userId="51aa4d59-6160-4002-85bf-f0c7f841c062" providerId="ADAL" clId="{B50AB47B-EAC6-4D47-BE59-7EBA57C3A04A}" dt="2022-12-22T15:59:26.801" v="8579"/>
          <ac:spMkLst>
            <pc:docMk/>
            <pc:sldMk cId="135626676" sldId="894"/>
            <ac:spMk id="2" creationId="{2C82A12D-4268-4D2D-9D3D-03DC6DEFE1E2}"/>
          </ac:spMkLst>
        </pc:spChg>
      </pc:sldChg>
      <pc:sldChg chg="modSp mod">
        <pc:chgData name="Ebenstein, Daniel" userId="51aa4d59-6160-4002-85bf-f0c7f841c062" providerId="ADAL" clId="{B50AB47B-EAC6-4D47-BE59-7EBA57C3A04A}" dt="2022-12-22T15:59:30.130" v="8580"/>
        <pc:sldMkLst>
          <pc:docMk/>
          <pc:sldMk cId="2065965079" sldId="895"/>
        </pc:sldMkLst>
        <pc:spChg chg="mod">
          <ac:chgData name="Ebenstein, Daniel" userId="51aa4d59-6160-4002-85bf-f0c7f841c062" providerId="ADAL" clId="{B50AB47B-EAC6-4D47-BE59-7EBA57C3A04A}" dt="2022-12-22T15:59:30.130" v="8580"/>
          <ac:spMkLst>
            <pc:docMk/>
            <pc:sldMk cId="2065965079" sldId="895"/>
            <ac:spMk id="2" creationId="{2C82A12D-4268-4D2D-9D3D-03DC6DEFE1E2}"/>
          </ac:spMkLst>
        </pc:spChg>
      </pc:sldChg>
      <pc:sldChg chg="modSp mod">
        <pc:chgData name="Ebenstein, Daniel" userId="51aa4d59-6160-4002-85bf-f0c7f841c062" providerId="ADAL" clId="{B50AB47B-EAC6-4D47-BE59-7EBA57C3A04A}" dt="2022-12-21T10:38:08.451" v="125" actId="20577"/>
        <pc:sldMkLst>
          <pc:docMk/>
          <pc:sldMk cId="2071216912" sldId="900"/>
        </pc:sldMkLst>
        <pc:spChg chg="mod">
          <ac:chgData name="Ebenstein, Daniel" userId="51aa4d59-6160-4002-85bf-f0c7f841c062" providerId="ADAL" clId="{B50AB47B-EAC6-4D47-BE59-7EBA57C3A04A}" dt="2022-12-21T10:38:08.451" v="125" actId="20577"/>
          <ac:spMkLst>
            <pc:docMk/>
            <pc:sldMk cId="2071216912" sldId="900"/>
            <ac:spMk id="3" creationId="{61C0EB49-0701-419A-A8D0-8128411B9903}"/>
          </ac:spMkLst>
        </pc:spChg>
      </pc:sldChg>
      <pc:sldChg chg="addSp delSp modSp mod">
        <pc:chgData name="Ebenstein, Daniel" userId="51aa4d59-6160-4002-85bf-f0c7f841c062" providerId="ADAL" clId="{B50AB47B-EAC6-4D47-BE59-7EBA57C3A04A}" dt="2022-12-21T16:59:56.359" v="6099" actId="20577"/>
        <pc:sldMkLst>
          <pc:docMk/>
          <pc:sldMk cId="3414736660" sldId="901"/>
        </pc:sldMkLst>
        <pc:spChg chg="mod">
          <ac:chgData name="Ebenstein, Daniel" userId="51aa4d59-6160-4002-85bf-f0c7f841c062" providerId="ADAL" clId="{B50AB47B-EAC6-4D47-BE59-7EBA57C3A04A}" dt="2022-12-21T10:38:40.019" v="141" actId="20577"/>
          <ac:spMkLst>
            <pc:docMk/>
            <pc:sldMk cId="3414736660" sldId="901"/>
            <ac:spMk id="2" creationId="{2C82A12D-4268-4D2D-9D3D-03DC6DEFE1E2}"/>
          </ac:spMkLst>
        </pc:spChg>
        <pc:spChg chg="mod">
          <ac:chgData name="Ebenstein, Daniel" userId="51aa4d59-6160-4002-85bf-f0c7f841c062" providerId="ADAL" clId="{B50AB47B-EAC6-4D47-BE59-7EBA57C3A04A}" dt="2022-12-21T13:00:16.530" v="1741" actId="20577"/>
          <ac:spMkLst>
            <pc:docMk/>
            <pc:sldMk cId="3414736660" sldId="901"/>
            <ac:spMk id="3" creationId="{0AA7533E-434F-40FC-9F81-A58AFB9B110D}"/>
          </ac:spMkLst>
        </pc:spChg>
        <pc:spChg chg="del">
          <ac:chgData name="Ebenstein, Daniel" userId="51aa4d59-6160-4002-85bf-f0c7f841c062" providerId="ADAL" clId="{B50AB47B-EAC6-4D47-BE59-7EBA57C3A04A}" dt="2022-12-21T10:33:56.592" v="114" actId="478"/>
          <ac:spMkLst>
            <pc:docMk/>
            <pc:sldMk cId="3414736660" sldId="901"/>
            <ac:spMk id="4" creationId="{CB35EA5E-3D65-4B60-A395-E23D2FD47A17}"/>
          </ac:spMkLst>
        </pc:spChg>
        <pc:spChg chg="add del mod">
          <ac:chgData name="Ebenstein, Daniel" userId="51aa4d59-6160-4002-85bf-f0c7f841c062" providerId="ADAL" clId="{B50AB47B-EAC6-4D47-BE59-7EBA57C3A04A}" dt="2022-12-21T10:33:59.030" v="116" actId="478"/>
          <ac:spMkLst>
            <pc:docMk/>
            <pc:sldMk cId="3414736660" sldId="901"/>
            <ac:spMk id="6" creationId="{A69A06C4-77D5-5C35-8277-A52DC5041397}"/>
          </ac:spMkLst>
        </pc:spChg>
        <pc:spChg chg="add mod">
          <ac:chgData name="Ebenstein, Daniel" userId="51aa4d59-6160-4002-85bf-f0c7f841c062" providerId="ADAL" clId="{B50AB47B-EAC6-4D47-BE59-7EBA57C3A04A}" dt="2022-12-21T16:59:56.359" v="6099" actId="20577"/>
          <ac:spMkLst>
            <pc:docMk/>
            <pc:sldMk cId="3414736660" sldId="901"/>
            <ac:spMk id="7" creationId="{E6C11A59-D360-27A2-C0DF-A5AE11E7CE6C}"/>
          </ac:spMkLst>
        </pc:spChg>
        <pc:spChg chg="mod topLvl">
          <ac:chgData name="Ebenstein, Daniel" userId="51aa4d59-6160-4002-85bf-f0c7f841c062" providerId="ADAL" clId="{B50AB47B-EAC6-4D47-BE59-7EBA57C3A04A}" dt="2022-12-21T12:47:33.665" v="1681" actId="14100"/>
          <ac:spMkLst>
            <pc:docMk/>
            <pc:sldMk cId="3414736660" sldId="901"/>
            <ac:spMk id="9" creationId="{9BC6653C-A2E8-A7ED-AEBC-8819B6B3ACE6}"/>
          </ac:spMkLst>
        </pc:spChg>
        <pc:spChg chg="mod topLvl">
          <ac:chgData name="Ebenstein, Daniel" userId="51aa4d59-6160-4002-85bf-f0c7f841c062" providerId="ADAL" clId="{B50AB47B-EAC6-4D47-BE59-7EBA57C3A04A}" dt="2022-12-21T13:27:44.926" v="2341" actId="122"/>
          <ac:spMkLst>
            <pc:docMk/>
            <pc:sldMk cId="3414736660" sldId="901"/>
            <ac:spMk id="10" creationId="{ED4501DE-2BD0-5836-970A-AB67E552EA89}"/>
          </ac:spMkLst>
        </pc:spChg>
        <pc:spChg chg="mod topLvl">
          <ac:chgData name="Ebenstein, Daniel" userId="51aa4d59-6160-4002-85bf-f0c7f841c062" providerId="ADAL" clId="{B50AB47B-EAC6-4D47-BE59-7EBA57C3A04A}" dt="2022-12-21T12:47:22.207" v="1679" actId="12788"/>
          <ac:spMkLst>
            <pc:docMk/>
            <pc:sldMk cId="3414736660" sldId="901"/>
            <ac:spMk id="12" creationId="{FBB8FF99-1EBD-C522-E319-49E08DDFB0A6}"/>
          </ac:spMkLst>
        </pc:spChg>
        <pc:spChg chg="add mod">
          <ac:chgData name="Ebenstein, Daniel" userId="51aa4d59-6160-4002-85bf-f0c7f841c062" providerId="ADAL" clId="{B50AB47B-EAC6-4D47-BE59-7EBA57C3A04A}" dt="2022-12-21T12:47:22.207" v="1679" actId="12788"/>
          <ac:spMkLst>
            <pc:docMk/>
            <pc:sldMk cId="3414736660" sldId="901"/>
            <ac:spMk id="14" creationId="{E7B6DE6B-C26C-B74F-A8B4-9831F8A6F096}"/>
          </ac:spMkLst>
        </pc:spChg>
        <pc:spChg chg="add mod">
          <ac:chgData name="Ebenstein, Daniel" userId="51aa4d59-6160-4002-85bf-f0c7f841c062" providerId="ADAL" clId="{B50AB47B-EAC6-4D47-BE59-7EBA57C3A04A}" dt="2022-12-21T12:47:22.207" v="1679" actId="12788"/>
          <ac:spMkLst>
            <pc:docMk/>
            <pc:sldMk cId="3414736660" sldId="901"/>
            <ac:spMk id="15" creationId="{496C636D-89B4-1597-A217-5EEA8B47976B}"/>
          </ac:spMkLst>
        </pc:spChg>
        <pc:spChg chg="add mod">
          <ac:chgData name="Ebenstein, Daniel" userId="51aa4d59-6160-4002-85bf-f0c7f841c062" providerId="ADAL" clId="{B50AB47B-EAC6-4D47-BE59-7EBA57C3A04A}" dt="2022-12-21T12:58:43.872" v="1723" actId="207"/>
          <ac:spMkLst>
            <pc:docMk/>
            <pc:sldMk cId="3414736660" sldId="901"/>
            <ac:spMk id="16" creationId="{0BF45862-48E8-17B9-B15A-92402E57C6B4}"/>
          </ac:spMkLst>
        </pc:spChg>
        <pc:grpChg chg="add del mod">
          <ac:chgData name="Ebenstein, Daniel" userId="51aa4d59-6160-4002-85bf-f0c7f841c062" providerId="ADAL" clId="{B50AB47B-EAC6-4D47-BE59-7EBA57C3A04A}" dt="2022-12-21T12:45:07.202" v="1651" actId="165"/>
          <ac:grpSpMkLst>
            <pc:docMk/>
            <pc:sldMk cId="3414736660" sldId="901"/>
            <ac:grpSpMk id="8" creationId="{5735F7E5-C8FC-2311-D73F-FF8D78BD2FFB}"/>
          </ac:grpSpMkLst>
        </pc:grpChg>
        <pc:picChg chg="del mod">
          <ac:chgData name="Ebenstein, Daniel" userId="51aa4d59-6160-4002-85bf-f0c7f841c062" providerId="ADAL" clId="{B50AB47B-EAC6-4D47-BE59-7EBA57C3A04A}" dt="2022-12-21T12:35:34.562" v="1104" actId="478"/>
          <ac:picMkLst>
            <pc:docMk/>
            <pc:sldMk cId="3414736660" sldId="901"/>
            <ac:picMk id="11" creationId="{97031345-21B6-60AE-BB55-A40214CED770}"/>
          </ac:picMkLst>
        </pc:picChg>
        <pc:cxnChg chg="mod topLvl">
          <ac:chgData name="Ebenstein, Daniel" userId="51aa4d59-6160-4002-85bf-f0c7f841c062" providerId="ADAL" clId="{B50AB47B-EAC6-4D47-BE59-7EBA57C3A04A}" dt="2022-12-21T12:47:22.207" v="1679" actId="12788"/>
          <ac:cxnSpMkLst>
            <pc:docMk/>
            <pc:sldMk cId="3414736660" sldId="901"/>
            <ac:cxnSpMk id="13" creationId="{B55D4508-4F14-348E-12BA-D11931972B31}"/>
          </ac:cxnSpMkLst>
        </pc:cxnChg>
        <pc:cxnChg chg="add mod">
          <ac:chgData name="Ebenstein, Daniel" userId="51aa4d59-6160-4002-85bf-f0c7f841c062" providerId="ADAL" clId="{B50AB47B-EAC6-4D47-BE59-7EBA57C3A04A}" dt="2022-12-21T12:47:22.207" v="1679" actId="12788"/>
          <ac:cxnSpMkLst>
            <pc:docMk/>
            <pc:sldMk cId="3414736660" sldId="901"/>
            <ac:cxnSpMk id="19" creationId="{A6854557-EFF0-FEEE-6D21-641463EEA9D9}"/>
          </ac:cxnSpMkLst>
        </pc:cxnChg>
        <pc:cxnChg chg="add del mod">
          <ac:chgData name="Ebenstein, Daniel" userId="51aa4d59-6160-4002-85bf-f0c7f841c062" providerId="ADAL" clId="{B50AB47B-EAC6-4D47-BE59-7EBA57C3A04A}" dt="2022-12-21T12:47:05.219" v="1677" actId="478"/>
          <ac:cxnSpMkLst>
            <pc:docMk/>
            <pc:sldMk cId="3414736660" sldId="901"/>
            <ac:cxnSpMk id="20" creationId="{A998962B-FE07-E6EE-2DCA-60DE95CC1A4F}"/>
          </ac:cxnSpMkLst>
        </pc:cxnChg>
        <pc:cxnChg chg="add mod">
          <ac:chgData name="Ebenstein, Daniel" userId="51aa4d59-6160-4002-85bf-f0c7f841c062" providerId="ADAL" clId="{B50AB47B-EAC6-4D47-BE59-7EBA57C3A04A}" dt="2022-12-21T12:47:37.488" v="1682" actId="14100"/>
          <ac:cxnSpMkLst>
            <pc:docMk/>
            <pc:sldMk cId="3414736660" sldId="901"/>
            <ac:cxnSpMk id="21" creationId="{7D46F663-781D-ADAA-DABC-7B7F8BA96962}"/>
          </ac:cxnSpMkLst>
        </pc:cxnChg>
        <pc:cxnChg chg="add mod">
          <ac:chgData name="Ebenstein, Daniel" userId="51aa4d59-6160-4002-85bf-f0c7f841c062" providerId="ADAL" clId="{B50AB47B-EAC6-4D47-BE59-7EBA57C3A04A}" dt="2022-12-21T12:47:22.207" v="1679" actId="12788"/>
          <ac:cxnSpMkLst>
            <pc:docMk/>
            <pc:sldMk cId="3414736660" sldId="901"/>
            <ac:cxnSpMk id="22" creationId="{524FA05F-6833-FBC1-396E-CD72BAAF169A}"/>
          </ac:cxnSpMkLst>
        </pc:cxnChg>
      </pc:sldChg>
      <pc:sldChg chg="addSp delSp modSp mod">
        <pc:chgData name="Ebenstein, Daniel" userId="51aa4d59-6160-4002-85bf-f0c7f841c062" providerId="ADAL" clId="{B50AB47B-EAC6-4D47-BE59-7EBA57C3A04A}" dt="2022-12-21T17:02:32.550" v="6164" actId="20577"/>
        <pc:sldMkLst>
          <pc:docMk/>
          <pc:sldMk cId="3623691166" sldId="902"/>
        </pc:sldMkLst>
        <pc:spChg chg="del">
          <ac:chgData name="Ebenstein, Daniel" userId="51aa4d59-6160-4002-85bf-f0c7f841c062" providerId="ADAL" clId="{B50AB47B-EAC6-4D47-BE59-7EBA57C3A04A}" dt="2022-12-21T13:39:57.349" v="3357" actId="478"/>
          <ac:spMkLst>
            <pc:docMk/>
            <pc:sldMk cId="3623691166" sldId="902"/>
            <ac:spMk id="4" creationId="{FA7DF98A-2F5C-FCD5-A745-1BB7C3657302}"/>
          </ac:spMkLst>
        </pc:spChg>
        <pc:spChg chg="mod">
          <ac:chgData name="Ebenstein, Daniel" userId="51aa4d59-6160-4002-85bf-f0c7f841c062" providerId="ADAL" clId="{B50AB47B-EAC6-4D47-BE59-7EBA57C3A04A}" dt="2022-12-21T13:47:41.786" v="3850" actId="14100"/>
          <ac:spMkLst>
            <pc:docMk/>
            <pc:sldMk cId="3623691166" sldId="902"/>
            <ac:spMk id="5" creationId="{C58B5AD2-ABF8-CB30-46AA-B4D125CBD397}"/>
          </ac:spMkLst>
        </pc:spChg>
        <pc:spChg chg="mod">
          <ac:chgData name="Ebenstein, Daniel" userId="51aa4d59-6160-4002-85bf-f0c7f841c062" providerId="ADAL" clId="{B50AB47B-EAC6-4D47-BE59-7EBA57C3A04A}" dt="2022-12-21T13:47:37.694" v="3849" actId="14100"/>
          <ac:spMkLst>
            <pc:docMk/>
            <pc:sldMk cId="3623691166" sldId="902"/>
            <ac:spMk id="6" creationId="{5B926FC5-684B-5E62-2DB5-C14E4DA2AD68}"/>
          </ac:spMkLst>
        </pc:spChg>
        <pc:spChg chg="mod">
          <ac:chgData name="Ebenstein, Daniel" userId="51aa4d59-6160-4002-85bf-f0c7f841c062" providerId="ADAL" clId="{B50AB47B-EAC6-4D47-BE59-7EBA57C3A04A}" dt="2022-12-21T17:02:32.550" v="6164" actId="20577"/>
          <ac:spMkLst>
            <pc:docMk/>
            <pc:sldMk cId="3623691166" sldId="902"/>
            <ac:spMk id="9" creationId="{A04D1234-2E12-0269-CE0F-EF4744EED256}"/>
          </ac:spMkLst>
        </pc:spChg>
        <pc:spChg chg="del">
          <ac:chgData name="Ebenstein, Daniel" userId="51aa4d59-6160-4002-85bf-f0c7f841c062" providerId="ADAL" clId="{B50AB47B-EAC6-4D47-BE59-7EBA57C3A04A}" dt="2022-12-21T12:59:11.971" v="1724" actId="478"/>
          <ac:spMkLst>
            <pc:docMk/>
            <pc:sldMk cId="3623691166" sldId="902"/>
            <ac:spMk id="15" creationId="{97981096-839F-EF19-B61C-C8FCC463CCC4}"/>
          </ac:spMkLst>
        </pc:spChg>
        <pc:spChg chg="del">
          <ac:chgData name="Ebenstein, Daniel" userId="51aa4d59-6160-4002-85bf-f0c7f841c062" providerId="ADAL" clId="{B50AB47B-EAC6-4D47-BE59-7EBA57C3A04A}" dt="2022-12-21T12:59:11.971" v="1724" actId="478"/>
          <ac:spMkLst>
            <pc:docMk/>
            <pc:sldMk cId="3623691166" sldId="902"/>
            <ac:spMk id="16" creationId="{6FA4DB27-59FF-DC33-04C6-F457FB16FC7C}"/>
          </ac:spMkLst>
        </pc:spChg>
        <pc:spChg chg="add del mod">
          <ac:chgData name="Ebenstein, Daniel" userId="51aa4d59-6160-4002-85bf-f0c7f841c062" providerId="ADAL" clId="{B50AB47B-EAC6-4D47-BE59-7EBA57C3A04A}" dt="2022-12-21T12:59:17.129" v="1727" actId="478"/>
          <ac:spMkLst>
            <pc:docMk/>
            <pc:sldMk cId="3623691166" sldId="902"/>
            <ac:spMk id="32" creationId="{49072E1D-3CD2-5E51-1422-87376F29B662}"/>
          </ac:spMkLst>
        </pc:spChg>
        <pc:spChg chg="add del mod">
          <ac:chgData name="Ebenstein, Daniel" userId="51aa4d59-6160-4002-85bf-f0c7f841c062" providerId="ADAL" clId="{B50AB47B-EAC6-4D47-BE59-7EBA57C3A04A}" dt="2022-12-21T12:59:17.129" v="1727" actId="478"/>
          <ac:spMkLst>
            <pc:docMk/>
            <pc:sldMk cId="3623691166" sldId="902"/>
            <ac:spMk id="34" creationId="{C7AC44A1-B7F9-9A08-F467-0C3028DFC766}"/>
          </ac:spMkLst>
        </pc:spChg>
        <pc:spChg chg="add del mod">
          <ac:chgData name="Ebenstein, Daniel" userId="51aa4d59-6160-4002-85bf-f0c7f841c062" providerId="ADAL" clId="{B50AB47B-EAC6-4D47-BE59-7EBA57C3A04A}" dt="2022-12-21T12:59:13.812" v="1726"/>
          <ac:spMkLst>
            <pc:docMk/>
            <pc:sldMk cId="3623691166" sldId="902"/>
            <ac:spMk id="35" creationId="{17926E43-E305-F650-C10A-3988F71A9938}"/>
          </ac:spMkLst>
        </pc:spChg>
        <pc:spChg chg="add del mod">
          <ac:chgData name="Ebenstein, Daniel" userId="51aa4d59-6160-4002-85bf-f0c7f841c062" providerId="ADAL" clId="{B50AB47B-EAC6-4D47-BE59-7EBA57C3A04A}" dt="2022-12-21T12:59:13.812" v="1726"/>
          <ac:spMkLst>
            <pc:docMk/>
            <pc:sldMk cId="3623691166" sldId="902"/>
            <ac:spMk id="36" creationId="{8FAB53DA-C13F-6439-C38B-6D3CC1A69246}"/>
          </ac:spMkLst>
        </pc:spChg>
        <pc:spChg chg="add mod">
          <ac:chgData name="Ebenstein, Daniel" userId="51aa4d59-6160-4002-85bf-f0c7f841c062" providerId="ADAL" clId="{B50AB47B-EAC6-4D47-BE59-7EBA57C3A04A}" dt="2022-12-21T12:59:17.470" v="1728"/>
          <ac:spMkLst>
            <pc:docMk/>
            <pc:sldMk cId="3623691166" sldId="902"/>
            <ac:spMk id="37" creationId="{80B4DBD7-ABBE-E3B5-E29A-B58C14A2983F}"/>
          </ac:spMkLst>
        </pc:spChg>
        <pc:spChg chg="add mod">
          <ac:chgData name="Ebenstein, Daniel" userId="51aa4d59-6160-4002-85bf-f0c7f841c062" providerId="ADAL" clId="{B50AB47B-EAC6-4D47-BE59-7EBA57C3A04A}" dt="2022-12-21T13:03:14.267" v="2153" actId="20577"/>
          <ac:spMkLst>
            <pc:docMk/>
            <pc:sldMk cId="3623691166" sldId="902"/>
            <ac:spMk id="38" creationId="{B10C7DA3-A766-397C-2D67-BE0D027ABE0B}"/>
          </ac:spMkLst>
        </pc:spChg>
        <pc:picChg chg="add del mod ord">
          <ac:chgData name="Ebenstein, Daniel" userId="51aa4d59-6160-4002-85bf-f0c7f841c062" providerId="ADAL" clId="{B50AB47B-EAC6-4D47-BE59-7EBA57C3A04A}" dt="2022-12-21T10:32:16.936" v="73" actId="478"/>
          <ac:picMkLst>
            <pc:docMk/>
            <pc:sldMk cId="3623691166" sldId="902"/>
            <ac:picMk id="3" creationId="{03C6473F-F00C-2717-CDB4-056B94E7E2E5}"/>
          </ac:picMkLst>
        </pc:picChg>
        <pc:picChg chg="add del mod">
          <ac:chgData name="Ebenstein, Daniel" userId="51aa4d59-6160-4002-85bf-f0c7f841c062" providerId="ADAL" clId="{B50AB47B-EAC6-4D47-BE59-7EBA57C3A04A}" dt="2022-12-21T10:32:26.677" v="98" actId="478"/>
          <ac:picMkLst>
            <pc:docMk/>
            <pc:sldMk cId="3623691166" sldId="902"/>
            <ac:picMk id="7" creationId="{953B2CEB-6E34-47D4-3DBE-A9F6882B12BB}"/>
          </ac:picMkLst>
        </pc:picChg>
        <pc:picChg chg="add del mod">
          <ac:chgData name="Ebenstein, Daniel" userId="51aa4d59-6160-4002-85bf-f0c7f841c062" providerId="ADAL" clId="{B50AB47B-EAC6-4D47-BE59-7EBA57C3A04A}" dt="2022-12-20T11:26:15.873" v="40" actId="478"/>
          <ac:picMkLst>
            <pc:docMk/>
            <pc:sldMk cId="3623691166" sldId="902"/>
            <ac:picMk id="8" creationId="{123B08A7-1F53-59CE-FDF7-8EEB3FFFFD95}"/>
          </ac:picMkLst>
        </pc:picChg>
        <pc:picChg chg="add del mod">
          <ac:chgData name="Ebenstein, Daniel" userId="51aa4d59-6160-4002-85bf-f0c7f841c062" providerId="ADAL" clId="{B50AB47B-EAC6-4D47-BE59-7EBA57C3A04A}" dt="2022-12-21T10:32:16.936" v="73" actId="478"/>
          <ac:picMkLst>
            <pc:docMk/>
            <pc:sldMk cId="3623691166" sldId="902"/>
            <ac:picMk id="10" creationId="{BC670CEC-B360-653C-8498-88CD3B4440CC}"/>
          </ac:picMkLst>
        </pc:picChg>
        <pc:picChg chg="add del mod">
          <ac:chgData name="Ebenstein, Daniel" userId="51aa4d59-6160-4002-85bf-f0c7f841c062" providerId="ADAL" clId="{B50AB47B-EAC6-4D47-BE59-7EBA57C3A04A}" dt="2022-12-21T10:32:32.152" v="102" actId="478"/>
          <ac:picMkLst>
            <pc:docMk/>
            <pc:sldMk cId="3623691166" sldId="902"/>
            <ac:picMk id="11" creationId="{B32FC0D6-D8D6-5A52-63DD-8AC0ACE73FF8}"/>
          </ac:picMkLst>
        </pc:picChg>
        <pc:picChg chg="add del mod">
          <ac:chgData name="Ebenstein, Daniel" userId="51aa4d59-6160-4002-85bf-f0c7f841c062" providerId="ADAL" clId="{B50AB47B-EAC6-4D47-BE59-7EBA57C3A04A}" dt="2022-12-21T10:32:30.883" v="101" actId="478"/>
          <ac:picMkLst>
            <pc:docMk/>
            <pc:sldMk cId="3623691166" sldId="902"/>
            <ac:picMk id="13" creationId="{0F2C59A0-94F5-AEC9-9181-F743724CB94D}"/>
          </ac:picMkLst>
        </pc:picChg>
        <pc:picChg chg="add del mod">
          <ac:chgData name="Ebenstein, Daniel" userId="51aa4d59-6160-4002-85bf-f0c7f841c062" providerId="ADAL" clId="{B50AB47B-EAC6-4D47-BE59-7EBA57C3A04A}" dt="2022-12-21T10:32:29.587" v="100" actId="478"/>
          <ac:picMkLst>
            <pc:docMk/>
            <pc:sldMk cId="3623691166" sldId="902"/>
            <ac:picMk id="17" creationId="{791F26B4-8C01-1CA2-4638-104B2244DDEB}"/>
          </ac:picMkLst>
        </pc:picChg>
        <pc:picChg chg="add del mod">
          <ac:chgData name="Ebenstein, Daniel" userId="51aa4d59-6160-4002-85bf-f0c7f841c062" providerId="ADAL" clId="{B50AB47B-EAC6-4D47-BE59-7EBA57C3A04A}" dt="2022-12-21T10:32:27.983" v="99" actId="478"/>
          <ac:picMkLst>
            <pc:docMk/>
            <pc:sldMk cId="3623691166" sldId="902"/>
            <ac:picMk id="19" creationId="{B27D7AFF-E2FD-543B-4615-07BFF7771381}"/>
          </ac:picMkLst>
        </pc:picChg>
        <pc:picChg chg="add del mod">
          <ac:chgData name="Ebenstein, Daniel" userId="51aa4d59-6160-4002-85bf-f0c7f841c062" providerId="ADAL" clId="{B50AB47B-EAC6-4D47-BE59-7EBA57C3A04A}" dt="2022-12-21T10:32:25.283" v="97" actId="478"/>
          <ac:picMkLst>
            <pc:docMk/>
            <pc:sldMk cId="3623691166" sldId="902"/>
            <ac:picMk id="21" creationId="{295DD5FD-2927-C8BE-0806-4A813B5411D2}"/>
          </ac:picMkLst>
        </pc:picChg>
        <pc:picChg chg="add mod">
          <ac:chgData name="Ebenstein, Daniel" userId="51aa4d59-6160-4002-85bf-f0c7f841c062" providerId="ADAL" clId="{B50AB47B-EAC6-4D47-BE59-7EBA57C3A04A}" dt="2022-12-21T10:32:42.237" v="106" actId="1076"/>
          <ac:picMkLst>
            <pc:docMk/>
            <pc:sldMk cId="3623691166" sldId="902"/>
            <ac:picMk id="23" creationId="{4306EC19-7E74-527B-603A-D6E133E04AF5}"/>
          </ac:picMkLst>
        </pc:picChg>
        <pc:picChg chg="add mod">
          <ac:chgData name="Ebenstein, Daniel" userId="51aa4d59-6160-4002-85bf-f0c7f841c062" providerId="ADAL" clId="{B50AB47B-EAC6-4D47-BE59-7EBA57C3A04A}" dt="2022-12-21T12:50:30.254" v="1713" actId="1037"/>
          <ac:picMkLst>
            <pc:docMk/>
            <pc:sldMk cId="3623691166" sldId="902"/>
            <ac:picMk id="25" creationId="{A712A524-FE21-66ED-35EC-AF5606995B6A}"/>
          </ac:picMkLst>
        </pc:picChg>
        <pc:picChg chg="add mod">
          <ac:chgData name="Ebenstein, Daniel" userId="51aa4d59-6160-4002-85bf-f0c7f841c062" providerId="ADAL" clId="{B50AB47B-EAC6-4D47-BE59-7EBA57C3A04A}" dt="2022-12-21T12:50:54.852" v="1721" actId="1038"/>
          <ac:picMkLst>
            <pc:docMk/>
            <pc:sldMk cId="3623691166" sldId="902"/>
            <ac:picMk id="27" creationId="{88EB1100-3CC5-CBA8-15E1-7FA3AD048916}"/>
          </ac:picMkLst>
        </pc:picChg>
        <pc:picChg chg="add mod">
          <ac:chgData name="Ebenstein, Daniel" userId="51aa4d59-6160-4002-85bf-f0c7f841c062" providerId="ADAL" clId="{B50AB47B-EAC6-4D47-BE59-7EBA57C3A04A}" dt="2022-12-21T12:50:30.254" v="1713" actId="1037"/>
          <ac:picMkLst>
            <pc:docMk/>
            <pc:sldMk cId="3623691166" sldId="902"/>
            <ac:picMk id="29" creationId="{C711421E-E490-2C1B-754E-664955852DA2}"/>
          </ac:picMkLst>
        </pc:picChg>
        <pc:picChg chg="add del mod">
          <ac:chgData name="Ebenstein, Daniel" userId="51aa4d59-6160-4002-85bf-f0c7f841c062" providerId="ADAL" clId="{B50AB47B-EAC6-4D47-BE59-7EBA57C3A04A}" dt="2022-12-21T12:39:14.493" v="1410" actId="21"/>
          <ac:picMkLst>
            <pc:docMk/>
            <pc:sldMk cId="3623691166" sldId="902"/>
            <ac:picMk id="30" creationId="{139C51E0-F1BB-CDCE-BA3E-D9575EF4B096}"/>
          </ac:picMkLst>
        </pc:picChg>
      </pc:sldChg>
      <pc:sldChg chg="addSp delSp modSp mod">
        <pc:chgData name="Ebenstein, Daniel" userId="51aa4d59-6160-4002-85bf-f0c7f841c062" providerId="ADAL" clId="{B50AB47B-EAC6-4D47-BE59-7EBA57C3A04A}" dt="2022-12-22T09:31:25.050" v="7132" actId="1035"/>
        <pc:sldMkLst>
          <pc:docMk/>
          <pc:sldMk cId="1615994729" sldId="903"/>
        </pc:sldMkLst>
        <pc:spChg chg="del ord">
          <ac:chgData name="Ebenstein, Daniel" userId="51aa4d59-6160-4002-85bf-f0c7f841c062" providerId="ADAL" clId="{B50AB47B-EAC6-4D47-BE59-7EBA57C3A04A}" dt="2022-12-21T17:28:24.834" v="6262" actId="478"/>
          <ac:spMkLst>
            <pc:docMk/>
            <pc:sldMk cId="1615994729" sldId="903"/>
            <ac:spMk id="2" creationId="{C5D22CF4-F267-A6D8-9ED9-A0C4538BC462}"/>
          </ac:spMkLst>
        </pc:spChg>
        <pc:spChg chg="del">
          <ac:chgData name="Ebenstein, Daniel" userId="51aa4d59-6160-4002-85bf-f0c7f841c062" providerId="ADAL" clId="{B50AB47B-EAC6-4D47-BE59-7EBA57C3A04A}" dt="2022-12-21T17:38:01.676" v="7112" actId="478"/>
          <ac:spMkLst>
            <pc:docMk/>
            <pc:sldMk cId="1615994729" sldId="903"/>
            <ac:spMk id="4" creationId="{FA7DF98A-2F5C-FCD5-A745-1BB7C3657302}"/>
          </ac:spMkLst>
        </pc:spChg>
        <pc:spChg chg="mod">
          <ac:chgData name="Ebenstein, Daniel" userId="51aa4d59-6160-4002-85bf-f0c7f841c062" providerId="ADAL" clId="{B50AB47B-EAC6-4D47-BE59-7EBA57C3A04A}" dt="2022-12-21T17:32:50.675" v="6685" actId="14100"/>
          <ac:spMkLst>
            <pc:docMk/>
            <pc:sldMk cId="1615994729" sldId="903"/>
            <ac:spMk id="5" creationId="{C58B5AD2-ABF8-CB30-46AA-B4D125CBD397}"/>
          </ac:spMkLst>
        </pc:spChg>
        <pc:spChg chg="mod">
          <ac:chgData name="Ebenstein, Daniel" userId="51aa4d59-6160-4002-85bf-f0c7f841c062" providerId="ADAL" clId="{B50AB47B-EAC6-4D47-BE59-7EBA57C3A04A}" dt="2022-12-21T17:32:47.485" v="6684" actId="14100"/>
          <ac:spMkLst>
            <pc:docMk/>
            <pc:sldMk cId="1615994729" sldId="903"/>
            <ac:spMk id="6" creationId="{5B926FC5-684B-5E62-2DB5-C14E4DA2AD68}"/>
          </ac:spMkLst>
        </pc:spChg>
        <pc:spChg chg="mod">
          <ac:chgData name="Ebenstein, Daniel" userId="51aa4d59-6160-4002-85bf-f0c7f841c062" providerId="ADAL" clId="{B50AB47B-EAC6-4D47-BE59-7EBA57C3A04A}" dt="2022-12-21T17:37:52.747" v="7111" actId="20577"/>
          <ac:spMkLst>
            <pc:docMk/>
            <pc:sldMk cId="1615994729" sldId="903"/>
            <ac:spMk id="9" creationId="{A04D1234-2E12-0269-CE0F-EF4744EED256}"/>
          </ac:spMkLst>
        </pc:spChg>
        <pc:spChg chg="mod">
          <ac:chgData name="Ebenstein, Daniel" userId="51aa4d59-6160-4002-85bf-f0c7f841c062" providerId="ADAL" clId="{B50AB47B-EAC6-4D47-BE59-7EBA57C3A04A}" dt="2022-12-21T13:04:21.169" v="2245" actId="20577"/>
          <ac:spMkLst>
            <pc:docMk/>
            <pc:sldMk cId="1615994729" sldId="903"/>
            <ac:spMk id="15" creationId="{97981096-839F-EF19-B61C-C8FCC463CCC4}"/>
          </ac:spMkLst>
        </pc:spChg>
        <pc:spChg chg="mod">
          <ac:chgData name="Ebenstein, Daniel" userId="51aa4d59-6160-4002-85bf-f0c7f841c062" providerId="ADAL" clId="{B50AB47B-EAC6-4D47-BE59-7EBA57C3A04A}" dt="2022-12-21T17:24:31.653" v="6253" actId="20577"/>
          <ac:spMkLst>
            <pc:docMk/>
            <pc:sldMk cId="1615994729" sldId="903"/>
            <ac:spMk id="16" creationId="{6FA4DB27-59FF-DC33-04C6-F457FB16FC7C}"/>
          </ac:spMkLst>
        </pc:spChg>
        <pc:picChg chg="add mod ord">
          <ac:chgData name="Ebenstein, Daniel" userId="51aa4d59-6160-4002-85bf-f0c7f841c062" providerId="ADAL" clId="{B50AB47B-EAC6-4D47-BE59-7EBA57C3A04A}" dt="2022-12-22T09:31:25.050" v="7132" actId="1035"/>
          <ac:picMkLst>
            <pc:docMk/>
            <pc:sldMk cId="1615994729" sldId="903"/>
            <ac:picMk id="3" creationId="{5D4A446D-CDD7-E8DD-60B4-3BDE9A9B4D3F}"/>
          </ac:picMkLst>
        </pc:picChg>
        <pc:picChg chg="add mod">
          <ac:chgData name="Ebenstein, Daniel" userId="51aa4d59-6160-4002-85bf-f0c7f841c062" providerId="ADAL" clId="{B50AB47B-EAC6-4D47-BE59-7EBA57C3A04A}" dt="2022-12-22T09:31:22.221" v="7126" actId="1035"/>
          <ac:picMkLst>
            <pc:docMk/>
            <pc:sldMk cId="1615994729" sldId="903"/>
            <ac:picMk id="7" creationId="{A83FD1F8-9B1D-BCE7-6707-2D43AB69CE28}"/>
          </ac:picMkLst>
        </pc:picChg>
      </pc:sldChg>
      <pc:sldChg chg="del">
        <pc:chgData name="Ebenstein, Daniel" userId="51aa4d59-6160-4002-85bf-f0c7f841c062" providerId="ADAL" clId="{B50AB47B-EAC6-4D47-BE59-7EBA57C3A04A}" dt="2022-12-16T16:59:34.179" v="1" actId="47"/>
        <pc:sldMkLst>
          <pc:docMk/>
          <pc:sldMk cId="2123986791" sldId="905"/>
        </pc:sldMkLst>
      </pc:sldChg>
      <pc:sldChg chg="modSp mod">
        <pc:chgData name="Ebenstein, Daniel" userId="51aa4d59-6160-4002-85bf-f0c7f841c062" providerId="ADAL" clId="{B50AB47B-EAC6-4D47-BE59-7EBA57C3A04A}" dt="2022-12-22T15:56:16.883" v="8405" actId="255"/>
        <pc:sldMkLst>
          <pc:docMk/>
          <pc:sldMk cId="952495830" sldId="906"/>
        </pc:sldMkLst>
        <pc:spChg chg="mod">
          <ac:chgData name="Ebenstein, Daniel" userId="51aa4d59-6160-4002-85bf-f0c7f841c062" providerId="ADAL" clId="{B50AB47B-EAC6-4D47-BE59-7EBA57C3A04A}" dt="2022-12-22T15:56:16.883" v="8405" actId="255"/>
          <ac:spMkLst>
            <pc:docMk/>
            <pc:sldMk cId="952495830" sldId="906"/>
            <ac:spMk id="3" creationId="{61C0EB49-0701-419A-A8D0-8128411B9903}"/>
          </ac:spMkLst>
        </pc:spChg>
      </pc:sldChg>
      <pc:sldChg chg="del">
        <pc:chgData name="Ebenstein, Daniel" userId="51aa4d59-6160-4002-85bf-f0c7f841c062" providerId="ADAL" clId="{B50AB47B-EAC6-4D47-BE59-7EBA57C3A04A}" dt="2022-12-16T16:59:32.812" v="0" actId="47"/>
        <pc:sldMkLst>
          <pc:docMk/>
          <pc:sldMk cId="317862026" sldId="907"/>
        </pc:sldMkLst>
      </pc:sldChg>
      <pc:sldChg chg="addSp delSp modSp add mod">
        <pc:chgData name="Ebenstein, Daniel" userId="51aa4d59-6160-4002-85bf-f0c7f841c062" providerId="ADAL" clId="{B50AB47B-EAC6-4D47-BE59-7EBA57C3A04A}" dt="2022-12-21T17:24:04.041" v="6224" actId="20577"/>
        <pc:sldMkLst>
          <pc:docMk/>
          <pc:sldMk cId="2445926186" sldId="907"/>
        </pc:sldMkLst>
        <pc:spChg chg="del">
          <ac:chgData name="Ebenstein, Daniel" userId="51aa4d59-6160-4002-85bf-f0c7f841c062" providerId="ADAL" clId="{B50AB47B-EAC6-4D47-BE59-7EBA57C3A04A}" dt="2022-12-21T13:46:39.895" v="3758" actId="478"/>
          <ac:spMkLst>
            <pc:docMk/>
            <pc:sldMk cId="2445926186" sldId="907"/>
            <ac:spMk id="4" creationId="{FA7DF98A-2F5C-FCD5-A745-1BB7C3657302}"/>
          </ac:spMkLst>
        </pc:spChg>
        <pc:spChg chg="mod">
          <ac:chgData name="Ebenstein, Daniel" userId="51aa4d59-6160-4002-85bf-f0c7f841c062" providerId="ADAL" clId="{B50AB47B-EAC6-4D47-BE59-7EBA57C3A04A}" dt="2022-12-21T15:48:37.821" v="5956" actId="14100"/>
          <ac:spMkLst>
            <pc:docMk/>
            <pc:sldMk cId="2445926186" sldId="907"/>
            <ac:spMk id="5" creationId="{C58B5AD2-ABF8-CB30-46AA-B4D125CBD397}"/>
          </ac:spMkLst>
        </pc:spChg>
        <pc:spChg chg="mod">
          <ac:chgData name="Ebenstein, Daniel" userId="51aa4d59-6160-4002-85bf-f0c7f841c062" providerId="ADAL" clId="{B50AB47B-EAC6-4D47-BE59-7EBA57C3A04A}" dt="2022-12-21T14:37:08.523" v="5386" actId="14100"/>
          <ac:spMkLst>
            <pc:docMk/>
            <pc:sldMk cId="2445926186" sldId="907"/>
            <ac:spMk id="6" creationId="{5B926FC5-684B-5E62-2DB5-C14E4DA2AD68}"/>
          </ac:spMkLst>
        </pc:spChg>
        <pc:spChg chg="mod">
          <ac:chgData name="Ebenstein, Daniel" userId="51aa4d59-6160-4002-85bf-f0c7f841c062" providerId="ADAL" clId="{B50AB47B-EAC6-4D47-BE59-7EBA57C3A04A}" dt="2022-12-21T17:24:04.041" v="6224" actId="20577"/>
          <ac:spMkLst>
            <pc:docMk/>
            <pc:sldMk cId="2445926186" sldId="907"/>
            <ac:spMk id="9" creationId="{A04D1234-2E12-0269-CE0F-EF4744EED256}"/>
          </ac:spMkLst>
        </pc:spChg>
        <pc:spChg chg="mod">
          <ac:chgData name="Ebenstein, Daniel" userId="51aa4d59-6160-4002-85bf-f0c7f841c062" providerId="ADAL" clId="{B50AB47B-EAC6-4D47-BE59-7EBA57C3A04A}" dt="2022-12-21T13:04:15.226" v="2226" actId="20577"/>
          <ac:spMkLst>
            <pc:docMk/>
            <pc:sldMk cId="2445926186" sldId="907"/>
            <ac:spMk id="15" creationId="{97981096-839F-EF19-B61C-C8FCC463CCC4}"/>
          </ac:spMkLst>
        </pc:spChg>
        <pc:spChg chg="mod">
          <ac:chgData name="Ebenstein, Daniel" userId="51aa4d59-6160-4002-85bf-f0c7f841c062" providerId="ADAL" clId="{B50AB47B-EAC6-4D47-BE59-7EBA57C3A04A}" dt="2022-12-21T13:03:55.829" v="2199" actId="20577"/>
          <ac:spMkLst>
            <pc:docMk/>
            <pc:sldMk cId="2445926186" sldId="907"/>
            <ac:spMk id="16" creationId="{6FA4DB27-59FF-DC33-04C6-F457FB16FC7C}"/>
          </ac:spMkLst>
        </pc:spChg>
        <pc:picChg chg="del">
          <ac:chgData name="Ebenstein, Daniel" userId="51aa4d59-6160-4002-85bf-f0c7f841c062" providerId="ADAL" clId="{B50AB47B-EAC6-4D47-BE59-7EBA57C3A04A}" dt="2022-12-20T12:03:38.235" v="47" actId="478"/>
          <ac:picMkLst>
            <pc:docMk/>
            <pc:sldMk cId="2445926186" sldId="907"/>
            <ac:picMk id="3" creationId="{03C6473F-F00C-2717-CDB4-056B94E7E2E5}"/>
          </ac:picMkLst>
        </pc:picChg>
        <pc:picChg chg="add del mod">
          <ac:chgData name="Ebenstein, Daniel" userId="51aa4d59-6160-4002-85bf-f0c7f841c062" providerId="ADAL" clId="{B50AB47B-EAC6-4D47-BE59-7EBA57C3A04A}" dt="2022-12-21T10:34:16.570" v="117" actId="478"/>
          <ac:picMkLst>
            <pc:docMk/>
            <pc:sldMk cId="2445926186" sldId="907"/>
            <ac:picMk id="3" creationId="{9C486DFB-97A9-CCCD-08E9-054CD613E433}"/>
          </ac:picMkLst>
        </pc:picChg>
        <pc:picChg chg="add del mod">
          <ac:chgData name="Ebenstein, Daniel" userId="51aa4d59-6160-4002-85bf-f0c7f841c062" providerId="ADAL" clId="{B50AB47B-EAC6-4D47-BE59-7EBA57C3A04A}" dt="2022-12-20T12:04:20.068" v="63" actId="478"/>
          <ac:picMkLst>
            <pc:docMk/>
            <pc:sldMk cId="2445926186" sldId="907"/>
            <ac:picMk id="7" creationId="{27C7CE99-F721-8600-99BA-E47A028C67E9}"/>
          </ac:picMkLst>
        </pc:picChg>
        <pc:picChg chg="add del mod">
          <ac:chgData name="Ebenstein, Daniel" userId="51aa4d59-6160-4002-85bf-f0c7f841c062" providerId="ADAL" clId="{B50AB47B-EAC6-4D47-BE59-7EBA57C3A04A}" dt="2022-12-21T10:34:16.570" v="117" actId="478"/>
          <ac:picMkLst>
            <pc:docMk/>
            <pc:sldMk cId="2445926186" sldId="907"/>
            <ac:picMk id="7" creationId="{540ACABC-D73E-9866-180C-1898943F74C3}"/>
          </ac:picMkLst>
        </pc:picChg>
        <pc:picChg chg="add del mod">
          <ac:chgData name="Ebenstein, Daniel" userId="51aa4d59-6160-4002-85bf-f0c7f841c062" providerId="ADAL" clId="{B50AB47B-EAC6-4D47-BE59-7EBA57C3A04A}" dt="2022-12-21T15:43:58.171" v="5469" actId="478"/>
          <ac:picMkLst>
            <pc:docMk/>
            <pc:sldMk cId="2445926186" sldId="907"/>
            <ac:picMk id="8" creationId="{1B39306D-2CFD-E551-799E-93C025C8C8D7}"/>
          </ac:picMkLst>
        </pc:picChg>
        <pc:picChg chg="add del mod">
          <ac:chgData name="Ebenstein, Daniel" userId="51aa4d59-6160-4002-85bf-f0c7f841c062" providerId="ADAL" clId="{B50AB47B-EAC6-4D47-BE59-7EBA57C3A04A}" dt="2022-12-20T12:04:20.068" v="63" actId="478"/>
          <ac:picMkLst>
            <pc:docMk/>
            <pc:sldMk cId="2445926186" sldId="907"/>
            <ac:picMk id="8" creationId="{A90A83B5-B19D-2D59-3722-CA63529DE7BC}"/>
          </ac:picMkLst>
        </pc:picChg>
        <pc:picChg chg="del">
          <ac:chgData name="Ebenstein, Daniel" userId="51aa4d59-6160-4002-85bf-f0c7f841c062" providerId="ADAL" clId="{B50AB47B-EAC6-4D47-BE59-7EBA57C3A04A}" dt="2022-12-20T12:03:39.912" v="48" actId="478"/>
          <ac:picMkLst>
            <pc:docMk/>
            <pc:sldMk cId="2445926186" sldId="907"/>
            <ac:picMk id="10" creationId="{BC670CEC-B360-653C-8498-88CD3B4440CC}"/>
          </ac:picMkLst>
        </pc:picChg>
        <pc:picChg chg="add del mod">
          <ac:chgData name="Ebenstein, Daniel" userId="51aa4d59-6160-4002-85bf-f0c7f841c062" providerId="ADAL" clId="{B50AB47B-EAC6-4D47-BE59-7EBA57C3A04A}" dt="2022-12-20T12:04:20.068" v="63" actId="478"/>
          <ac:picMkLst>
            <pc:docMk/>
            <pc:sldMk cId="2445926186" sldId="907"/>
            <ac:picMk id="11" creationId="{9DCABBCB-437F-5E17-FFA0-7E4FBAE9E813}"/>
          </ac:picMkLst>
        </pc:picChg>
        <pc:picChg chg="add del mod">
          <ac:chgData name="Ebenstein, Daniel" userId="51aa4d59-6160-4002-85bf-f0c7f841c062" providerId="ADAL" clId="{B50AB47B-EAC6-4D47-BE59-7EBA57C3A04A}" dt="2022-12-21T12:39:05.945" v="1406" actId="21"/>
          <ac:picMkLst>
            <pc:docMk/>
            <pc:sldMk cId="2445926186" sldId="907"/>
            <ac:picMk id="11" creationId="{A298139A-47A9-0D33-DF39-CDA8FA3087E7}"/>
          </ac:picMkLst>
        </pc:picChg>
        <pc:picChg chg="add del mod">
          <ac:chgData name="Ebenstein, Daniel" userId="51aa4d59-6160-4002-85bf-f0c7f841c062" providerId="ADAL" clId="{B50AB47B-EAC6-4D47-BE59-7EBA57C3A04A}" dt="2022-12-21T12:38:57.247" v="1403" actId="21"/>
          <ac:picMkLst>
            <pc:docMk/>
            <pc:sldMk cId="2445926186" sldId="907"/>
            <ac:picMk id="13" creationId="{64FE2011-667A-5F78-E592-99B4D53FEEF2}"/>
          </ac:picMkLst>
        </pc:picChg>
        <pc:picChg chg="add del mod">
          <ac:chgData name="Ebenstein, Daniel" userId="51aa4d59-6160-4002-85bf-f0c7f841c062" providerId="ADAL" clId="{B50AB47B-EAC6-4D47-BE59-7EBA57C3A04A}" dt="2022-12-21T13:48:38.601" v="3859" actId="21"/>
          <ac:picMkLst>
            <pc:docMk/>
            <pc:sldMk cId="2445926186" sldId="907"/>
            <ac:picMk id="14" creationId="{9FCCAD62-F3BA-3D86-C72F-2A491E3DF6D1}"/>
          </ac:picMkLst>
        </pc:picChg>
        <pc:picChg chg="add del mod">
          <ac:chgData name="Ebenstein, Daniel" userId="51aa4d59-6160-4002-85bf-f0c7f841c062" providerId="ADAL" clId="{B50AB47B-EAC6-4D47-BE59-7EBA57C3A04A}" dt="2022-12-21T12:39:51.767" v="1425" actId="21"/>
          <ac:picMkLst>
            <pc:docMk/>
            <pc:sldMk cId="2445926186" sldId="907"/>
            <ac:picMk id="17" creationId="{B49A472D-5379-C37F-E8C8-91BF7CB09A49}"/>
          </ac:picMkLst>
        </pc:picChg>
        <pc:picChg chg="add mod">
          <ac:chgData name="Ebenstein, Daniel" userId="51aa4d59-6160-4002-85bf-f0c7f841c062" providerId="ADAL" clId="{B50AB47B-EAC6-4D47-BE59-7EBA57C3A04A}" dt="2022-12-21T17:04:24.942" v="6222" actId="1076"/>
          <ac:picMkLst>
            <pc:docMk/>
            <pc:sldMk cId="2445926186" sldId="907"/>
            <ac:picMk id="19" creationId="{3AA19238-051E-B5F9-479A-AC99B63CCC0E}"/>
          </ac:picMkLst>
        </pc:picChg>
      </pc:sldChg>
      <pc:sldChg chg="addSp delSp modSp add mod ord">
        <pc:chgData name="Ebenstein, Daniel" userId="51aa4d59-6160-4002-85bf-f0c7f841c062" providerId="ADAL" clId="{B50AB47B-EAC6-4D47-BE59-7EBA57C3A04A}" dt="2022-12-22T15:13:08.763" v="7990" actId="20577"/>
        <pc:sldMkLst>
          <pc:docMk/>
          <pc:sldMk cId="2444712943" sldId="908"/>
        </pc:sldMkLst>
        <pc:spChg chg="add mod">
          <ac:chgData name="Ebenstein, Daniel" userId="51aa4d59-6160-4002-85bf-f0c7f841c062" providerId="ADAL" clId="{B50AB47B-EAC6-4D47-BE59-7EBA57C3A04A}" dt="2022-12-22T15:12:37.816" v="7914" actId="14100"/>
          <ac:spMkLst>
            <pc:docMk/>
            <pc:sldMk cId="2444712943" sldId="908"/>
            <ac:spMk id="2" creationId="{163A6226-9BE9-F5DD-214E-F3BCA7647B0D}"/>
          </ac:spMkLst>
        </pc:spChg>
        <pc:spChg chg="del">
          <ac:chgData name="Ebenstein, Daniel" userId="51aa4d59-6160-4002-85bf-f0c7f841c062" providerId="ADAL" clId="{B50AB47B-EAC6-4D47-BE59-7EBA57C3A04A}" dt="2022-12-21T12:40:47.242" v="1451" actId="478"/>
          <ac:spMkLst>
            <pc:docMk/>
            <pc:sldMk cId="2444712943" sldId="908"/>
            <ac:spMk id="2" creationId="{C5D22CF4-F267-A6D8-9ED9-A0C4538BC462}"/>
          </ac:spMkLst>
        </pc:spChg>
        <pc:spChg chg="add mod">
          <ac:chgData name="Ebenstein, Daniel" userId="51aa4d59-6160-4002-85bf-f0c7f841c062" providerId="ADAL" clId="{B50AB47B-EAC6-4D47-BE59-7EBA57C3A04A}" dt="2022-12-22T12:16:35.358" v="7475" actId="14100"/>
          <ac:spMkLst>
            <pc:docMk/>
            <pc:sldMk cId="2444712943" sldId="908"/>
            <ac:spMk id="3" creationId="{12538D71-4B26-4AB8-A94C-2528EC1D7E2A}"/>
          </ac:spMkLst>
        </pc:spChg>
        <pc:spChg chg="add mod">
          <ac:chgData name="Ebenstein, Daniel" userId="51aa4d59-6160-4002-85bf-f0c7f841c062" providerId="ADAL" clId="{B50AB47B-EAC6-4D47-BE59-7EBA57C3A04A}" dt="2022-12-22T15:13:08.763" v="7990" actId="20577"/>
          <ac:spMkLst>
            <pc:docMk/>
            <pc:sldMk cId="2444712943" sldId="908"/>
            <ac:spMk id="4" creationId="{1E639CB6-886D-007F-CAA7-0DC639942A2B}"/>
          </ac:spMkLst>
        </pc:spChg>
        <pc:spChg chg="del">
          <ac:chgData name="Ebenstein, Daniel" userId="51aa4d59-6160-4002-85bf-f0c7f841c062" providerId="ADAL" clId="{B50AB47B-EAC6-4D47-BE59-7EBA57C3A04A}" dt="2022-12-21T12:40:25.099" v="1443" actId="478"/>
          <ac:spMkLst>
            <pc:docMk/>
            <pc:sldMk cId="2444712943" sldId="908"/>
            <ac:spMk id="4" creationId="{FA7DF98A-2F5C-FCD5-A745-1BB7C3657302}"/>
          </ac:spMkLst>
        </pc:spChg>
        <pc:spChg chg="del">
          <ac:chgData name="Ebenstein, Daniel" userId="51aa4d59-6160-4002-85bf-f0c7f841c062" providerId="ADAL" clId="{B50AB47B-EAC6-4D47-BE59-7EBA57C3A04A}" dt="2022-12-21T12:40:25.099" v="1443" actId="478"/>
          <ac:spMkLst>
            <pc:docMk/>
            <pc:sldMk cId="2444712943" sldId="908"/>
            <ac:spMk id="5" creationId="{C58B5AD2-ABF8-CB30-46AA-B4D125CBD397}"/>
          </ac:spMkLst>
        </pc:spChg>
        <pc:spChg chg="del">
          <ac:chgData name="Ebenstein, Daniel" userId="51aa4d59-6160-4002-85bf-f0c7f841c062" providerId="ADAL" clId="{B50AB47B-EAC6-4D47-BE59-7EBA57C3A04A}" dt="2022-12-21T12:40:25.099" v="1443" actId="478"/>
          <ac:spMkLst>
            <pc:docMk/>
            <pc:sldMk cId="2444712943" sldId="908"/>
            <ac:spMk id="6" creationId="{5B926FC5-684B-5E62-2DB5-C14E4DA2AD68}"/>
          </ac:spMkLst>
        </pc:spChg>
        <pc:spChg chg="del">
          <ac:chgData name="Ebenstein, Daniel" userId="51aa4d59-6160-4002-85bf-f0c7f841c062" providerId="ADAL" clId="{B50AB47B-EAC6-4D47-BE59-7EBA57C3A04A}" dt="2022-12-21T12:40:25.099" v="1443" actId="478"/>
          <ac:spMkLst>
            <pc:docMk/>
            <pc:sldMk cId="2444712943" sldId="908"/>
            <ac:spMk id="9" creationId="{A04D1234-2E12-0269-CE0F-EF4744EED256}"/>
          </ac:spMkLst>
        </pc:spChg>
        <pc:spChg chg="mod">
          <ac:chgData name="Ebenstein, Daniel" userId="51aa4d59-6160-4002-85bf-f0c7f841c062" providerId="ADAL" clId="{B50AB47B-EAC6-4D47-BE59-7EBA57C3A04A}" dt="2022-12-21T13:04:34.905" v="2285" actId="20577"/>
          <ac:spMkLst>
            <pc:docMk/>
            <pc:sldMk cId="2444712943" sldId="908"/>
            <ac:spMk id="15" creationId="{97981096-839F-EF19-B61C-C8FCC463CCC4}"/>
          </ac:spMkLst>
        </pc:spChg>
        <pc:spChg chg="mod">
          <ac:chgData name="Ebenstein, Daniel" userId="51aa4d59-6160-4002-85bf-f0c7f841c062" providerId="ADAL" clId="{B50AB47B-EAC6-4D47-BE59-7EBA57C3A04A}" dt="2022-12-21T17:24:36.104" v="6254"/>
          <ac:spMkLst>
            <pc:docMk/>
            <pc:sldMk cId="2444712943" sldId="908"/>
            <ac:spMk id="16" creationId="{6FA4DB27-59FF-DC33-04C6-F457FB16FC7C}"/>
          </ac:spMkLst>
        </pc:spChg>
        <pc:picChg chg="del">
          <ac:chgData name="Ebenstein, Daniel" userId="51aa4d59-6160-4002-85bf-f0c7f841c062" providerId="ADAL" clId="{B50AB47B-EAC6-4D47-BE59-7EBA57C3A04A}" dt="2022-12-21T12:40:10.252" v="1428" actId="478"/>
          <ac:picMkLst>
            <pc:docMk/>
            <pc:sldMk cId="2444712943" sldId="908"/>
            <ac:picMk id="3" creationId="{5D4A446D-CDD7-E8DD-60B4-3BDE9A9B4D3F}"/>
          </ac:picMkLst>
        </pc:picChg>
        <pc:picChg chg="add mod">
          <ac:chgData name="Ebenstein, Daniel" userId="51aa4d59-6160-4002-85bf-f0c7f841c062" providerId="ADAL" clId="{B50AB47B-EAC6-4D47-BE59-7EBA57C3A04A}" dt="2022-12-22T09:32:44.820" v="7182" actId="1038"/>
          <ac:picMkLst>
            <pc:docMk/>
            <pc:sldMk cId="2444712943" sldId="908"/>
            <ac:picMk id="8" creationId="{793AFFA0-C1CA-F11C-72E9-5DE75E786F60}"/>
          </ac:picMkLst>
        </pc:picChg>
        <pc:picChg chg="add del mod">
          <ac:chgData name="Ebenstein, Daniel" userId="51aa4d59-6160-4002-85bf-f0c7f841c062" providerId="ADAL" clId="{B50AB47B-EAC6-4D47-BE59-7EBA57C3A04A}" dt="2022-12-21T12:42:05.934" v="1470" actId="478"/>
          <ac:picMkLst>
            <pc:docMk/>
            <pc:sldMk cId="2444712943" sldId="908"/>
            <ac:picMk id="11" creationId="{341B79EA-FC96-7998-5BC4-ADD92B7C4575}"/>
          </ac:picMkLst>
        </pc:picChg>
        <pc:picChg chg="add del mod">
          <ac:chgData name="Ebenstein, Daniel" userId="51aa4d59-6160-4002-85bf-f0c7f841c062" providerId="ADAL" clId="{B50AB47B-EAC6-4D47-BE59-7EBA57C3A04A}" dt="2022-12-21T12:42:05.934" v="1470" actId="478"/>
          <ac:picMkLst>
            <pc:docMk/>
            <pc:sldMk cId="2444712943" sldId="908"/>
            <ac:picMk id="13" creationId="{CB1F2D11-EF3C-C740-707A-4668AFED8140}"/>
          </ac:picMkLst>
        </pc:picChg>
        <pc:picChg chg="add mod">
          <ac:chgData name="Ebenstein, Daniel" userId="51aa4d59-6160-4002-85bf-f0c7f841c062" providerId="ADAL" clId="{B50AB47B-EAC6-4D47-BE59-7EBA57C3A04A}" dt="2022-12-22T09:32:47.229" v="7190" actId="1038"/>
          <ac:picMkLst>
            <pc:docMk/>
            <pc:sldMk cId="2444712943" sldId="908"/>
            <ac:picMk id="17" creationId="{8CE550CB-9814-87B3-BF63-A9FE1D6E483D}"/>
          </ac:picMkLst>
        </pc:picChg>
      </pc:sldChg>
      <pc:sldChg chg="addSp delSp modSp add mod ord">
        <pc:chgData name="Ebenstein, Daniel" userId="51aa4d59-6160-4002-85bf-f0c7f841c062" providerId="ADAL" clId="{B50AB47B-EAC6-4D47-BE59-7EBA57C3A04A}" dt="2022-12-22T15:33:21.970" v="8399" actId="167"/>
        <pc:sldMkLst>
          <pc:docMk/>
          <pc:sldMk cId="77348479" sldId="909"/>
        </pc:sldMkLst>
        <pc:spChg chg="add del mod">
          <ac:chgData name="Ebenstein, Daniel" userId="51aa4d59-6160-4002-85bf-f0c7f841c062" providerId="ADAL" clId="{B50AB47B-EAC6-4D47-BE59-7EBA57C3A04A}" dt="2022-12-22T12:17:01.187" v="7480" actId="478"/>
          <ac:spMkLst>
            <pc:docMk/>
            <pc:sldMk cId="77348479" sldId="909"/>
            <ac:spMk id="2" creationId="{0CE2DD96-5F9B-67DE-1A3A-078D021EF855}"/>
          </ac:spMkLst>
        </pc:spChg>
        <pc:spChg chg="add del mod">
          <ac:chgData name="Ebenstein, Daniel" userId="51aa4d59-6160-4002-85bf-f0c7f841c062" providerId="ADAL" clId="{B50AB47B-EAC6-4D47-BE59-7EBA57C3A04A}" dt="2022-12-22T12:17:01.187" v="7480" actId="478"/>
          <ac:spMkLst>
            <pc:docMk/>
            <pc:sldMk cId="77348479" sldId="909"/>
            <ac:spMk id="3" creationId="{91B2B340-5218-DCB8-8BE7-ED5CF38BA8D0}"/>
          </ac:spMkLst>
        </pc:spChg>
        <pc:spChg chg="add del mod">
          <ac:chgData name="Ebenstein, Daniel" userId="51aa4d59-6160-4002-85bf-f0c7f841c062" providerId="ADAL" clId="{B50AB47B-EAC6-4D47-BE59-7EBA57C3A04A}" dt="2022-12-22T15:33:14.886" v="8397" actId="478"/>
          <ac:spMkLst>
            <pc:docMk/>
            <pc:sldMk cId="77348479" sldId="909"/>
            <ac:spMk id="4" creationId="{51340AED-7F25-74E9-D296-8F0D41823581}"/>
          </ac:spMkLst>
        </pc:spChg>
        <pc:spChg chg="add mod">
          <ac:chgData name="Ebenstein, Daniel" userId="51aa4d59-6160-4002-85bf-f0c7f841c062" providerId="ADAL" clId="{B50AB47B-EAC6-4D47-BE59-7EBA57C3A04A}" dt="2022-12-22T12:17:01.487" v="7481"/>
          <ac:spMkLst>
            <pc:docMk/>
            <pc:sldMk cId="77348479" sldId="909"/>
            <ac:spMk id="5" creationId="{647C1033-10A6-B340-73E2-A4F8F4931592}"/>
          </ac:spMkLst>
        </pc:spChg>
        <pc:spChg chg="add del mod">
          <ac:chgData name="Ebenstein, Daniel" userId="51aa4d59-6160-4002-85bf-f0c7f841c062" providerId="ADAL" clId="{B50AB47B-EAC6-4D47-BE59-7EBA57C3A04A}" dt="2022-12-22T15:13:20.619" v="7991" actId="478"/>
          <ac:spMkLst>
            <pc:docMk/>
            <pc:sldMk cId="77348479" sldId="909"/>
            <ac:spMk id="6" creationId="{68E99A96-0CFA-BEA3-9FBD-3487B48F7532}"/>
          </ac:spMkLst>
        </pc:spChg>
        <pc:spChg chg="add mod">
          <ac:chgData name="Ebenstein, Daniel" userId="51aa4d59-6160-4002-85bf-f0c7f841c062" providerId="ADAL" clId="{B50AB47B-EAC6-4D47-BE59-7EBA57C3A04A}" dt="2022-12-22T15:33:00.718" v="8395" actId="20577"/>
          <ac:spMkLst>
            <pc:docMk/>
            <pc:sldMk cId="77348479" sldId="909"/>
            <ac:spMk id="7" creationId="{540BA076-DCEC-3F98-4D79-520E68E66864}"/>
          </ac:spMkLst>
        </pc:spChg>
        <pc:spChg chg="add mod ord">
          <ac:chgData name="Ebenstein, Daniel" userId="51aa4d59-6160-4002-85bf-f0c7f841c062" providerId="ADAL" clId="{B50AB47B-EAC6-4D47-BE59-7EBA57C3A04A}" dt="2022-12-22T15:33:21.970" v="8399" actId="167"/>
          <ac:spMkLst>
            <pc:docMk/>
            <pc:sldMk cId="77348479" sldId="909"/>
            <ac:spMk id="8" creationId="{E5E709C6-2B6F-043A-42E4-7EB8EAD35D7A}"/>
          </ac:spMkLst>
        </pc:spChg>
        <pc:spChg chg="mod">
          <ac:chgData name="Ebenstein, Daniel" userId="51aa4d59-6160-4002-85bf-f0c7f841c062" providerId="ADAL" clId="{B50AB47B-EAC6-4D47-BE59-7EBA57C3A04A}" dt="2022-12-21T13:04:28.515" v="2266" actId="20577"/>
          <ac:spMkLst>
            <pc:docMk/>
            <pc:sldMk cId="77348479" sldId="909"/>
            <ac:spMk id="15" creationId="{97981096-839F-EF19-B61C-C8FCC463CCC4}"/>
          </ac:spMkLst>
        </pc:spChg>
        <pc:spChg chg="mod">
          <ac:chgData name="Ebenstein, Daniel" userId="51aa4d59-6160-4002-85bf-f0c7f841c062" providerId="ADAL" clId="{B50AB47B-EAC6-4D47-BE59-7EBA57C3A04A}" dt="2022-12-21T17:24:39.827" v="6255"/>
          <ac:spMkLst>
            <pc:docMk/>
            <pc:sldMk cId="77348479" sldId="909"/>
            <ac:spMk id="16" creationId="{6FA4DB27-59FF-DC33-04C6-F457FB16FC7C}"/>
          </ac:spMkLst>
        </pc:spChg>
        <pc:picChg chg="del">
          <ac:chgData name="Ebenstein, Daniel" userId="51aa4d59-6160-4002-85bf-f0c7f841c062" providerId="ADAL" clId="{B50AB47B-EAC6-4D47-BE59-7EBA57C3A04A}" dt="2022-12-21T12:41:31.047" v="1462" actId="478"/>
          <ac:picMkLst>
            <pc:docMk/>
            <pc:sldMk cId="77348479" sldId="909"/>
            <ac:picMk id="8" creationId="{793AFFA0-C1CA-F11C-72E9-5DE75E786F60}"/>
          </ac:picMkLst>
        </pc:picChg>
        <pc:picChg chg="mod">
          <ac:chgData name="Ebenstein, Daniel" userId="51aa4d59-6160-4002-85bf-f0c7f841c062" providerId="ADAL" clId="{B50AB47B-EAC6-4D47-BE59-7EBA57C3A04A}" dt="2022-12-22T09:37:41.191" v="7256" actId="1038"/>
          <ac:picMkLst>
            <pc:docMk/>
            <pc:sldMk cId="77348479" sldId="909"/>
            <ac:picMk id="11" creationId="{341B79EA-FC96-7998-5BC4-ADD92B7C4575}"/>
          </ac:picMkLst>
        </pc:picChg>
        <pc:picChg chg="mod">
          <ac:chgData name="Ebenstein, Daniel" userId="51aa4d59-6160-4002-85bf-f0c7f841c062" providerId="ADAL" clId="{B50AB47B-EAC6-4D47-BE59-7EBA57C3A04A}" dt="2022-12-22T09:37:41.191" v="7256" actId="1038"/>
          <ac:picMkLst>
            <pc:docMk/>
            <pc:sldMk cId="77348479" sldId="909"/>
            <ac:picMk id="13" creationId="{CB1F2D11-EF3C-C740-707A-4668AFED8140}"/>
          </ac:picMkLst>
        </pc:picChg>
        <pc:picChg chg="del">
          <ac:chgData name="Ebenstein, Daniel" userId="51aa4d59-6160-4002-85bf-f0c7f841c062" providerId="ADAL" clId="{B50AB47B-EAC6-4D47-BE59-7EBA57C3A04A}" dt="2022-12-21T12:41:31.047" v="1462" actId="478"/>
          <ac:picMkLst>
            <pc:docMk/>
            <pc:sldMk cId="77348479" sldId="909"/>
            <ac:picMk id="17" creationId="{8CE550CB-9814-87B3-BF63-A9FE1D6E483D}"/>
          </ac:picMkLst>
        </pc:picChg>
      </pc:sldChg>
      <pc:sldChg chg="modSp add del mod">
        <pc:chgData name="Ebenstein, Daniel" userId="51aa4d59-6160-4002-85bf-f0c7f841c062" providerId="ADAL" clId="{B50AB47B-EAC6-4D47-BE59-7EBA57C3A04A}" dt="2022-12-22T15:56:04.123" v="8403" actId="47"/>
        <pc:sldMkLst>
          <pc:docMk/>
          <pc:sldMk cId="1803221263" sldId="910"/>
        </pc:sldMkLst>
        <pc:spChg chg="mod">
          <ac:chgData name="Ebenstein, Daniel" userId="51aa4d59-6160-4002-85bf-f0c7f841c062" providerId="ADAL" clId="{B50AB47B-EAC6-4D47-BE59-7EBA57C3A04A}" dt="2022-12-21T13:04:58.564" v="2297" actId="20577"/>
          <ac:spMkLst>
            <pc:docMk/>
            <pc:sldMk cId="1803221263" sldId="910"/>
            <ac:spMk id="3" creationId="{61C0EB49-0701-419A-A8D0-8128411B9903}"/>
          </ac:spMkLst>
        </pc:spChg>
      </pc:sldChg>
      <pc:sldChg chg="addSp delSp modSp add del mod">
        <pc:chgData name="Ebenstein, Daniel" userId="51aa4d59-6160-4002-85bf-f0c7f841c062" providerId="ADAL" clId="{B50AB47B-EAC6-4D47-BE59-7EBA57C3A04A}" dt="2022-12-22T15:56:04.123" v="8403" actId="47"/>
        <pc:sldMkLst>
          <pc:docMk/>
          <pc:sldMk cId="366578309" sldId="911"/>
        </pc:sldMkLst>
        <pc:spChg chg="mod">
          <ac:chgData name="Ebenstein, Daniel" userId="51aa4d59-6160-4002-85bf-f0c7f841c062" providerId="ADAL" clId="{B50AB47B-EAC6-4D47-BE59-7EBA57C3A04A}" dt="2022-12-21T13:05:32.732" v="2312" actId="20577"/>
          <ac:spMkLst>
            <pc:docMk/>
            <pc:sldMk cId="366578309" sldId="911"/>
            <ac:spMk id="2" creationId="{2C82A12D-4268-4D2D-9D3D-03DC6DEFE1E2}"/>
          </ac:spMkLst>
        </pc:spChg>
        <pc:spChg chg="mod">
          <ac:chgData name="Ebenstein, Daniel" userId="51aa4d59-6160-4002-85bf-f0c7f841c062" providerId="ADAL" clId="{B50AB47B-EAC6-4D47-BE59-7EBA57C3A04A}" dt="2022-12-21T13:05:41.470" v="2340" actId="20577"/>
          <ac:spMkLst>
            <pc:docMk/>
            <pc:sldMk cId="366578309" sldId="911"/>
            <ac:spMk id="3" creationId="{0AA7533E-434F-40FC-9F81-A58AFB9B110D}"/>
          </ac:spMkLst>
        </pc:spChg>
        <pc:spChg chg="del">
          <ac:chgData name="Ebenstein, Daniel" userId="51aa4d59-6160-4002-85bf-f0c7f841c062" providerId="ADAL" clId="{B50AB47B-EAC6-4D47-BE59-7EBA57C3A04A}" dt="2022-12-21T13:05:29.238" v="2301" actId="478"/>
          <ac:spMkLst>
            <pc:docMk/>
            <pc:sldMk cId="366578309" sldId="911"/>
            <ac:spMk id="4" creationId="{CB35EA5E-3D65-4B60-A395-E23D2FD47A17}"/>
          </ac:spMkLst>
        </pc:spChg>
        <pc:spChg chg="add mod">
          <ac:chgData name="Ebenstein, Daniel" userId="51aa4d59-6160-4002-85bf-f0c7f841c062" providerId="ADAL" clId="{B50AB47B-EAC6-4D47-BE59-7EBA57C3A04A}" dt="2022-12-21T13:05:29.238" v="2301" actId="478"/>
          <ac:spMkLst>
            <pc:docMk/>
            <pc:sldMk cId="366578309" sldId="911"/>
            <ac:spMk id="6" creationId="{31C2CF8F-509E-6463-D442-1194A5A16208}"/>
          </ac:spMkLst>
        </pc:spChg>
        <pc:graphicFrameChg chg="del modGraphic">
          <ac:chgData name="Ebenstein, Daniel" userId="51aa4d59-6160-4002-85bf-f0c7f841c062" providerId="ADAL" clId="{B50AB47B-EAC6-4D47-BE59-7EBA57C3A04A}" dt="2022-12-21T13:05:26.581" v="2300" actId="478"/>
          <ac:graphicFrameMkLst>
            <pc:docMk/>
            <pc:sldMk cId="366578309" sldId="911"/>
            <ac:graphicFrameMk id="7" creationId="{F110A5C0-583D-021B-4095-11BD8AE931C4}"/>
          </ac:graphicFrameMkLst>
        </pc:graphicFrameChg>
      </pc:sldChg>
    </pc:docChg>
  </pc:docChgLst>
  <pc:docChgLst>
    <pc:chgData name="Ebenstein, Daniel" userId="51aa4d59-6160-4002-85bf-f0c7f841c062" providerId="ADAL" clId="{38EC6B3F-437C-475F-986F-3596B121C4EC}"/>
    <pc:docChg chg="undo custSel modSld">
      <pc:chgData name="Ebenstein, Daniel" userId="51aa4d59-6160-4002-85bf-f0c7f841c062" providerId="ADAL" clId="{38EC6B3F-437C-475F-986F-3596B121C4EC}" dt="2022-11-04T10:36:04.945" v="2675" actId="20577"/>
      <pc:docMkLst>
        <pc:docMk/>
      </pc:docMkLst>
      <pc:sldChg chg="modSp mod">
        <pc:chgData name="Ebenstein, Daniel" userId="51aa4d59-6160-4002-85bf-f0c7f841c062" providerId="ADAL" clId="{38EC6B3F-437C-475F-986F-3596B121C4EC}" dt="2022-11-03T10:18:04.052" v="7" actId="20577"/>
        <pc:sldMkLst>
          <pc:docMk/>
          <pc:sldMk cId="4252700364" sldId="867"/>
        </pc:sldMkLst>
        <pc:spChg chg="mod">
          <ac:chgData name="Ebenstein, Daniel" userId="51aa4d59-6160-4002-85bf-f0c7f841c062" providerId="ADAL" clId="{38EC6B3F-437C-475F-986F-3596B121C4EC}" dt="2022-11-03T10:18:04.052" v="7" actId="20577"/>
          <ac:spMkLst>
            <pc:docMk/>
            <pc:sldMk cId="4252700364" sldId="867"/>
            <ac:spMk id="4" creationId="{118F35CF-13AC-9807-5A57-BFB1C3AF534A}"/>
          </ac:spMkLst>
        </pc:spChg>
      </pc:sldChg>
      <pc:sldChg chg="modSp mod">
        <pc:chgData name="Ebenstein, Daniel" userId="51aa4d59-6160-4002-85bf-f0c7f841c062" providerId="ADAL" clId="{38EC6B3F-437C-475F-986F-3596B121C4EC}" dt="2022-11-04T10:15:06.269" v="2030" actId="12"/>
        <pc:sldMkLst>
          <pc:docMk/>
          <pc:sldMk cId="2065965079" sldId="895"/>
        </pc:sldMkLst>
        <pc:spChg chg="mod">
          <ac:chgData name="Ebenstein, Daniel" userId="51aa4d59-6160-4002-85bf-f0c7f841c062" providerId="ADAL" clId="{38EC6B3F-437C-475F-986F-3596B121C4EC}" dt="2022-11-04T10:15:06.269" v="2030" actId="12"/>
          <ac:spMkLst>
            <pc:docMk/>
            <pc:sldMk cId="2065965079" sldId="895"/>
            <ac:spMk id="4" creationId="{1F525715-58E3-CE7A-307F-2BAF4A05B638}"/>
          </ac:spMkLst>
        </pc:spChg>
      </pc:sldChg>
      <pc:sldChg chg="addSp delSp modSp mod">
        <pc:chgData name="Ebenstein, Daniel" userId="51aa4d59-6160-4002-85bf-f0c7f841c062" providerId="ADAL" clId="{38EC6B3F-437C-475F-986F-3596B121C4EC}" dt="2022-11-04T09:45:31.360" v="1023" actId="208"/>
        <pc:sldMkLst>
          <pc:docMk/>
          <pc:sldMk cId="40322443" sldId="896"/>
        </pc:sldMkLst>
        <pc:spChg chg="mod">
          <ac:chgData name="Ebenstein, Daniel" userId="51aa4d59-6160-4002-85bf-f0c7f841c062" providerId="ADAL" clId="{38EC6B3F-437C-475F-986F-3596B121C4EC}" dt="2022-11-04T09:40:27.692" v="878" actId="20577"/>
          <ac:spMkLst>
            <pc:docMk/>
            <pc:sldMk cId="40322443" sldId="896"/>
            <ac:spMk id="3" creationId="{0AA7533E-434F-40FC-9F81-A58AFB9B110D}"/>
          </ac:spMkLst>
        </pc:spChg>
        <pc:spChg chg="add del">
          <ac:chgData name="Ebenstein, Daniel" userId="51aa4d59-6160-4002-85bf-f0c7f841c062" providerId="ADAL" clId="{38EC6B3F-437C-475F-986F-3596B121C4EC}" dt="2022-11-04T09:35:03.408" v="635" actId="478"/>
          <ac:spMkLst>
            <pc:docMk/>
            <pc:sldMk cId="40322443" sldId="896"/>
            <ac:spMk id="5" creationId="{901D9D1D-EE0B-7334-10D5-FD892902F5E1}"/>
          </ac:spMkLst>
        </pc:spChg>
        <pc:spChg chg="add del mod">
          <ac:chgData name="Ebenstein, Daniel" userId="51aa4d59-6160-4002-85bf-f0c7f841c062" providerId="ADAL" clId="{38EC6B3F-437C-475F-986F-3596B121C4EC}" dt="2022-11-04T09:38:16.509" v="746" actId="478"/>
          <ac:spMkLst>
            <pc:docMk/>
            <pc:sldMk cId="40322443" sldId="896"/>
            <ac:spMk id="7" creationId="{5E46A57E-2AED-8F60-A08C-6B845D3D7176}"/>
          </ac:spMkLst>
        </pc:spChg>
        <pc:spChg chg="add mod">
          <ac:chgData name="Ebenstein, Daniel" userId="51aa4d59-6160-4002-85bf-f0c7f841c062" providerId="ADAL" clId="{38EC6B3F-437C-475F-986F-3596B121C4EC}" dt="2022-11-04T09:45:19.262" v="1021" actId="207"/>
          <ac:spMkLst>
            <pc:docMk/>
            <pc:sldMk cId="40322443" sldId="896"/>
            <ac:spMk id="8" creationId="{01664CC7-386B-919B-70DC-F64822F1450A}"/>
          </ac:spMkLst>
        </pc:spChg>
        <pc:spChg chg="add mod ord">
          <ac:chgData name="Ebenstein, Daniel" userId="51aa4d59-6160-4002-85bf-f0c7f841c062" providerId="ADAL" clId="{38EC6B3F-437C-475F-986F-3596B121C4EC}" dt="2022-11-04T09:45:15.972" v="1020" actId="207"/>
          <ac:spMkLst>
            <pc:docMk/>
            <pc:sldMk cId="40322443" sldId="896"/>
            <ac:spMk id="9" creationId="{6A2D6B03-C88A-C82C-F074-8D78B4B46AED}"/>
          </ac:spMkLst>
        </pc:spChg>
        <pc:spChg chg="add mod ord">
          <ac:chgData name="Ebenstein, Daniel" userId="51aa4d59-6160-4002-85bf-f0c7f841c062" providerId="ADAL" clId="{38EC6B3F-437C-475F-986F-3596B121C4EC}" dt="2022-11-04T09:44:01.308" v="1015" actId="20577"/>
          <ac:spMkLst>
            <pc:docMk/>
            <pc:sldMk cId="40322443" sldId="896"/>
            <ac:spMk id="18" creationId="{6B8171B5-5F96-1933-1782-17AC6534F4B4}"/>
          </ac:spMkLst>
        </pc:spChg>
        <pc:spChg chg="add mod">
          <ac:chgData name="Ebenstein, Daniel" userId="51aa4d59-6160-4002-85bf-f0c7f841c062" providerId="ADAL" clId="{38EC6B3F-437C-475F-986F-3596B121C4EC}" dt="2022-11-04T09:45:31.360" v="1023" actId="208"/>
          <ac:spMkLst>
            <pc:docMk/>
            <pc:sldMk cId="40322443" sldId="896"/>
            <ac:spMk id="20" creationId="{4E721824-20F0-7F56-A77F-6E1891AD3510}"/>
          </ac:spMkLst>
        </pc:spChg>
        <pc:grpChg chg="add mod">
          <ac:chgData name="Ebenstein, Daniel" userId="51aa4d59-6160-4002-85bf-f0c7f841c062" providerId="ADAL" clId="{38EC6B3F-437C-475F-986F-3596B121C4EC}" dt="2022-11-04T09:44:35.198" v="1016" actId="208"/>
          <ac:grpSpMkLst>
            <pc:docMk/>
            <pc:sldMk cId="40322443" sldId="896"/>
            <ac:grpSpMk id="19" creationId="{AA78CBEA-E47E-0160-5E9E-D9F36584CA73}"/>
          </ac:grpSpMkLst>
        </pc:grpChg>
        <pc:picChg chg="del">
          <ac:chgData name="Ebenstein, Daniel" userId="51aa4d59-6160-4002-85bf-f0c7f841c062" providerId="ADAL" clId="{38EC6B3F-437C-475F-986F-3596B121C4EC}" dt="2022-11-04T09:32:46.952" v="628" actId="478"/>
          <ac:picMkLst>
            <pc:docMk/>
            <pc:sldMk cId="40322443" sldId="896"/>
            <ac:picMk id="6" creationId="{DA8DD6EC-1EF4-1A76-5781-934E486F44DE}"/>
          </ac:picMkLst>
        </pc:picChg>
        <pc:picChg chg="add mod">
          <ac:chgData name="Ebenstein, Daniel" userId="51aa4d59-6160-4002-85bf-f0c7f841c062" providerId="ADAL" clId="{38EC6B3F-437C-475F-986F-3596B121C4EC}" dt="2022-11-04T09:44:45.554" v="1018" actId="2085"/>
          <ac:picMkLst>
            <pc:docMk/>
            <pc:sldMk cId="40322443" sldId="896"/>
            <ac:picMk id="1026" creationId="{EBACA915-3A8A-E40D-FA58-1331F4C455A0}"/>
          </ac:picMkLst>
        </pc:picChg>
        <pc:cxnChg chg="add del mod">
          <ac:chgData name="Ebenstein, Daniel" userId="51aa4d59-6160-4002-85bf-f0c7f841c062" providerId="ADAL" clId="{38EC6B3F-437C-475F-986F-3596B121C4EC}" dt="2022-11-04T09:36:47.536" v="679" actId="11529"/>
          <ac:cxnSpMkLst>
            <pc:docMk/>
            <pc:sldMk cId="40322443" sldId="896"/>
            <ac:cxnSpMk id="11" creationId="{A1A70B42-7D60-4BE8-A726-8590A5E722B2}"/>
          </ac:cxnSpMkLst>
        </pc:cxnChg>
        <pc:cxnChg chg="add mod">
          <ac:chgData name="Ebenstein, Daniel" userId="51aa4d59-6160-4002-85bf-f0c7f841c062" providerId="ADAL" clId="{38EC6B3F-437C-475F-986F-3596B121C4EC}" dt="2022-11-04T09:41:03.202" v="883" actId="14100"/>
          <ac:cxnSpMkLst>
            <pc:docMk/>
            <pc:sldMk cId="40322443" sldId="896"/>
            <ac:cxnSpMk id="13" creationId="{621B2B9B-8DED-9BEA-58D5-2F71CCE3ED30}"/>
          </ac:cxnSpMkLst>
        </pc:cxnChg>
        <pc:cxnChg chg="add del mod">
          <ac:chgData name="Ebenstein, Daniel" userId="51aa4d59-6160-4002-85bf-f0c7f841c062" providerId="ADAL" clId="{38EC6B3F-437C-475F-986F-3596B121C4EC}" dt="2022-11-04T09:38:16.509" v="746" actId="478"/>
          <ac:cxnSpMkLst>
            <pc:docMk/>
            <pc:sldMk cId="40322443" sldId="896"/>
            <ac:cxnSpMk id="15" creationId="{EA68F4BE-7B3A-B6EE-4F6D-C40C487F6E4F}"/>
          </ac:cxnSpMkLst>
        </pc:cxnChg>
        <pc:cxnChg chg="add mod">
          <ac:chgData name="Ebenstein, Daniel" userId="51aa4d59-6160-4002-85bf-f0c7f841c062" providerId="ADAL" clId="{38EC6B3F-437C-475F-986F-3596B121C4EC}" dt="2022-11-04T09:44:52.667" v="1019" actId="13822"/>
          <ac:cxnSpMkLst>
            <pc:docMk/>
            <pc:sldMk cId="40322443" sldId="896"/>
            <ac:cxnSpMk id="21" creationId="{F9BA8752-E047-4261-4390-9F8F2A053B9C}"/>
          </ac:cxnSpMkLst>
        </pc:cxnChg>
      </pc:sldChg>
      <pc:sldChg chg="addSp delSp modSp mod">
        <pc:chgData name="Ebenstein, Daniel" userId="51aa4d59-6160-4002-85bf-f0c7f841c062" providerId="ADAL" clId="{38EC6B3F-437C-475F-986F-3596B121C4EC}" dt="2022-11-04T10:14:48.830" v="2029" actId="478"/>
        <pc:sldMkLst>
          <pc:docMk/>
          <pc:sldMk cId="3335287905" sldId="898"/>
        </pc:sldMkLst>
        <pc:spChg chg="add del mod">
          <ac:chgData name="Ebenstein, Daniel" userId="51aa4d59-6160-4002-85bf-f0c7f841c062" providerId="ADAL" clId="{38EC6B3F-437C-475F-986F-3596B121C4EC}" dt="2022-11-04T10:14:48.830" v="2029" actId="478"/>
          <ac:spMkLst>
            <pc:docMk/>
            <pc:sldMk cId="3335287905" sldId="898"/>
            <ac:spMk id="2" creationId="{25BE08FD-1718-FD84-C48C-D6A84E2CE931}"/>
          </ac:spMkLst>
        </pc:spChg>
        <pc:spChg chg="add mod">
          <ac:chgData name="Ebenstein, Daniel" userId="51aa4d59-6160-4002-85bf-f0c7f841c062" providerId="ADAL" clId="{38EC6B3F-437C-475F-986F-3596B121C4EC}" dt="2022-11-04T10:14:43.697" v="2027"/>
          <ac:spMkLst>
            <pc:docMk/>
            <pc:sldMk cId="3335287905" sldId="898"/>
            <ac:spMk id="3" creationId="{75A3492F-F6DC-E0F2-5E91-F4A08A136DD8}"/>
          </ac:spMkLst>
        </pc:spChg>
        <pc:spChg chg="del mod">
          <ac:chgData name="Ebenstein, Daniel" userId="51aa4d59-6160-4002-85bf-f0c7f841c062" providerId="ADAL" clId="{38EC6B3F-437C-475F-986F-3596B121C4EC}" dt="2022-11-04T09:59:29.435" v="1266" actId="21"/>
          <ac:spMkLst>
            <pc:docMk/>
            <pc:sldMk cId="3335287905" sldId="898"/>
            <ac:spMk id="4" creationId="{FA7DF98A-2F5C-FCD5-A745-1BB7C3657302}"/>
          </ac:spMkLst>
        </pc:spChg>
        <pc:spChg chg="del">
          <ac:chgData name="Ebenstein, Daniel" userId="51aa4d59-6160-4002-85bf-f0c7f841c062" providerId="ADAL" clId="{38EC6B3F-437C-475F-986F-3596B121C4EC}" dt="2022-11-04T10:14:40.716" v="2025" actId="478"/>
          <ac:spMkLst>
            <pc:docMk/>
            <pc:sldMk cId="3335287905" sldId="898"/>
            <ac:spMk id="5" creationId="{C58B5AD2-ABF8-CB30-46AA-B4D125CBD397}"/>
          </ac:spMkLst>
        </pc:spChg>
        <pc:spChg chg="del mod">
          <ac:chgData name="Ebenstein, Daniel" userId="51aa4d59-6160-4002-85bf-f0c7f841c062" providerId="ADAL" clId="{38EC6B3F-437C-475F-986F-3596B121C4EC}" dt="2022-11-04T10:14:40.716" v="2025" actId="478"/>
          <ac:spMkLst>
            <pc:docMk/>
            <pc:sldMk cId="3335287905" sldId="898"/>
            <ac:spMk id="6" creationId="{5B926FC5-684B-5E62-2DB5-C14E4DA2AD68}"/>
          </ac:spMkLst>
        </pc:spChg>
        <pc:spChg chg="add mod">
          <ac:chgData name="Ebenstein, Daniel" userId="51aa4d59-6160-4002-85bf-f0c7f841c062" providerId="ADAL" clId="{38EC6B3F-437C-475F-986F-3596B121C4EC}" dt="2022-11-04T10:14:43.697" v="2027"/>
          <ac:spMkLst>
            <pc:docMk/>
            <pc:sldMk cId="3335287905" sldId="898"/>
            <ac:spMk id="7" creationId="{1C119A3F-67BD-9FDB-44DB-3ABEA17DFDF3}"/>
          </ac:spMkLst>
        </pc:spChg>
        <pc:spChg chg="del mod">
          <ac:chgData name="Ebenstein, Daniel" userId="51aa4d59-6160-4002-85bf-f0c7f841c062" providerId="ADAL" clId="{38EC6B3F-437C-475F-986F-3596B121C4EC}" dt="2022-11-04T10:14:43.347" v="2026" actId="478"/>
          <ac:spMkLst>
            <pc:docMk/>
            <pc:sldMk cId="3335287905" sldId="898"/>
            <ac:spMk id="9" creationId="{A04D1234-2E12-0269-CE0F-EF4744EED256}"/>
          </ac:spMkLst>
        </pc:spChg>
        <pc:spChg chg="add mod">
          <ac:chgData name="Ebenstein, Daniel" userId="51aa4d59-6160-4002-85bf-f0c7f841c062" providerId="ADAL" clId="{38EC6B3F-437C-475F-986F-3596B121C4EC}" dt="2022-11-04T10:14:47.083" v="2028" actId="20577"/>
          <ac:spMkLst>
            <pc:docMk/>
            <pc:sldMk cId="3335287905" sldId="898"/>
            <ac:spMk id="10" creationId="{2282CA6F-0030-E9B2-46A2-B847CD9B23FD}"/>
          </ac:spMkLst>
        </pc:spChg>
        <pc:spChg chg="mod">
          <ac:chgData name="Ebenstein, Daniel" userId="51aa4d59-6160-4002-85bf-f0c7f841c062" providerId="ADAL" clId="{38EC6B3F-437C-475F-986F-3596B121C4EC}" dt="2022-11-04T09:15:08.988" v="440" actId="20577"/>
          <ac:spMkLst>
            <pc:docMk/>
            <pc:sldMk cId="3335287905" sldId="898"/>
            <ac:spMk id="16" creationId="{6FA4DB27-59FF-DC33-04C6-F457FB16FC7C}"/>
          </ac:spMkLst>
        </pc:spChg>
      </pc:sldChg>
      <pc:sldChg chg="addSp delSp modSp mod">
        <pc:chgData name="Ebenstein, Daniel" userId="51aa4d59-6160-4002-85bf-f0c7f841c062" providerId="ADAL" clId="{38EC6B3F-437C-475F-986F-3596B121C4EC}" dt="2022-11-04T10:36:04.945" v="2675" actId="20577"/>
        <pc:sldMkLst>
          <pc:docMk/>
          <pc:sldMk cId="2229909360" sldId="899"/>
        </pc:sldMkLst>
        <pc:spChg chg="mod">
          <ac:chgData name="Ebenstein, Daniel" userId="51aa4d59-6160-4002-85bf-f0c7f841c062" providerId="ADAL" clId="{38EC6B3F-437C-475F-986F-3596B121C4EC}" dt="2022-11-04T10:36:04.945" v="2675" actId="20577"/>
          <ac:spMkLst>
            <pc:docMk/>
            <pc:sldMk cId="2229909360" sldId="899"/>
            <ac:spMk id="2" creationId="{C5D22CF4-F267-A6D8-9ED9-A0C4538BC462}"/>
          </ac:spMkLst>
        </pc:spChg>
        <pc:spChg chg="mod">
          <ac:chgData name="Ebenstein, Daniel" userId="51aa4d59-6160-4002-85bf-f0c7f841c062" providerId="ADAL" clId="{38EC6B3F-437C-475F-986F-3596B121C4EC}" dt="2022-11-04T10:08:52.005" v="1943" actId="14100"/>
          <ac:spMkLst>
            <pc:docMk/>
            <pc:sldMk cId="2229909360" sldId="899"/>
            <ac:spMk id="4" creationId="{FA7DF98A-2F5C-FCD5-A745-1BB7C3657302}"/>
          </ac:spMkLst>
        </pc:spChg>
        <pc:spChg chg="mod">
          <ac:chgData name="Ebenstein, Daniel" userId="51aa4d59-6160-4002-85bf-f0c7f841c062" providerId="ADAL" clId="{38EC6B3F-437C-475F-986F-3596B121C4EC}" dt="2022-11-04T10:11:01.354" v="1950" actId="14100"/>
          <ac:spMkLst>
            <pc:docMk/>
            <pc:sldMk cId="2229909360" sldId="899"/>
            <ac:spMk id="6" creationId="{5B926FC5-684B-5E62-2DB5-C14E4DA2AD68}"/>
          </ac:spMkLst>
        </pc:spChg>
        <pc:spChg chg="add mod">
          <ac:chgData name="Ebenstein, Daniel" userId="51aa4d59-6160-4002-85bf-f0c7f841c062" providerId="ADAL" clId="{38EC6B3F-437C-475F-986F-3596B121C4EC}" dt="2022-11-04T10:14:28.778" v="2024" actId="20577"/>
          <ac:spMkLst>
            <pc:docMk/>
            <pc:sldMk cId="2229909360" sldId="899"/>
            <ac:spMk id="7" creationId="{897A30F6-221C-E00A-F98F-6C36841B69D6}"/>
          </ac:spMkLst>
        </pc:spChg>
        <pc:spChg chg="del">
          <ac:chgData name="Ebenstein, Daniel" userId="51aa4d59-6160-4002-85bf-f0c7f841c062" providerId="ADAL" clId="{38EC6B3F-437C-475F-986F-3596B121C4EC}" dt="2022-11-04T09:59:58.624" v="1269" actId="478"/>
          <ac:spMkLst>
            <pc:docMk/>
            <pc:sldMk cId="2229909360" sldId="899"/>
            <ac:spMk id="9" creationId="{A04D1234-2E12-0269-CE0F-EF4744EED256}"/>
          </ac:spMkLst>
        </pc:spChg>
        <pc:spChg chg="mod">
          <ac:chgData name="Ebenstein, Daniel" userId="51aa4d59-6160-4002-85bf-f0c7f841c062" providerId="ADAL" clId="{38EC6B3F-437C-475F-986F-3596B121C4EC}" dt="2022-11-04T09:15:13.156" v="441"/>
          <ac:spMkLst>
            <pc:docMk/>
            <pc:sldMk cId="2229909360" sldId="899"/>
            <ac:spMk id="16" creationId="{6FA4DB27-59FF-DC33-04C6-F457FB16FC7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2ED6D1-07B9-0A42-A27C-34D814EA2D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951DB9-4CB8-2741-8664-70D4FFAC02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A0D1C6-B41D-4148-AA5A-BA40E51CC204}" type="datetimeFigureOut">
              <a:rPr lang="en-US" smtClean="0"/>
              <a:t>12/22/2022</a:t>
            </a:fld>
            <a:endParaRPr lang="en-US"/>
          </a:p>
        </p:txBody>
      </p:sp>
      <p:sp>
        <p:nvSpPr>
          <p:cNvPr id="4" name="Footer Placeholder 3">
            <a:extLst>
              <a:ext uri="{FF2B5EF4-FFF2-40B4-BE49-F238E27FC236}">
                <a16:creationId xmlns:a16="http://schemas.microsoft.com/office/drawing/2014/main" id="{E7C876BD-6035-8747-A207-EBA3847C7A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3AC1351-4D53-9D4D-AB8D-BC94A1FBA2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03659A-8A94-9E4F-9C14-A28B34B02048}" type="slidenum">
              <a:rPr lang="en-US" smtClean="0"/>
              <a:t>‹#›</a:t>
            </a:fld>
            <a:endParaRPr lang="en-US"/>
          </a:p>
        </p:txBody>
      </p:sp>
    </p:spTree>
    <p:extLst>
      <p:ext uri="{BB962C8B-B14F-4D97-AF65-F5344CB8AC3E}">
        <p14:creationId xmlns:p14="http://schemas.microsoft.com/office/powerpoint/2010/main" val="3206488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8AA97-E068-7A42-802E-2E600B147BB0}" type="datetimeFigureOut">
              <a:rPr lang="en-US" smtClean="0"/>
              <a:t>12/22/2022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B1CE9-2D24-3244-9893-CE744E9841FC}" type="slidenum">
              <a:rPr lang="en-US" smtClean="0"/>
              <a:t>‹#›</a:t>
            </a:fld>
            <a:endParaRPr lang="en-US"/>
          </a:p>
        </p:txBody>
      </p:sp>
    </p:spTree>
    <p:extLst>
      <p:ext uri="{BB962C8B-B14F-4D97-AF65-F5344CB8AC3E}">
        <p14:creationId xmlns:p14="http://schemas.microsoft.com/office/powerpoint/2010/main" val="530748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jpeg"/><Relationship Id="rId1" Type="http://schemas.openxmlformats.org/officeDocument/2006/relationships/slideMaster" Target="../slideMasters/slideMaster1.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hyperlink" Target="https://www.instagram.com/capco_global/" TargetMode="External"/><Relationship Id="rId18" Type="http://schemas.openxmlformats.org/officeDocument/2006/relationships/image" Target="../media/image35.svg"/><Relationship Id="rId3" Type="http://schemas.openxmlformats.org/officeDocument/2006/relationships/image" Target="../media/image25.svg"/><Relationship Id="rId21" Type="http://schemas.openxmlformats.org/officeDocument/2006/relationships/image" Target="../media/image37.svg"/><Relationship Id="rId7" Type="http://schemas.openxmlformats.org/officeDocument/2006/relationships/hyperlink" Target="https://www.facebook.com/capcoglobal" TargetMode="External"/><Relationship Id="rId12" Type="http://schemas.openxmlformats.org/officeDocument/2006/relationships/image" Target="../media/image31.svg"/><Relationship Id="rId17" Type="http://schemas.openxmlformats.org/officeDocument/2006/relationships/image" Target="../media/image34.png"/><Relationship Id="rId2" Type="http://schemas.openxmlformats.org/officeDocument/2006/relationships/image" Target="../media/image24.png"/><Relationship Id="rId16" Type="http://schemas.openxmlformats.org/officeDocument/2006/relationships/hyperlink" Target="https://www.linkedin.com/company/capco" TargetMode="External"/><Relationship Id="rId20" Type="http://schemas.openxmlformats.org/officeDocument/2006/relationships/image" Target="../media/image36.png"/><Relationship Id="rId1" Type="http://schemas.openxmlformats.org/officeDocument/2006/relationships/slideMaster" Target="../slideMasters/slideMaster1.xml"/><Relationship Id="rId6" Type="http://schemas.openxmlformats.org/officeDocument/2006/relationships/image" Target="../media/image27.svg"/><Relationship Id="rId11" Type="http://schemas.openxmlformats.org/officeDocument/2006/relationships/image" Target="../media/image30.png"/><Relationship Id="rId24" Type="http://schemas.openxmlformats.org/officeDocument/2006/relationships/image" Target="../media/image39.svg"/><Relationship Id="rId5" Type="http://schemas.openxmlformats.org/officeDocument/2006/relationships/image" Target="../media/image26.png"/><Relationship Id="rId15" Type="http://schemas.openxmlformats.org/officeDocument/2006/relationships/image" Target="../media/image33.svg"/><Relationship Id="rId23" Type="http://schemas.openxmlformats.org/officeDocument/2006/relationships/image" Target="../media/image38.png"/><Relationship Id="rId10" Type="http://schemas.openxmlformats.org/officeDocument/2006/relationships/hyperlink" Target="https://www.youtube.com/capco_global" TargetMode="External"/><Relationship Id="rId19" Type="http://schemas.openxmlformats.org/officeDocument/2006/relationships/hyperlink" Target="https://www.xing.com/companies/capco-thecapitalmarketscompanygmbh" TargetMode="External"/><Relationship Id="rId4" Type="http://schemas.openxmlformats.org/officeDocument/2006/relationships/hyperlink" Target="https://www.twitter.com/capco" TargetMode="External"/><Relationship Id="rId9" Type="http://schemas.openxmlformats.org/officeDocument/2006/relationships/image" Target="../media/image29.svg"/><Relationship Id="rId14" Type="http://schemas.openxmlformats.org/officeDocument/2006/relationships/image" Target="../media/image32.png"/><Relationship Id="rId22" Type="http://schemas.openxmlformats.org/officeDocument/2006/relationships/hyperlink" Target="https://www.capco.com/" TargetMode="External"/></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hyperlink" Target="https://www.instagram.com/capco_global/" TargetMode="External"/><Relationship Id="rId18" Type="http://schemas.openxmlformats.org/officeDocument/2006/relationships/image" Target="../media/image35.svg"/><Relationship Id="rId3" Type="http://schemas.openxmlformats.org/officeDocument/2006/relationships/image" Target="../media/image41.svg"/><Relationship Id="rId21" Type="http://schemas.openxmlformats.org/officeDocument/2006/relationships/image" Target="../media/image37.svg"/><Relationship Id="rId7" Type="http://schemas.openxmlformats.org/officeDocument/2006/relationships/hyperlink" Target="https://www.facebook.com/capcoglobal" TargetMode="External"/><Relationship Id="rId12" Type="http://schemas.openxmlformats.org/officeDocument/2006/relationships/image" Target="../media/image31.svg"/><Relationship Id="rId17" Type="http://schemas.openxmlformats.org/officeDocument/2006/relationships/image" Target="../media/image34.png"/><Relationship Id="rId2" Type="http://schemas.openxmlformats.org/officeDocument/2006/relationships/image" Target="../media/image40.png"/><Relationship Id="rId16" Type="http://schemas.openxmlformats.org/officeDocument/2006/relationships/hyperlink" Target="https://www.linkedin.com/company/capco" TargetMode="External"/><Relationship Id="rId20" Type="http://schemas.openxmlformats.org/officeDocument/2006/relationships/image" Target="../media/image36.png"/><Relationship Id="rId1" Type="http://schemas.openxmlformats.org/officeDocument/2006/relationships/slideMaster" Target="../slideMasters/slideMaster1.xml"/><Relationship Id="rId6" Type="http://schemas.openxmlformats.org/officeDocument/2006/relationships/image" Target="../media/image27.svg"/><Relationship Id="rId11" Type="http://schemas.openxmlformats.org/officeDocument/2006/relationships/image" Target="../media/image30.png"/><Relationship Id="rId24" Type="http://schemas.openxmlformats.org/officeDocument/2006/relationships/image" Target="../media/image43.svg"/><Relationship Id="rId5" Type="http://schemas.openxmlformats.org/officeDocument/2006/relationships/image" Target="../media/image26.png"/><Relationship Id="rId15" Type="http://schemas.openxmlformats.org/officeDocument/2006/relationships/image" Target="../media/image33.svg"/><Relationship Id="rId23" Type="http://schemas.openxmlformats.org/officeDocument/2006/relationships/image" Target="../media/image42.png"/><Relationship Id="rId10" Type="http://schemas.openxmlformats.org/officeDocument/2006/relationships/hyperlink" Target="https://www.youtube.com/capco_global" TargetMode="External"/><Relationship Id="rId19" Type="http://schemas.openxmlformats.org/officeDocument/2006/relationships/hyperlink" Target="https://www.xing.com/companies/capco-thecapitalmarketscompanygmbh" TargetMode="External"/><Relationship Id="rId4" Type="http://schemas.openxmlformats.org/officeDocument/2006/relationships/hyperlink" Target="https://www.twitter.com/capco" TargetMode="External"/><Relationship Id="rId9" Type="http://schemas.openxmlformats.org/officeDocument/2006/relationships/image" Target="../media/image29.svg"/><Relationship Id="rId14" Type="http://schemas.openxmlformats.org/officeDocument/2006/relationships/image" Target="../media/image32.png"/><Relationship Id="rId22" Type="http://schemas.openxmlformats.org/officeDocument/2006/relationships/hyperlink" Target="https://www.capco.com/" TargetMode="External"/></Relationships>
</file>

<file path=ppt/slideLayouts/_rels/slideLayout39.xml.rels><?xml version="1.0" encoding="UTF-8" standalone="yes"?>
<Relationships xmlns="http://schemas.openxmlformats.org/package/2006/relationships"><Relationship Id="rId8" Type="http://schemas.openxmlformats.org/officeDocument/2006/relationships/hyperlink" Target="https://www.facebook.com/capcoglobal" TargetMode="External"/><Relationship Id="rId13" Type="http://schemas.openxmlformats.org/officeDocument/2006/relationships/image" Target="../media/image31.svg"/><Relationship Id="rId18" Type="http://schemas.openxmlformats.org/officeDocument/2006/relationships/image" Target="../media/image34.png"/><Relationship Id="rId3" Type="http://schemas.openxmlformats.org/officeDocument/2006/relationships/image" Target="../media/image24.png"/><Relationship Id="rId21" Type="http://schemas.openxmlformats.org/officeDocument/2006/relationships/image" Target="../media/image36.png"/><Relationship Id="rId7" Type="http://schemas.openxmlformats.org/officeDocument/2006/relationships/image" Target="../media/image27.svg"/><Relationship Id="rId12" Type="http://schemas.openxmlformats.org/officeDocument/2006/relationships/image" Target="../media/image30.png"/><Relationship Id="rId17" Type="http://schemas.openxmlformats.org/officeDocument/2006/relationships/hyperlink" Target="https://www.linkedin.com/company/capco" TargetMode="External"/><Relationship Id="rId25" Type="http://schemas.openxmlformats.org/officeDocument/2006/relationships/image" Target="../media/image39.svg"/><Relationship Id="rId2" Type="http://schemas.openxmlformats.org/officeDocument/2006/relationships/image" Target="../media/image6.jpeg"/><Relationship Id="rId16" Type="http://schemas.openxmlformats.org/officeDocument/2006/relationships/image" Target="../media/image33.svg"/><Relationship Id="rId20" Type="http://schemas.openxmlformats.org/officeDocument/2006/relationships/hyperlink" Target="https://www.xing.com/companies/capco-thecapitalmarketscompanygmbh" TargetMode="External"/><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hyperlink" Target="https://www.youtube.com/capco_global" TargetMode="External"/><Relationship Id="rId24" Type="http://schemas.openxmlformats.org/officeDocument/2006/relationships/image" Target="../media/image38.png"/><Relationship Id="rId5" Type="http://schemas.openxmlformats.org/officeDocument/2006/relationships/hyperlink" Target="https://www.twitter.com/capco" TargetMode="External"/><Relationship Id="rId15" Type="http://schemas.openxmlformats.org/officeDocument/2006/relationships/image" Target="../media/image32.png"/><Relationship Id="rId23" Type="http://schemas.openxmlformats.org/officeDocument/2006/relationships/hyperlink" Target="https://www.capco.com/" TargetMode="External"/><Relationship Id="rId10" Type="http://schemas.openxmlformats.org/officeDocument/2006/relationships/image" Target="../media/image29.svg"/><Relationship Id="rId19" Type="http://schemas.openxmlformats.org/officeDocument/2006/relationships/image" Target="../media/image35.svg"/><Relationship Id="rId4" Type="http://schemas.openxmlformats.org/officeDocument/2006/relationships/image" Target="../media/image25.svg"/><Relationship Id="rId9" Type="http://schemas.openxmlformats.org/officeDocument/2006/relationships/image" Target="../media/image28.png"/><Relationship Id="rId14" Type="http://schemas.openxmlformats.org/officeDocument/2006/relationships/hyperlink" Target="https://www.instagram.com/capco_global/" TargetMode="External"/><Relationship Id="rId22" Type="http://schemas.openxmlformats.org/officeDocument/2006/relationships/image" Target="../media/image37.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8" Type="http://schemas.openxmlformats.org/officeDocument/2006/relationships/hyperlink" Target="https://www.facebook.com/capcoglobal" TargetMode="External"/><Relationship Id="rId13" Type="http://schemas.openxmlformats.org/officeDocument/2006/relationships/image" Target="../media/image31.svg"/><Relationship Id="rId18" Type="http://schemas.openxmlformats.org/officeDocument/2006/relationships/image" Target="../media/image34.png"/><Relationship Id="rId3" Type="http://schemas.openxmlformats.org/officeDocument/2006/relationships/image" Target="../media/image24.png"/><Relationship Id="rId21" Type="http://schemas.openxmlformats.org/officeDocument/2006/relationships/image" Target="../media/image36.png"/><Relationship Id="rId7" Type="http://schemas.openxmlformats.org/officeDocument/2006/relationships/image" Target="../media/image27.svg"/><Relationship Id="rId12" Type="http://schemas.openxmlformats.org/officeDocument/2006/relationships/image" Target="../media/image30.png"/><Relationship Id="rId17" Type="http://schemas.openxmlformats.org/officeDocument/2006/relationships/hyperlink" Target="https://www.linkedin.com/company/capco" TargetMode="External"/><Relationship Id="rId25" Type="http://schemas.openxmlformats.org/officeDocument/2006/relationships/image" Target="../media/image39.svg"/><Relationship Id="rId2" Type="http://schemas.openxmlformats.org/officeDocument/2006/relationships/image" Target="../media/image7.jpeg"/><Relationship Id="rId16" Type="http://schemas.openxmlformats.org/officeDocument/2006/relationships/image" Target="../media/image33.svg"/><Relationship Id="rId20" Type="http://schemas.openxmlformats.org/officeDocument/2006/relationships/hyperlink" Target="https://www.xing.com/companies/capco-thecapitalmarketscompanygmbh" TargetMode="External"/><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hyperlink" Target="https://www.youtube.com/capco_global" TargetMode="External"/><Relationship Id="rId24" Type="http://schemas.openxmlformats.org/officeDocument/2006/relationships/image" Target="../media/image38.png"/><Relationship Id="rId5" Type="http://schemas.openxmlformats.org/officeDocument/2006/relationships/hyperlink" Target="https://www.twitter.com/capco" TargetMode="External"/><Relationship Id="rId15" Type="http://schemas.openxmlformats.org/officeDocument/2006/relationships/image" Target="../media/image32.png"/><Relationship Id="rId23" Type="http://schemas.openxmlformats.org/officeDocument/2006/relationships/hyperlink" Target="https://www.capco.com/" TargetMode="External"/><Relationship Id="rId10" Type="http://schemas.openxmlformats.org/officeDocument/2006/relationships/image" Target="../media/image29.svg"/><Relationship Id="rId19" Type="http://schemas.openxmlformats.org/officeDocument/2006/relationships/image" Target="../media/image35.svg"/><Relationship Id="rId4" Type="http://schemas.openxmlformats.org/officeDocument/2006/relationships/image" Target="../media/image25.svg"/><Relationship Id="rId9" Type="http://schemas.openxmlformats.org/officeDocument/2006/relationships/image" Target="../media/image28.png"/><Relationship Id="rId14" Type="http://schemas.openxmlformats.org/officeDocument/2006/relationships/hyperlink" Target="https://www.instagram.com/capco_global/" TargetMode="External"/><Relationship Id="rId22" Type="http://schemas.openxmlformats.org/officeDocument/2006/relationships/image" Target="../media/image37.svg"/></Relationships>
</file>

<file path=ppt/slideLayouts/_rels/slideLayout41.xml.rels><?xml version="1.0" encoding="UTF-8" standalone="yes"?>
<Relationships xmlns="http://schemas.openxmlformats.org/package/2006/relationships"><Relationship Id="rId8" Type="http://schemas.openxmlformats.org/officeDocument/2006/relationships/hyperlink" Target="https://www.facebook.com/capcoglobal" TargetMode="External"/><Relationship Id="rId13" Type="http://schemas.openxmlformats.org/officeDocument/2006/relationships/image" Target="../media/image31.svg"/><Relationship Id="rId18" Type="http://schemas.openxmlformats.org/officeDocument/2006/relationships/image" Target="../media/image34.png"/><Relationship Id="rId3" Type="http://schemas.openxmlformats.org/officeDocument/2006/relationships/image" Target="../media/image40.png"/><Relationship Id="rId21" Type="http://schemas.openxmlformats.org/officeDocument/2006/relationships/image" Target="../media/image36.png"/><Relationship Id="rId7" Type="http://schemas.openxmlformats.org/officeDocument/2006/relationships/image" Target="../media/image27.svg"/><Relationship Id="rId12" Type="http://schemas.openxmlformats.org/officeDocument/2006/relationships/image" Target="../media/image30.png"/><Relationship Id="rId17" Type="http://schemas.openxmlformats.org/officeDocument/2006/relationships/hyperlink" Target="https://www.linkedin.com/company/capco" TargetMode="External"/><Relationship Id="rId25" Type="http://schemas.openxmlformats.org/officeDocument/2006/relationships/image" Target="../media/image43.svg"/><Relationship Id="rId2" Type="http://schemas.openxmlformats.org/officeDocument/2006/relationships/image" Target="../media/image8.jpg"/><Relationship Id="rId16" Type="http://schemas.openxmlformats.org/officeDocument/2006/relationships/image" Target="../media/image33.svg"/><Relationship Id="rId20" Type="http://schemas.openxmlformats.org/officeDocument/2006/relationships/hyperlink" Target="https://www.xing.com/companies/capco-thecapitalmarketscompanygmbh" TargetMode="External"/><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hyperlink" Target="https://www.youtube.com/capco_global" TargetMode="External"/><Relationship Id="rId24" Type="http://schemas.openxmlformats.org/officeDocument/2006/relationships/image" Target="../media/image42.png"/><Relationship Id="rId5" Type="http://schemas.openxmlformats.org/officeDocument/2006/relationships/hyperlink" Target="https://www.twitter.com/capco" TargetMode="External"/><Relationship Id="rId15" Type="http://schemas.openxmlformats.org/officeDocument/2006/relationships/image" Target="../media/image32.png"/><Relationship Id="rId23" Type="http://schemas.openxmlformats.org/officeDocument/2006/relationships/hyperlink" Target="https://www.capco.com/" TargetMode="External"/><Relationship Id="rId10" Type="http://schemas.openxmlformats.org/officeDocument/2006/relationships/image" Target="../media/image29.svg"/><Relationship Id="rId19" Type="http://schemas.openxmlformats.org/officeDocument/2006/relationships/image" Target="../media/image35.svg"/><Relationship Id="rId4" Type="http://schemas.openxmlformats.org/officeDocument/2006/relationships/image" Target="../media/image41.svg"/><Relationship Id="rId9" Type="http://schemas.openxmlformats.org/officeDocument/2006/relationships/image" Target="../media/image28.png"/><Relationship Id="rId14" Type="http://schemas.openxmlformats.org/officeDocument/2006/relationships/hyperlink" Target="https://www.instagram.com/capco_global/" TargetMode="External"/><Relationship Id="rId22" Type="http://schemas.openxmlformats.org/officeDocument/2006/relationships/image" Target="../media/image37.svg"/></Relationships>
</file>

<file path=ppt/slideLayouts/_rels/slideLayout42.xml.rels><?xml version="1.0" encoding="UTF-8" standalone="yes"?>
<Relationships xmlns="http://schemas.openxmlformats.org/package/2006/relationships"><Relationship Id="rId8" Type="http://schemas.openxmlformats.org/officeDocument/2006/relationships/hyperlink" Target="https://www.facebook.com/capcoglobal" TargetMode="External"/><Relationship Id="rId13" Type="http://schemas.openxmlformats.org/officeDocument/2006/relationships/image" Target="../media/image31.svg"/><Relationship Id="rId18" Type="http://schemas.openxmlformats.org/officeDocument/2006/relationships/image" Target="../media/image34.png"/><Relationship Id="rId3" Type="http://schemas.openxmlformats.org/officeDocument/2006/relationships/image" Target="../media/image40.png"/><Relationship Id="rId21" Type="http://schemas.openxmlformats.org/officeDocument/2006/relationships/image" Target="../media/image36.png"/><Relationship Id="rId7" Type="http://schemas.openxmlformats.org/officeDocument/2006/relationships/image" Target="../media/image27.svg"/><Relationship Id="rId12" Type="http://schemas.openxmlformats.org/officeDocument/2006/relationships/image" Target="../media/image30.png"/><Relationship Id="rId17" Type="http://schemas.openxmlformats.org/officeDocument/2006/relationships/hyperlink" Target="https://www.linkedin.com/company/capco" TargetMode="External"/><Relationship Id="rId25" Type="http://schemas.openxmlformats.org/officeDocument/2006/relationships/image" Target="../media/image43.svg"/><Relationship Id="rId2" Type="http://schemas.openxmlformats.org/officeDocument/2006/relationships/image" Target="../media/image9.jpeg"/><Relationship Id="rId16" Type="http://schemas.openxmlformats.org/officeDocument/2006/relationships/image" Target="../media/image33.svg"/><Relationship Id="rId20" Type="http://schemas.openxmlformats.org/officeDocument/2006/relationships/hyperlink" Target="https://www.xing.com/companies/capco-thecapitalmarketscompanygmbh" TargetMode="External"/><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hyperlink" Target="https://www.youtube.com/capco_global" TargetMode="External"/><Relationship Id="rId24" Type="http://schemas.openxmlformats.org/officeDocument/2006/relationships/image" Target="../media/image42.png"/><Relationship Id="rId5" Type="http://schemas.openxmlformats.org/officeDocument/2006/relationships/hyperlink" Target="https://www.twitter.com/capco" TargetMode="External"/><Relationship Id="rId15" Type="http://schemas.openxmlformats.org/officeDocument/2006/relationships/image" Target="../media/image32.png"/><Relationship Id="rId23" Type="http://schemas.openxmlformats.org/officeDocument/2006/relationships/hyperlink" Target="https://www.capco.com/" TargetMode="External"/><Relationship Id="rId10" Type="http://schemas.openxmlformats.org/officeDocument/2006/relationships/image" Target="../media/image29.svg"/><Relationship Id="rId19" Type="http://schemas.openxmlformats.org/officeDocument/2006/relationships/image" Target="../media/image35.svg"/><Relationship Id="rId4" Type="http://schemas.openxmlformats.org/officeDocument/2006/relationships/image" Target="../media/image41.svg"/><Relationship Id="rId9" Type="http://schemas.openxmlformats.org/officeDocument/2006/relationships/image" Target="../media/image28.png"/><Relationship Id="rId14" Type="http://schemas.openxmlformats.org/officeDocument/2006/relationships/hyperlink" Target="https://www.instagram.com/capco_global/" TargetMode="External"/><Relationship Id="rId22" Type="http://schemas.openxmlformats.org/officeDocument/2006/relationships/image" Target="../media/image37.svg"/></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hyperlink" Target="https://www.instagram.com/capco_global/" TargetMode="External"/><Relationship Id="rId18" Type="http://schemas.openxmlformats.org/officeDocument/2006/relationships/image" Target="../media/image35.svg"/><Relationship Id="rId3" Type="http://schemas.openxmlformats.org/officeDocument/2006/relationships/image" Target="../media/image25.svg"/><Relationship Id="rId21" Type="http://schemas.openxmlformats.org/officeDocument/2006/relationships/image" Target="../media/image37.svg"/><Relationship Id="rId7" Type="http://schemas.openxmlformats.org/officeDocument/2006/relationships/hyperlink" Target="https://www.facebook.com/capcoglobal" TargetMode="External"/><Relationship Id="rId12" Type="http://schemas.openxmlformats.org/officeDocument/2006/relationships/image" Target="../media/image31.svg"/><Relationship Id="rId17" Type="http://schemas.openxmlformats.org/officeDocument/2006/relationships/image" Target="../media/image34.png"/><Relationship Id="rId2" Type="http://schemas.openxmlformats.org/officeDocument/2006/relationships/image" Target="../media/image24.png"/><Relationship Id="rId16" Type="http://schemas.openxmlformats.org/officeDocument/2006/relationships/hyperlink" Target="https://www.linkedin.com/company/capco" TargetMode="External"/><Relationship Id="rId20" Type="http://schemas.openxmlformats.org/officeDocument/2006/relationships/image" Target="../media/image36.png"/><Relationship Id="rId1" Type="http://schemas.openxmlformats.org/officeDocument/2006/relationships/slideMaster" Target="../slideMasters/slideMaster1.xml"/><Relationship Id="rId6" Type="http://schemas.openxmlformats.org/officeDocument/2006/relationships/image" Target="../media/image27.svg"/><Relationship Id="rId11" Type="http://schemas.openxmlformats.org/officeDocument/2006/relationships/image" Target="../media/image30.png"/><Relationship Id="rId24" Type="http://schemas.openxmlformats.org/officeDocument/2006/relationships/image" Target="../media/image39.svg"/><Relationship Id="rId5" Type="http://schemas.openxmlformats.org/officeDocument/2006/relationships/image" Target="../media/image26.png"/><Relationship Id="rId15" Type="http://schemas.openxmlformats.org/officeDocument/2006/relationships/image" Target="../media/image33.svg"/><Relationship Id="rId23" Type="http://schemas.openxmlformats.org/officeDocument/2006/relationships/image" Target="../media/image38.png"/><Relationship Id="rId10" Type="http://schemas.openxmlformats.org/officeDocument/2006/relationships/hyperlink" Target="https://www.youtube.com/capco_global" TargetMode="External"/><Relationship Id="rId19" Type="http://schemas.openxmlformats.org/officeDocument/2006/relationships/hyperlink" Target="https://www.xing.com/companies/capco-thecapitalmarketscompanygmbh" TargetMode="External"/><Relationship Id="rId4" Type="http://schemas.openxmlformats.org/officeDocument/2006/relationships/hyperlink" Target="https://www.twitter.com/capco" TargetMode="External"/><Relationship Id="rId9" Type="http://schemas.openxmlformats.org/officeDocument/2006/relationships/image" Target="../media/image29.svg"/><Relationship Id="rId14" Type="http://schemas.openxmlformats.org/officeDocument/2006/relationships/image" Target="../media/image32.png"/><Relationship Id="rId22" Type="http://schemas.openxmlformats.org/officeDocument/2006/relationships/hyperlink" Target="https://www.capco.com/" TargetMode="External"/></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hyperlink" Target="https://www.instagram.com/capco_global/" TargetMode="External"/><Relationship Id="rId18" Type="http://schemas.openxmlformats.org/officeDocument/2006/relationships/image" Target="../media/image35.svg"/><Relationship Id="rId3" Type="http://schemas.openxmlformats.org/officeDocument/2006/relationships/image" Target="../media/image41.svg"/><Relationship Id="rId21" Type="http://schemas.openxmlformats.org/officeDocument/2006/relationships/image" Target="../media/image37.svg"/><Relationship Id="rId7" Type="http://schemas.openxmlformats.org/officeDocument/2006/relationships/hyperlink" Target="https://www.facebook.com/capcoglobal" TargetMode="External"/><Relationship Id="rId12" Type="http://schemas.openxmlformats.org/officeDocument/2006/relationships/image" Target="../media/image31.svg"/><Relationship Id="rId17" Type="http://schemas.openxmlformats.org/officeDocument/2006/relationships/image" Target="../media/image34.png"/><Relationship Id="rId2" Type="http://schemas.openxmlformats.org/officeDocument/2006/relationships/image" Target="../media/image40.png"/><Relationship Id="rId16" Type="http://schemas.openxmlformats.org/officeDocument/2006/relationships/hyperlink" Target="https://www.linkedin.com/company/capco" TargetMode="External"/><Relationship Id="rId20" Type="http://schemas.openxmlformats.org/officeDocument/2006/relationships/image" Target="../media/image36.png"/><Relationship Id="rId1" Type="http://schemas.openxmlformats.org/officeDocument/2006/relationships/slideMaster" Target="../slideMasters/slideMaster1.xml"/><Relationship Id="rId6" Type="http://schemas.openxmlformats.org/officeDocument/2006/relationships/image" Target="../media/image27.svg"/><Relationship Id="rId11" Type="http://schemas.openxmlformats.org/officeDocument/2006/relationships/image" Target="../media/image30.png"/><Relationship Id="rId24" Type="http://schemas.openxmlformats.org/officeDocument/2006/relationships/image" Target="../media/image43.svg"/><Relationship Id="rId5" Type="http://schemas.openxmlformats.org/officeDocument/2006/relationships/image" Target="../media/image26.png"/><Relationship Id="rId15" Type="http://schemas.openxmlformats.org/officeDocument/2006/relationships/image" Target="../media/image33.svg"/><Relationship Id="rId23" Type="http://schemas.openxmlformats.org/officeDocument/2006/relationships/image" Target="../media/image42.png"/><Relationship Id="rId10" Type="http://schemas.openxmlformats.org/officeDocument/2006/relationships/hyperlink" Target="https://www.youtube.com/capco_global" TargetMode="External"/><Relationship Id="rId19" Type="http://schemas.openxmlformats.org/officeDocument/2006/relationships/hyperlink" Target="https://www.xing.com/companies/capco-thecapitalmarketscompanygmbh" TargetMode="External"/><Relationship Id="rId4" Type="http://schemas.openxmlformats.org/officeDocument/2006/relationships/hyperlink" Target="https://www.twitter.com/capco" TargetMode="External"/><Relationship Id="rId9" Type="http://schemas.openxmlformats.org/officeDocument/2006/relationships/image" Target="../media/image29.svg"/><Relationship Id="rId14" Type="http://schemas.openxmlformats.org/officeDocument/2006/relationships/image" Target="../media/image32.png"/><Relationship Id="rId22" Type="http://schemas.openxmlformats.org/officeDocument/2006/relationships/hyperlink" Target="https://www.capco.com/" TargetMode="External"/></Relationships>
</file>

<file path=ppt/slideLayouts/_rels/slideLayout45.xml.rels><?xml version="1.0" encoding="UTF-8" standalone="yes"?>
<Relationships xmlns="http://schemas.openxmlformats.org/package/2006/relationships"><Relationship Id="rId8" Type="http://schemas.openxmlformats.org/officeDocument/2006/relationships/hyperlink" Target="https://www.facebook.com/capcoglobal" TargetMode="External"/><Relationship Id="rId13" Type="http://schemas.openxmlformats.org/officeDocument/2006/relationships/image" Target="../media/image31.svg"/><Relationship Id="rId18" Type="http://schemas.openxmlformats.org/officeDocument/2006/relationships/image" Target="../media/image34.png"/><Relationship Id="rId3" Type="http://schemas.openxmlformats.org/officeDocument/2006/relationships/image" Target="../media/image24.png"/><Relationship Id="rId21" Type="http://schemas.openxmlformats.org/officeDocument/2006/relationships/image" Target="../media/image36.png"/><Relationship Id="rId7" Type="http://schemas.openxmlformats.org/officeDocument/2006/relationships/image" Target="../media/image27.svg"/><Relationship Id="rId12" Type="http://schemas.openxmlformats.org/officeDocument/2006/relationships/image" Target="../media/image30.png"/><Relationship Id="rId17" Type="http://schemas.openxmlformats.org/officeDocument/2006/relationships/hyperlink" Target="https://www.linkedin.com/company/capco" TargetMode="External"/><Relationship Id="rId25" Type="http://schemas.openxmlformats.org/officeDocument/2006/relationships/image" Target="../media/image39.svg"/><Relationship Id="rId2" Type="http://schemas.openxmlformats.org/officeDocument/2006/relationships/image" Target="../media/image6.jpeg"/><Relationship Id="rId16" Type="http://schemas.openxmlformats.org/officeDocument/2006/relationships/image" Target="../media/image33.svg"/><Relationship Id="rId20" Type="http://schemas.openxmlformats.org/officeDocument/2006/relationships/hyperlink" Target="https://www.xing.com/companies/capco-thecapitalmarketscompanygmbh" TargetMode="External"/><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hyperlink" Target="https://www.youtube.com/capco_global" TargetMode="External"/><Relationship Id="rId24" Type="http://schemas.openxmlformats.org/officeDocument/2006/relationships/image" Target="../media/image38.png"/><Relationship Id="rId5" Type="http://schemas.openxmlformats.org/officeDocument/2006/relationships/hyperlink" Target="https://www.twitter.com/capco" TargetMode="External"/><Relationship Id="rId15" Type="http://schemas.openxmlformats.org/officeDocument/2006/relationships/image" Target="../media/image32.png"/><Relationship Id="rId23" Type="http://schemas.openxmlformats.org/officeDocument/2006/relationships/hyperlink" Target="https://www.capco.com/" TargetMode="External"/><Relationship Id="rId10" Type="http://schemas.openxmlformats.org/officeDocument/2006/relationships/image" Target="../media/image29.svg"/><Relationship Id="rId19" Type="http://schemas.openxmlformats.org/officeDocument/2006/relationships/image" Target="../media/image35.svg"/><Relationship Id="rId4" Type="http://schemas.openxmlformats.org/officeDocument/2006/relationships/image" Target="../media/image25.svg"/><Relationship Id="rId9" Type="http://schemas.openxmlformats.org/officeDocument/2006/relationships/image" Target="../media/image28.png"/><Relationship Id="rId14" Type="http://schemas.openxmlformats.org/officeDocument/2006/relationships/hyperlink" Target="https://www.instagram.com/capco_global/" TargetMode="External"/><Relationship Id="rId22" Type="http://schemas.openxmlformats.org/officeDocument/2006/relationships/image" Target="../media/image37.svg"/></Relationships>
</file>

<file path=ppt/slideLayouts/_rels/slideLayout46.xml.rels><?xml version="1.0" encoding="UTF-8" standalone="yes"?>
<Relationships xmlns="http://schemas.openxmlformats.org/package/2006/relationships"><Relationship Id="rId8" Type="http://schemas.openxmlformats.org/officeDocument/2006/relationships/hyperlink" Target="https://www.facebook.com/capcoglobal" TargetMode="External"/><Relationship Id="rId13" Type="http://schemas.openxmlformats.org/officeDocument/2006/relationships/image" Target="../media/image31.svg"/><Relationship Id="rId18" Type="http://schemas.openxmlformats.org/officeDocument/2006/relationships/image" Target="../media/image34.png"/><Relationship Id="rId3" Type="http://schemas.openxmlformats.org/officeDocument/2006/relationships/image" Target="../media/image24.png"/><Relationship Id="rId21" Type="http://schemas.openxmlformats.org/officeDocument/2006/relationships/image" Target="../media/image36.png"/><Relationship Id="rId7" Type="http://schemas.openxmlformats.org/officeDocument/2006/relationships/image" Target="../media/image27.svg"/><Relationship Id="rId12" Type="http://schemas.openxmlformats.org/officeDocument/2006/relationships/image" Target="../media/image30.png"/><Relationship Id="rId17" Type="http://schemas.openxmlformats.org/officeDocument/2006/relationships/hyperlink" Target="https://www.linkedin.com/company/capco" TargetMode="External"/><Relationship Id="rId25" Type="http://schemas.openxmlformats.org/officeDocument/2006/relationships/image" Target="../media/image39.svg"/><Relationship Id="rId2" Type="http://schemas.openxmlformats.org/officeDocument/2006/relationships/image" Target="../media/image7.jpeg"/><Relationship Id="rId16" Type="http://schemas.openxmlformats.org/officeDocument/2006/relationships/image" Target="../media/image33.svg"/><Relationship Id="rId20" Type="http://schemas.openxmlformats.org/officeDocument/2006/relationships/hyperlink" Target="https://www.xing.com/companies/capco-thecapitalmarketscompanygmbh" TargetMode="External"/><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hyperlink" Target="https://www.youtube.com/capco_global" TargetMode="External"/><Relationship Id="rId24" Type="http://schemas.openxmlformats.org/officeDocument/2006/relationships/image" Target="../media/image38.png"/><Relationship Id="rId5" Type="http://schemas.openxmlformats.org/officeDocument/2006/relationships/hyperlink" Target="https://www.twitter.com/capco" TargetMode="External"/><Relationship Id="rId15" Type="http://schemas.openxmlformats.org/officeDocument/2006/relationships/image" Target="../media/image32.png"/><Relationship Id="rId23" Type="http://schemas.openxmlformats.org/officeDocument/2006/relationships/hyperlink" Target="https://www.capco.com/" TargetMode="External"/><Relationship Id="rId10" Type="http://schemas.openxmlformats.org/officeDocument/2006/relationships/image" Target="../media/image29.svg"/><Relationship Id="rId19" Type="http://schemas.openxmlformats.org/officeDocument/2006/relationships/image" Target="../media/image35.svg"/><Relationship Id="rId4" Type="http://schemas.openxmlformats.org/officeDocument/2006/relationships/image" Target="../media/image25.svg"/><Relationship Id="rId9" Type="http://schemas.openxmlformats.org/officeDocument/2006/relationships/image" Target="../media/image28.png"/><Relationship Id="rId14" Type="http://schemas.openxmlformats.org/officeDocument/2006/relationships/hyperlink" Target="https://www.instagram.com/capco_global/" TargetMode="External"/><Relationship Id="rId22" Type="http://schemas.openxmlformats.org/officeDocument/2006/relationships/image" Target="../media/image37.svg"/></Relationships>
</file>

<file path=ppt/slideLayouts/_rels/slideLayout47.xml.rels><?xml version="1.0" encoding="UTF-8" standalone="yes"?>
<Relationships xmlns="http://schemas.openxmlformats.org/package/2006/relationships"><Relationship Id="rId8" Type="http://schemas.openxmlformats.org/officeDocument/2006/relationships/hyperlink" Target="https://www.facebook.com/capcoglobal" TargetMode="External"/><Relationship Id="rId13" Type="http://schemas.openxmlformats.org/officeDocument/2006/relationships/image" Target="../media/image31.svg"/><Relationship Id="rId18" Type="http://schemas.openxmlformats.org/officeDocument/2006/relationships/image" Target="../media/image34.png"/><Relationship Id="rId3" Type="http://schemas.openxmlformats.org/officeDocument/2006/relationships/image" Target="../media/image40.png"/><Relationship Id="rId21" Type="http://schemas.openxmlformats.org/officeDocument/2006/relationships/image" Target="../media/image36.png"/><Relationship Id="rId7" Type="http://schemas.openxmlformats.org/officeDocument/2006/relationships/image" Target="../media/image27.svg"/><Relationship Id="rId12" Type="http://schemas.openxmlformats.org/officeDocument/2006/relationships/image" Target="../media/image30.png"/><Relationship Id="rId17" Type="http://schemas.openxmlformats.org/officeDocument/2006/relationships/hyperlink" Target="https://www.linkedin.com/company/capco" TargetMode="External"/><Relationship Id="rId25" Type="http://schemas.openxmlformats.org/officeDocument/2006/relationships/image" Target="../media/image43.svg"/><Relationship Id="rId2" Type="http://schemas.openxmlformats.org/officeDocument/2006/relationships/image" Target="../media/image8.jpg"/><Relationship Id="rId16" Type="http://schemas.openxmlformats.org/officeDocument/2006/relationships/image" Target="../media/image33.svg"/><Relationship Id="rId20" Type="http://schemas.openxmlformats.org/officeDocument/2006/relationships/hyperlink" Target="https://www.xing.com/companies/capco-thecapitalmarketscompanygmbh" TargetMode="External"/><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hyperlink" Target="https://www.youtube.com/capco_global" TargetMode="External"/><Relationship Id="rId24" Type="http://schemas.openxmlformats.org/officeDocument/2006/relationships/image" Target="../media/image42.png"/><Relationship Id="rId5" Type="http://schemas.openxmlformats.org/officeDocument/2006/relationships/hyperlink" Target="https://www.twitter.com/capco" TargetMode="External"/><Relationship Id="rId15" Type="http://schemas.openxmlformats.org/officeDocument/2006/relationships/image" Target="../media/image32.png"/><Relationship Id="rId23" Type="http://schemas.openxmlformats.org/officeDocument/2006/relationships/hyperlink" Target="https://www.capco.com/" TargetMode="External"/><Relationship Id="rId10" Type="http://schemas.openxmlformats.org/officeDocument/2006/relationships/image" Target="../media/image29.svg"/><Relationship Id="rId19" Type="http://schemas.openxmlformats.org/officeDocument/2006/relationships/image" Target="../media/image35.svg"/><Relationship Id="rId4" Type="http://schemas.openxmlformats.org/officeDocument/2006/relationships/image" Target="../media/image41.svg"/><Relationship Id="rId9" Type="http://schemas.openxmlformats.org/officeDocument/2006/relationships/image" Target="../media/image28.png"/><Relationship Id="rId14" Type="http://schemas.openxmlformats.org/officeDocument/2006/relationships/hyperlink" Target="https://www.instagram.com/capco_global/" TargetMode="External"/><Relationship Id="rId22" Type="http://schemas.openxmlformats.org/officeDocument/2006/relationships/image" Target="../media/image37.svg"/></Relationships>
</file>

<file path=ppt/slideLayouts/_rels/slideLayout48.xml.rels><?xml version="1.0" encoding="UTF-8" standalone="yes"?>
<Relationships xmlns="http://schemas.openxmlformats.org/package/2006/relationships"><Relationship Id="rId8" Type="http://schemas.openxmlformats.org/officeDocument/2006/relationships/hyperlink" Target="https://www.facebook.com/capcoglobal" TargetMode="External"/><Relationship Id="rId13" Type="http://schemas.openxmlformats.org/officeDocument/2006/relationships/image" Target="../media/image31.svg"/><Relationship Id="rId18" Type="http://schemas.openxmlformats.org/officeDocument/2006/relationships/image" Target="../media/image34.png"/><Relationship Id="rId3" Type="http://schemas.openxmlformats.org/officeDocument/2006/relationships/image" Target="../media/image40.png"/><Relationship Id="rId21" Type="http://schemas.openxmlformats.org/officeDocument/2006/relationships/image" Target="../media/image36.png"/><Relationship Id="rId7" Type="http://schemas.openxmlformats.org/officeDocument/2006/relationships/image" Target="../media/image27.svg"/><Relationship Id="rId12" Type="http://schemas.openxmlformats.org/officeDocument/2006/relationships/image" Target="../media/image30.png"/><Relationship Id="rId17" Type="http://schemas.openxmlformats.org/officeDocument/2006/relationships/hyperlink" Target="https://www.linkedin.com/company/capco" TargetMode="External"/><Relationship Id="rId25" Type="http://schemas.openxmlformats.org/officeDocument/2006/relationships/image" Target="../media/image43.svg"/><Relationship Id="rId2" Type="http://schemas.openxmlformats.org/officeDocument/2006/relationships/image" Target="../media/image9.jpeg"/><Relationship Id="rId16" Type="http://schemas.openxmlformats.org/officeDocument/2006/relationships/image" Target="../media/image33.svg"/><Relationship Id="rId20" Type="http://schemas.openxmlformats.org/officeDocument/2006/relationships/hyperlink" Target="https://www.xing.com/companies/capco-thecapitalmarketscompanygmbh" TargetMode="External"/><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hyperlink" Target="https://www.youtube.com/capco_global" TargetMode="External"/><Relationship Id="rId24" Type="http://schemas.openxmlformats.org/officeDocument/2006/relationships/image" Target="../media/image42.png"/><Relationship Id="rId5" Type="http://schemas.openxmlformats.org/officeDocument/2006/relationships/hyperlink" Target="https://www.twitter.com/capco" TargetMode="External"/><Relationship Id="rId15" Type="http://schemas.openxmlformats.org/officeDocument/2006/relationships/image" Target="../media/image32.png"/><Relationship Id="rId23" Type="http://schemas.openxmlformats.org/officeDocument/2006/relationships/hyperlink" Target="https://www.capco.com/" TargetMode="External"/><Relationship Id="rId10" Type="http://schemas.openxmlformats.org/officeDocument/2006/relationships/image" Target="../media/image29.svg"/><Relationship Id="rId19" Type="http://schemas.openxmlformats.org/officeDocument/2006/relationships/image" Target="../media/image35.svg"/><Relationship Id="rId4" Type="http://schemas.openxmlformats.org/officeDocument/2006/relationships/image" Target="../media/image41.svg"/><Relationship Id="rId9" Type="http://schemas.openxmlformats.org/officeDocument/2006/relationships/image" Target="../media/image28.png"/><Relationship Id="rId14" Type="http://schemas.openxmlformats.org/officeDocument/2006/relationships/hyperlink" Target="https://www.instagram.com/capco_global/" TargetMode="External"/><Relationship Id="rId22" Type="http://schemas.openxmlformats.org/officeDocument/2006/relationships/image" Target="../media/image3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019D08-9373-EC47-B920-8FE5EF9F8665}"/>
              </a:ext>
            </a:extLst>
          </p:cNvPr>
          <p:cNvSpPr>
            <a:spLocks noGrp="1"/>
          </p:cNvSpPr>
          <p:nvPr>
            <p:ph type="body" sz="quarter" idx="14" hasCustomPrompt="1"/>
          </p:nvPr>
        </p:nvSpPr>
        <p:spPr>
          <a:xfrm>
            <a:off x="8341270" y="4853254"/>
            <a:ext cx="2765182" cy="22698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Location</a:t>
            </a:r>
          </a:p>
        </p:txBody>
      </p:sp>
      <p:sp>
        <p:nvSpPr>
          <p:cNvPr id="5" name="Text Placeholder 4">
            <a:extLst>
              <a:ext uri="{FF2B5EF4-FFF2-40B4-BE49-F238E27FC236}">
                <a16:creationId xmlns:a16="http://schemas.microsoft.com/office/drawing/2014/main" id="{09FA1A14-8C57-C547-B2E7-25836164BF46}"/>
              </a:ext>
            </a:extLst>
          </p:cNvPr>
          <p:cNvSpPr>
            <a:spLocks noGrp="1"/>
          </p:cNvSpPr>
          <p:nvPr>
            <p:ph type="body" sz="quarter" idx="15" hasCustomPrompt="1"/>
          </p:nvPr>
        </p:nvSpPr>
        <p:spPr>
          <a:xfrm>
            <a:off x="8341270" y="5144858"/>
            <a:ext cx="2767691" cy="22698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Date</a:t>
            </a:r>
          </a:p>
        </p:txBody>
      </p:sp>
      <p:sp>
        <p:nvSpPr>
          <p:cNvPr id="10" name="Text Placeholder 9">
            <a:extLst>
              <a:ext uri="{FF2B5EF4-FFF2-40B4-BE49-F238E27FC236}">
                <a16:creationId xmlns:a16="http://schemas.microsoft.com/office/drawing/2014/main" id="{2FFDB0C6-EF22-FE4A-B905-24FE19A1DAE9}"/>
              </a:ext>
            </a:extLst>
          </p:cNvPr>
          <p:cNvSpPr>
            <a:spLocks noGrp="1"/>
          </p:cNvSpPr>
          <p:nvPr>
            <p:ph type="body" sz="quarter" idx="16" hasCustomPrompt="1"/>
          </p:nvPr>
        </p:nvSpPr>
        <p:spPr>
          <a:xfrm>
            <a:off x="8341270" y="5436112"/>
            <a:ext cx="2765182" cy="266460"/>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Author</a:t>
            </a:r>
          </a:p>
        </p:txBody>
      </p:sp>
      <p:sp>
        <p:nvSpPr>
          <p:cNvPr id="13" name="Title 1">
            <a:extLst>
              <a:ext uri="{FF2B5EF4-FFF2-40B4-BE49-F238E27FC236}">
                <a16:creationId xmlns:a16="http://schemas.microsoft.com/office/drawing/2014/main" id="{B8AB4D45-658E-6049-822F-6377ACE02F38}"/>
              </a:ext>
            </a:extLst>
          </p:cNvPr>
          <p:cNvSpPr>
            <a:spLocks noGrp="1"/>
          </p:cNvSpPr>
          <p:nvPr>
            <p:ph type="title" hasCustomPrompt="1"/>
          </p:nvPr>
        </p:nvSpPr>
        <p:spPr>
          <a:xfrm>
            <a:off x="1085548" y="4755595"/>
            <a:ext cx="6145913" cy="720197"/>
          </a:xfrm>
          <a:blipFill dpi="0" rotWithShape="1">
            <a:blip r:embed="rId2" cstate="email">
              <a:extLst>
                <a:ext uri="{28A0092B-C50C-407E-A947-70E740481C1C}">
                  <a14:useLocalDpi xmlns:a14="http://schemas.microsoft.com/office/drawing/2010/main"/>
                </a:ext>
              </a:extLst>
            </a:blip>
            <a:srcRect/>
            <a:stretch>
              <a:fillRect t="80000" b="16000"/>
            </a:stretch>
          </a:blipFill>
        </p:spPr>
        <p:txBody>
          <a:bodyPr vert="horz" wrap="none" lIns="0" tIns="0" rIns="0" bIns="274320" rtlCol="0" anchor="b">
            <a:spAutoFit/>
          </a:bodyPr>
          <a:lstStyle>
            <a:lvl1pPr>
              <a:defRPr lang="en-GB" sz="3200" u="none" dirty="0">
                <a:uFill>
                  <a:solidFill>
                    <a:schemeClr val="accent1"/>
                  </a:solidFill>
                </a:uFill>
              </a:defRPr>
            </a:lvl1pPr>
          </a:lstStyle>
          <a:p>
            <a:pPr lvl="0"/>
            <a:r>
              <a:rPr lang="en-US" dirty="0"/>
              <a:t>Presentation title GOES here</a:t>
            </a:r>
            <a:endParaRPr lang="en-GB" dirty="0"/>
          </a:p>
        </p:txBody>
      </p:sp>
      <p:sp>
        <p:nvSpPr>
          <p:cNvPr id="15" name="Text Placeholder 3">
            <a:extLst>
              <a:ext uri="{FF2B5EF4-FFF2-40B4-BE49-F238E27FC236}">
                <a16:creationId xmlns:a16="http://schemas.microsoft.com/office/drawing/2014/main" id="{0F02F0D9-362D-7C41-9BC4-39FFDBB3132D}"/>
              </a:ext>
            </a:extLst>
          </p:cNvPr>
          <p:cNvSpPr>
            <a:spLocks noGrp="1"/>
          </p:cNvSpPr>
          <p:nvPr>
            <p:ph type="body" sz="quarter" idx="17" hasCustomPrompt="1"/>
          </p:nvPr>
        </p:nvSpPr>
        <p:spPr>
          <a:xfrm>
            <a:off x="1085548" y="5659295"/>
            <a:ext cx="6145912" cy="307777"/>
          </a:xfrm>
        </p:spPr>
        <p:txBody>
          <a:bodyPr vert="horz" wrap="square" lIns="0" tIns="0" rIns="0" bIns="0" rtlCol="0">
            <a:spAutoFit/>
          </a:bodyPr>
          <a:lstStyle>
            <a:lvl1pPr>
              <a:defRPr lang="en-US" sz="2000" cap="all" baseline="0" dirty="0">
                <a:solidFill>
                  <a:schemeClr val="bg2">
                    <a:lumMod val="50000"/>
                  </a:schemeClr>
                </a:solidFill>
                <a:latin typeface="Century Gothic" panose="020B0502020202020204" pitchFamily="34" charset="0"/>
              </a:defRPr>
            </a:lvl1pPr>
          </a:lstStyle>
          <a:p>
            <a:pPr lvl="0"/>
            <a:r>
              <a:rPr lang="en-US" dirty="0"/>
              <a:t>SUBTITLE HERE</a:t>
            </a:r>
          </a:p>
        </p:txBody>
      </p:sp>
      <p:sp>
        <p:nvSpPr>
          <p:cNvPr id="18" name="Picture Placeholder 23">
            <a:extLst>
              <a:ext uri="{FF2B5EF4-FFF2-40B4-BE49-F238E27FC236}">
                <a16:creationId xmlns:a16="http://schemas.microsoft.com/office/drawing/2014/main" id="{24C4BE84-8A7F-8E4E-8AEF-D1E6C1AD1575}"/>
              </a:ext>
            </a:extLst>
          </p:cNvPr>
          <p:cNvSpPr>
            <a:spLocks noGrp="1"/>
          </p:cNvSpPr>
          <p:nvPr>
            <p:ph type="pic" sz="quarter" idx="18" hasCustomPrompt="1"/>
          </p:nvPr>
        </p:nvSpPr>
        <p:spPr>
          <a:xfrm>
            <a:off x="8341270" y="5963755"/>
            <a:ext cx="1386000" cy="673200"/>
          </a:xfrm>
        </p:spPr>
        <p:txBody>
          <a:bodyPr anchor="ctr">
            <a:normAutofit/>
          </a:bodyPr>
          <a:lstStyle>
            <a:lvl1pPr algn="ctr">
              <a:defRPr sz="1400" b="0">
                <a:solidFill>
                  <a:schemeClr val="tx1"/>
                </a:solidFill>
              </a:defRPr>
            </a:lvl1pPr>
          </a:lstStyle>
          <a:p>
            <a:r>
              <a:rPr lang="en-GB" dirty="0"/>
              <a:t>Place client logo here if needed</a:t>
            </a:r>
          </a:p>
        </p:txBody>
      </p:sp>
      <p:grpSp>
        <p:nvGrpSpPr>
          <p:cNvPr id="9" name="Group 8">
            <a:extLst>
              <a:ext uri="{FF2B5EF4-FFF2-40B4-BE49-F238E27FC236}">
                <a16:creationId xmlns:a16="http://schemas.microsoft.com/office/drawing/2014/main" id="{73EFA89F-1975-4B07-89C5-B31C56C1BA44}"/>
              </a:ext>
            </a:extLst>
          </p:cNvPr>
          <p:cNvGrpSpPr/>
          <p:nvPr userDrawn="1"/>
        </p:nvGrpSpPr>
        <p:grpSpPr>
          <a:xfrm>
            <a:off x="1085548" y="350282"/>
            <a:ext cx="10020904" cy="3398903"/>
            <a:chOff x="1085548" y="350282"/>
            <a:chExt cx="10020904" cy="3398903"/>
          </a:xfrm>
          <a:solidFill>
            <a:schemeClr val="tx1">
              <a:alpha val="10000"/>
            </a:schemeClr>
          </a:solidFill>
        </p:grpSpPr>
        <p:sp>
          <p:nvSpPr>
            <p:cNvPr id="11" name="Freeform: Shape 10">
              <a:extLst>
                <a:ext uri="{FF2B5EF4-FFF2-40B4-BE49-F238E27FC236}">
                  <a16:creationId xmlns:a16="http://schemas.microsoft.com/office/drawing/2014/main" id="{84E3E9D9-5964-4311-A041-B9F91395C865}"/>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D20D1630-BEF4-4E3F-8F83-7BEF28BA7E1D}"/>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775BFA70-46D5-4F99-A050-D6DB73B947CD}"/>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C268457A-F3A7-4A24-AE86-779CBC65712F}"/>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C05B3D25-F158-4888-A710-D9AD48632443}"/>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pic>
        <p:nvPicPr>
          <p:cNvPr id="20" name="Graphic 19">
            <a:extLst>
              <a:ext uri="{FF2B5EF4-FFF2-40B4-BE49-F238E27FC236}">
                <a16:creationId xmlns:a16="http://schemas.microsoft.com/office/drawing/2014/main" id="{5EADD56E-007D-4B2B-82D1-DC0571B5D2E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500592" y="6241691"/>
            <a:ext cx="1204913" cy="155425"/>
          </a:xfrm>
          <a:prstGeom prst="rect">
            <a:avLst/>
          </a:prstGeom>
        </p:spPr>
      </p:pic>
    </p:spTree>
    <p:extLst>
      <p:ext uri="{BB962C8B-B14F-4D97-AF65-F5344CB8AC3E}">
        <p14:creationId xmlns:p14="http://schemas.microsoft.com/office/powerpoint/2010/main" val="159859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DCE3932-D351-41C6-AF8E-0B2D85A0E6DD}"/>
              </a:ext>
            </a:extLst>
          </p:cNvPr>
          <p:cNvPicPr>
            <a:picLocks noChangeAspect="1"/>
          </p:cNvPicPr>
          <p:nvPr userDrawn="1"/>
        </p:nvPicPr>
        <p:blipFill rotWithShape="1">
          <a:blip r:embed="rId2" cstate="email">
            <a:grayscl/>
            <a:alphaModFix amt="80000"/>
            <a:extLst>
              <a:ext uri="{28A0092B-C50C-407E-A947-70E740481C1C}">
                <a14:useLocalDpi xmlns:a14="http://schemas.microsoft.com/office/drawing/2010/main"/>
              </a:ext>
            </a:extLst>
          </a:blip>
          <a:srcRect l="-2"/>
          <a:stretch/>
        </p:blipFill>
        <p:spPr>
          <a:xfrm>
            <a:off x="0" y="0"/>
            <a:ext cx="12192000" cy="6858000"/>
          </a:xfrm>
          <a:prstGeom prst="rect">
            <a:avLst/>
          </a:prstGeom>
        </p:spPr>
      </p:pic>
      <p:sp>
        <p:nvSpPr>
          <p:cNvPr id="8" name="Title 1">
            <a:extLst>
              <a:ext uri="{FF2B5EF4-FFF2-40B4-BE49-F238E27FC236}">
                <a16:creationId xmlns:a16="http://schemas.microsoft.com/office/drawing/2014/main" id="{CFFC36E4-88C8-EB4F-9CCD-DB47D07012DF}"/>
              </a:ext>
            </a:extLst>
          </p:cNvPr>
          <p:cNvSpPr>
            <a:spLocks noGrp="1"/>
          </p:cNvSpPr>
          <p:nvPr>
            <p:ph type="title" hasCustomPrompt="1"/>
          </p:nvPr>
        </p:nvSpPr>
        <p:spPr>
          <a:xfrm>
            <a:off x="3479103" y="2427879"/>
            <a:ext cx="5233804" cy="664797"/>
          </a:xfrm>
          <a:blipFill dpi="0" rotWithShape="1">
            <a:blip r:embed="rId3" cstate="email">
              <a:extLst>
                <a:ext uri="{28A0092B-C50C-407E-A947-70E740481C1C}">
                  <a14:useLocalDpi xmlns:a14="http://schemas.microsoft.com/office/drawing/2010/main"/>
                </a:ext>
              </a:extLst>
            </a:blip>
            <a:srcRect/>
            <a:stretch>
              <a:fillRect l="20000" t="80000" r="20000" b="16000"/>
            </a:stretch>
          </a:blipFill>
        </p:spPr>
        <p:txBody>
          <a:bodyPr wrap="none" bIns="274320" anchor="b">
            <a:spAutoFit/>
          </a:bodyPr>
          <a:lstStyle>
            <a:lvl1pPr algn="ctr">
              <a:defRPr sz="2800" b="0" u="none" baseline="0">
                <a:solidFill>
                  <a:schemeClr val="accent2"/>
                </a:solidFill>
                <a:uFill>
                  <a:solidFill>
                    <a:schemeClr val="accent1"/>
                  </a:solidFill>
                </a:uFill>
              </a:defRPr>
            </a:lvl1pPr>
          </a:lstStyle>
          <a:p>
            <a:r>
              <a:rPr lang="en-US" dirty="0"/>
              <a:t>Divider slide title goes here</a:t>
            </a:r>
            <a:endParaRPr lang="en-GB" dirty="0"/>
          </a:p>
        </p:txBody>
      </p:sp>
      <p:sp>
        <p:nvSpPr>
          <p:cNvPr id="7" name="TextBox 6">
            <a:extLst>
              <a:ext uri="{FF2B5EF4-FFF2-40B4-BE49-F238E27FC236}">
                <a16:creationId xmlns:a16="http://schemas.microsoft.com/office/drawing/2014/main" id="{5F95D46E-54F8-4393-B949-4C64DD9EDCFE}"/>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9" name="TextBox 8">
            <a:extLst>
              <a:ext uri="{FF2B5EF4-FFF2-40B4-BE49-F238E27FC236}">
                <a16:creationId xmlns:a16="http://schemas.microsoft.com/office/drawing/2014/main" id="{DFF00D75-40A8-4C32-9517-3F5B68381210}"/>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5465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A26DB37-DAB3-450A-8219-7F566491027F}"/>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rcRect/>
          <a:stretch/>
        </p:blipFill>
        <p:spPr>
          <a:xfrm>
            <a:off x="5013" y="-5"/>
            <a:ext cx="12181973" cy="6858000"/>
          </a:xfrm>
          <a:prstGeom prst="rect">
            <a:avLst/>
          </a:prstGeom>
        </p:spPr>
      </p:pic>
      <p:sp>
        <p:nvSpPr>
          <p:cNvPr id="8" name="Title 1">
            <a:extLst>
              <a:ext uri="{FF2B5EF4-FFF2-40B4-BE49-F238E27FC236}">
                <a16:creationId xmlns:a16="http://schemas.microsoft.com/office/drawing/2014/main" id="{CFFC36E4-88C8-EB4F-9CCD-DB47D07012DF}"/>
              </a:ext>
            </a:extLst>
          </p:cNvPr>
          <p:cNvSpPr>
            <a:spLocks noGrp="1"/>
          </p:cNvSpPr>
          <p:nvPr>
            <p:ph type="title" hasCustomPrompt="1"/>
          </p:nvPr>
        </p:nvSpPr>
        <p:spPr>
          <a:xfrm>
            <a:off x="3479103" y="2427879"/>
            <a:ext cx="5233804" cy="664797"/>
          </a:xfrm>
          <a:blipFill dpi="0" rotWithShape="1">
            <a:blip r:embed="rId3" cstate="email">
              <a:extLst>
                <a:ext uri="{28A0092B-C50C-407E-A947-70E740481C1C}">
                  <a14:useLocalDpi xmlns:a14="http://schemas.microsoft.com/office/drawing/2010/main"/>
                </a:ext>
              </a:extLst>
            </a:blip>
            <a:srcRect/>
            <a:stretch>
              <a:fillRect l="20000" t="80000" r="20000" b="16000"/>
            </a:stretch>
          </a:blipFill>
        </p:spPr>
        <p:txBody>
          <a:bodyPr wrap="none" bIns="274320" anchor="b">
            <a:spAutoFit/>
          </a:bodyPr>
          <a:lstStyle>
            <a:lvl1pPr algn="ctr">
              <a:defRPr sz="2800" b="0" u="none" baseline="0">
                <a:solidFill>
                  <a:schemeClr val="bg1"/>
                </a:solidFill>
                <a:uFill>
                  <a:solidFill>
                    <a:schemeClr val="accent1"/>
                  </a:solidFill>
                </a:uFill>
              </a:defRPr>
            </a:lvl1pPr>
          </a:lstStyle>
          <a:p>
            <a:r>
              <a:rPr lang="en-US" dirty="0"/>
              <a:t>Divider slide title goes here</a:t>
            </a:r>
            <a:endParaRPr lang="en-GB" dirty="0"/>
          </a:p>
        </p:txBody>
      </p:sp>
      <p:sp>
        <p:nvSpPr>
          <p:cNvPr id="5" name="TextBox 4">
            <a:extLst>
              <a:ext uri="{FF2B5EF4-FFF2-40B4-BE49-F238E27FC236}">
                <a16:creationId xmlns:a16="http://schemas.microsoft.com/office/drawing/2014/main" id="{F93C253A-F27B-4BA1-AC9D-F32B1C017880}"/>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7" name="TextBox 6">
            <a:extLst>
              <a:ext uri="{FF2B5EF4-FFF2-40B4-BE49-F238E27FC236}">
                <a16:creationId xmlns:a16="http://schemas.microsoft.com/office/drawing/2014/main" id="{E66BFADD-8E3E-462E-8C5E-D84EFF3444A2}"/>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5280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tx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BFEFE9A-8949-43BD-B8EA-A1FEE7AE3251}"/>
              </a:ext>
            </a:extLst>
          </p:cNvPr>
          <p:cNvPicPr>
            <a:picLocks noChangeAspect="1"/>
          </p:cNvPicPr>
          <p:nvPr userDrawn="1"/>
        </p:nvPicPr>
        <p:blipFill rotWithShape="1">
          <a:blip r:embed="rId2">
            <a:alphaModFix amt="23000"/>
            <a:extLst>
              <a:ext uri="{28A0092B-C50C-407E-A947-70E740481C1C}">
                <a14:useLocalDpi xmlns:a14="http://schemas.microsoft.com/office/drawing/2010/main" val="0"/>
              </a:ext>
            </a:extLst>
          </a:blip>
          <a:srcRect t="7813" b="7813"/>
          <a:stretch/>
        </p:blipFill>
        <p:spPr>
          <a:xfrm>
            <a:off x="-1" y="-5"/>
            <a:ext cx="12191999" cy="6858000"/>
          </a:xfrm>
          <a:prstGeom prst="rect">
            <a:avLst/>
          </a:prstGeom>
        </p:spPr>
      </p:pic>
      <p:sp>
        <p:nvSpPr>
          <p:cNvPr id="8" name="Title 1">
            <a:extLst>
              <a:ext uri="{FF2B5EF4-FFF2-40B4-BE49-F238E27FC236}">
                <a16:creationId xmlns:a16="http://schemas.microsoft.com/office/drawing/2014/main" id="{CFFC36E4-88C8-EB4F-9CCD-DB47D07012DF}"/>
              </a:ext>
            </a:extLst>
          </p:cNvPr>
          <p:cNvSpPr>
            <a:spLocks noGrp="1"/>
          </p:cNvSpPr>
          <p:nvPr>
            <p:ph type="title" hasCustomPrompt="1"/>
          </p:nvPr>
        </p:nvSpPr>
        <p:spPr>
          <a:xfrm>
            <a:off x="3479103" y="2427879"/>
            <a:ext cx="5233804" cy="664797"/>
          </a:xfrm>
          <a:blipFill dpi="0" rotWithShape="1">
            <a:blip r:embed="rId3" cstate="email">
              <a:extLst>
                <a:ext uri="{28A0092B-C50C-407E-A947-70E740481C1C}">
                  <a14:useLocalDpi xmlns:a14="http://schemas.microsoft.com/office/drawing/2010/main"/>
                </a:ext>
              </a:extLst>
            </a:blip>
            <a:srcRect/>
            <a:stretch>
              <a:fillRect l="20000" t="80000" r="20000" b="16000"/>
            </a:stretch>
          </a:blipFill>
        </p:spPr>
        <p:txBody>
          <a:bodyPr wrap="none" bIns="274320" anchor="b">
            <a:spAutoFit/>
          </a:bodyPr>
          <a:lstStyle>
            <a:lvl1pPr algn="ctr">
              <a:defRPr sz="2800" b="0" u="none" baseline="0">
                <a:solidFill>
                  <a:schemeClr val="bg1"/>
                </a:solidFill>
                <a:uFill>
                  <a:solidFill>
                    <a:schemeClr val="accent1"/>
                  </a:solidFill>
                </a:uFill>
              </a:defRPr>
            </a:lvl1pPr>
          </a:lstStyle>
          <a:p>
            <a:r>
              <a:rPr lang="en-US" dirty="0"/>
              <a:t>Divider slide title goes here</a:t>
            </a:r>
            <a:endParaRPr lang="en-GB" dirty="0"/>
          </a:p>
        </p:txBody>
      </p:sp>
      <p:sp>
        <p:nvSpPr>
          <p:cNvPr id="6" name="TextBox 5">
            <a:extLst>
              <a:ext uri="{FF2B5EF4-FFF2-40B4-BE49-F238E27FC236}">
                <a16:creationId xmlns:a16="http://schemas.microsoft.com/office/drawing/2014/main" id="{2EF92CE3-7FA7-46B5-BA55-39552BC8A4B8}"/>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7" name="TextBox 6">
            <a:extLst>
              <a:ext uri="{FF2B5EF4-FFF2-40B4-BE49-F238E27FC236}">
                <a16:creationId xmlns:a16="http://schemas.microsoft.com/office/drawing/2014/main" id="{7A988C22-FD43-453E-B622-F08A115595BE}"/>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0047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genda 1">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EDEC939-85AE-4BE5-8FAB-5CD31FFF7BBA}"/>
              </a:ext>
            </a:extLst>
          </p:cNvPr>
          <p:cNvSpPr/>
          <p:nvPr userDrawn="1"/>
        </p:nvSpPr>
        <p:spPr>
          <a:xfrm>
            <a:off x="4800600" y="0"/>
            <a:ext cx="73914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BF9905A-72BC-E242-9380-AFF457E115C3}"/>
              </a:ext>
            </a:extLst>
          </p:cNvPr>
          <p:cNvSpPr txBox="1"/>
          <p:nvPr userDrawn="1"/>
        </p:nvSpPr>
        <p:spPr>
          <a:xfrm>
            <a:off x="550863" y="6486685"/>
            <a:ext cx="3254096"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7" name="Title 1">
            <a:extLst>
              <a:ext uri="{FF2B5EF4-FFF2-40B4-BE49-F238E27FC236}">
                <a16:creationId xmlns:a16="http://schemas.microsoft.com/office/drawing/2014/main" id="{9A8A817F-A3BB-A541-B694-B7C012DBAA20}"/>
              </a:ext>
            </a:extLst>
          </p:cNvPr>
          <p:cNvSpPr>
            <a:spLocks noGrp="1"/>
          </p:cNvSpPr>
          <p:nvPr>
            <p:ph type="title" hasCustomPrompt="1"/>
          </p:nvPr>
        </p:nvSpPr>
        <p:spPr>
          <a:xfrm>
            <a:off x="659438" y="1628775"/>
            <a:ext cx="3481722" cy="664797"/>
          </a:xfrm>
          <a:blipFill dpi="0" rotWithShape="1">
            <a:blip r:embed="rId2" cstate="email">
              <a:extLst>
                <a:ext uri="{28A0092B-C50C-407E-A947-70E740481C1C}">
                  <a14:useLocalDpi xmlns:a14="http://schemas.microsoft.com/office/drawing/2010/main"/>
                </a:ext>
              </a:extLst>
            </a:blip>
            <a:srcRect/>
            <a:stretch>
              <a:fillRect l="20000" t="80000" r="20000" b="16000"/>
            </a:stretch>
          </a:blipFill>
        </p:spPr>
        <p:txBody>
          <a:bodyPr wrap="none" bIns="274320" anchor="b">
            <a:spAutoFit/>
          </a:bodyPr>
          <a:lstStyle>
            <a:lvl1pPr algn="ctr">
              <a:defRPr sz="2800" b="0" u="none" baseline="0">
                <a:solidFill>
                  <a:schemeClr val="bg1"/>
                </a:solidFill>
                <a:uFill>
                  <a:solidFill>
                    <a:schemeClr val="accent1"/>
                  </a:solidFill>
                </a:uFill>
              </a:defRPr>
            </a:lvl1pPr>
          </a:lstStyle>
          <a:p>
            <a:r>
              <a:rPr lang="en-US" dirty="0"/>
              <a:t>Table of contents</a:t>
            </a:r>
            <a:endParaRPr lang="en-GB" dirty="0"/>
          </a:p>
        </p:txBody>
      </p:sp>
      <p:sp>
        <p:nvSpPr>
          <p:cNvPr id="13" name="Footer Placeholder 3">
            <a:extLst>
              <a:ext uri="{FF2B5EF4-FFF2-40B4-BE49-F238E27FC236}">
                <a16:creationId xmlns:a16="http://schemas.microsoft.com/office/drawing/2014/main" id="{85A961E2-DF47-48FF-9D00-0BB648460B02}"/>
              </a:ext>
            </a:extLst>
          </p:cNvPr>
          <p:cNvSpPr>
            <a:spLocks noGrp="1"/>
          </p:cNvSpPr>
          <p:nvPr>
            <p:ph type="ftr" sz="quarter" idx="3"/>
          </p:nvPr>
        </p:nvSpPr>
        <p:spPr>
          <a:xfrm>
            <a:off x="5308599" y="6463172"/>
            <a:ext cx="6064250" cy="297962"/>
          </a:xfrm>
          <a:prstGeom prst="rect">
            <a:avLst/>
          </a:prstGeom>
          <a:noFill/>
        </p:spPr>
        <p:txBody>
          <a:bodyPr vert="horz" wrap="square" lIns="45720" tIns="36000" rIns="91440" bIns="45720" rtlCol="0" anchor="t" anchorCtr="0">
            <a:spAutoFit/>
          </a:bodyPr>
          <a:lstStyle>
            <a:lvl1pPr algn="l">
              <a:defRPr sz="700">
                <a:solidFill>
                  <a:schemeClr val="bg2">
                    <a:lumMod val="75000"/>
                  </a:schemeClr>
                </a:solidFill>
              </a:defRPr>
            </a:lvl1pPr>
          </a:lstStyle>
          <a:p>
            <a:r>
              <a:rPr lang="en-GB" dirty="0"/>
              <a:t>Footer can span </a:t>
            </a:r>
            <a:r>
              <a:rPr lang="en-US" dirty="0"/>
              <a:t>from one</a:t>
            </a:r>
            <a:endParaRPr lang="en-GB" dirty="0"/>
          </a:p>
          <a:p>
            <a:r>
              <a:rPr lang="sk-SK" dirty="0"/>
              <a:t>To </a:t>
            </a:r>
            <a:r>
              <a:rPr lang="en-US" dirty="0"/>
              <a:t>two</a:t>
            </a:r>
            <a:r>
              <a:rPr lang="sk-SK" dirty="0"/>
              <a:t> </a:t>
            </a:r>
            <a:r>
              <a:rPr lang="en-US" dirty="0"/>
              <a:t>lines</a:t>
            </a:r>
            <a:endParaRPr lang="en-GB" dirty="0"/>
          </a:p>
        </p:txBody>
      </p:sp>
      <p:sp>
        <p:nvSpPr>
          <p:cNvPr id="11" name="TextBox 10">
            <a:extLst>
              <a:ext uri="{FF2B5EF4-FFF2-40B4-BE49-F238E27FC236}">
                <a16:creationId xmlns:a16="http://schemas.microsoft.com/office/drawing/2014/main" id="{5C9D780F-C3B6-4FD6-A35A-E53E78DFDF2B}"/>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2250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Agenda 2">
    <p:bg>
      <p:bgPr>
        <a:solidFill>
          <a:schemeClr val="tx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02F074B-01AE-403A-B072-3BA8AF0A4FFF}"/>
              </a:ext>
            </a:extLst>
          </p:cNvPr>
          <p:cNvPicPr>
            <a:picLocks noChangeAspect="1"/>
          </p:cNvPicPr>
          <p:nvPr userDrawn="1"/>
        </p:nvPicPr>
        <p:blipFill rotWithShape="1">
          <a:blip r:embed="rId2">
            <a:alphaModFix amt="23000"/>
            <a:extLst>
              <a:ext uri="{28A0092B-C50C-407E-A947-70E740481C1C}">
                <a14:useLocalDpi xmlns:a14="http://schemas.microsoft.com/office/drawing/2010/main" val="0"/>
              </a:ext>
            </a:extLst>
          </a:blip>
          <a:srcRect t="7813" b="7813"/>
          <a:stretch/>
        </p:blipFill>
        <p:spPr>
          <a:xfrm>
            <a:off x="-1" y="-5"/>
            <a:ext cx="12191999" cy="6858000"/>
          </a:xfrm>
          <a:prstGeom prst="rect">
            <a:avLst/>
          </a:prstGeom>
        </p:spPr>
      </p:pic>
      <p:sp>
        <p:nvSpPr>
          <p:cNvPr id="16" name="Rectangle 15">
            <a:extLst>
              <a:ext uri="{FF2B5EF4-FFF2-40B4-BE49-F238E27FC236}">
                <a16:creationId xmlns:a16="http://schemas.microsoft.com/office/drawing/2014/main" id="{6F2D2211-0AAD-4892-8D07-53F00A70A20D}"/>
              </a:ext>
            </a:extLst>
          </p:cNvPr>
          <p:cNvSpPr/>
          <p:nvPr userDrawn="1"/>
        </p:nvSpPr>
        <p:spPr>
          <a:xfrm>
            <a:off x="4800600" y="0"/>
            <a:ext cx="73914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BF9905A-72BC-E242-9380-AFF457E115C3}"/>
              </a:ext>
            </a:extLst>
          </p:cNvPr>
          <p:cNvSpPr txBox="1"/>
          <p:nvPr userDrawn="1"/>
        </p:nvSpPr>
        <p:spPr>
          <a:xfrm>
            <a:off x="550863" y="6486685"/>
            <a:ext cx="3254096"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7" name="Title 1">
            <a:extLst>
              <a:ext uri="{FF2B5EF4-FFF2-40B4-BE49-F238E27FC236}">
                <a16:creationId xmlns:a16="http://schemas.microsoft.com/office/drawing/2014/main" id="{9A8A817F-A3BB-A541-B694-B7C012DBAA20}"/>
              </a:ext>
            </a:extLst>
          </p:cNvPr>
          <p:cNvSpPr>
            <a:spLocks noGrp="1"/>
          </p:cNvSpPr>
          <p:nvPr>
            <p:ph type="title" hasCustomPrompt="1"/>
          </p:nvPr>
        </p:nvSpPr>
        <p:spPr>
          <a:xfrm>
            <a:off x="659438" y="1628775"/>
            <a:ext cx="3481722" cy="664797"/>
          </a:xfrm>
          <a:blipFill dpi="0" rotWithShape="1">
            <a:blip r:embed="rId3" cstate="email">
              <a:extLst>
                <a:ext uri="{28A0092B-C50C-407E-A947-70E740481C1C}">
                  <a14:useLocalDpi xmlns:a14="http://schemas.microsoft.com/office/drawing/2010/main"/>
                </a:ext>
              </a:extLst>
            </a:blip>
            <a:srcRect/>
            <a:stretch>
              <a:fillRect l="20000" t="80000" r="20000" b="16000"/>
            </a:stretch>
          </a:blipFill>
        </p:spPr>
        <p:txBody>
          <a:bodyPr wrap="none" bIns="274320" anchor="b">
            <a:spAutoFit/>
          </a:bodyPr>
          <a:lstStyle>
            <a:lvl1pPr algn="ctr">
              <a:defRPr sz="2800" b="0" u="none" baseline="0">
                <a:solidFill>
                  <a:schemeClr val="bg1"/>
                </a:solidFill>
                <a:uFill>
                  <a:solidFill>
                    <a:schemeClr val="accent1"/>
                  </a:solidFill>
                </a:uFill>
              </a:defRPr>
            </a:lvl1pPr>
          </a:lstStyle>
          <a:p>
            <a:r>
              <a:rPr lang="en-US" dirty="0"/>
              <a:t>Table of contents</a:t>
            </a:r>
            <a:endParaRPr lang="en-GB" dirty="0"/>
          </a:p>
        </p:txBody>
      </p:sp>
      <p:sp>
        <p:nvSpPr>
          <p:cNvPr id="13" name="Footer Placeholder 3">
            <a:extLst>
              <a:ext uri="{FF2B5EF4-FFF2-40B4-BE49-F238E27FC236}">
                <a16:creationId xmlns:a16="http://schemas.microsoft.com/office/drawing/2014/main" id="{85A961E2-DF47-48FF-9D00-0BB648460B02}"/>
              </a:ext>
            </a:extLst>
          </p:cNvPr>
          <p:cNvSpPr>
            <a:spLocks noGrp="1"/>
          </p:cNvSpPr>
          <p:nvPr>
            <p:ph type="ftr" sz="quarter" idx="3"/>
          </p:nvPr>
        </p:nvSpPr>
        <p:spPr>
          <a:xfrm>
            <a:off x="5308599" y="6463172"/>
            <a:ext cx="6064250" cy="297962"/>
          </a:xfrm>
          <a:prstGeom prst="rect">
            <a:avLst/>
          </a:prstGeom>
          <a:noFill/>
        </p:spPr>
        <p:txBody>
          <a:bodyPr vert="horz" wrap="square" lIns="45720" tIns="36000" rIns="91440" bIns="45720" rtlCol="0" anchor="t" anchorCtr="0">
            <a:spAutoFit/>
          </a:bodyPr>
          <a:lstStyle>
            <a:lvl1pPr algn="l">
              <a:defRPr sz="700">
                <a:solidFill>
                  <a:schemeClr val="bg2">
                    <a:lumMod val="75000"/>
                  </a:schemeClr>
                </a:solidFill>
              </a:defRPr>
            </a:lvl1pPr>
          </a:lstStyle>
          <a:p>
            <a:r>
              <a:rPr lang="en-GB" dirty="0"/>
              <a:t>Footer can span </a:t>
            </a:r>
            <a:r>
              <a:rPr lang="en-US" dirty="0"/>
              <a:t>from one</a:t>
            </a:r>
            <a:endParaRPr lang="en-GB" dirty="0"/>
          </a:p>
          <a:p>
            <a:r>
              <a:rPr lang="sk-SK" dirty="0"/>
              <a:t>To </a:t>
            </a:r>
            <a:r>
              <a:rPr lang="en-US" dirty="0"/>
              <a:t>two</a:t>
            </a:r>
            <a:r>
              <a:rPr lang="sk-SK" dirty="0"/>
              <a:t> </a:t>
            </a:r>
            <a:r>
              <a:rPr lang="en-US" dirty="0"/>
              <a:t>lines</a:t>
            </a:r>
            <a:endParaRPr lang="en-GB" dirty="0"/>
          </a:p>
        </p:txBody>
      </p:sp>
      <p:sp>
        <p:nvSpPr>
          <p:cNvPr id="18" name="TextBox 17">
            <a:extLst>
              <a:ext uri="{FF2B5EF4-FFF2-40B4-BE49-F238E27FC236}">
                <a16:creationId xmlns:a16="http://schemas.microsoft.com/office/drawing/2014/main" id="{9B621346-FD56-42F3-8F70-CF5FFF5D1880}"/>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9446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3">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89166D-DE1F-42E7-A0E5-F3F32325C903}"/>
              </a:ext>
            </a:extLst>
          </p:cNvPr>
          <p:cNvSpPr/>
          <p:nvPr userDrawn="1"/>
        </p:nvSpPr>
        <p:spPr>
          <a:xfrm>
            <a:off x="0" y="1"/>
            <a:ext cx="12192000" cy="2361250"/>
          </a:xfrm>
          <a:prstGeom prst="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5E2C63F9-2B52-4639-99F6-5EF773922F44}"/>
              </a:ext>
            </a:extLst>
          </p:cNvPr>
          <p:cNvSpPr>
            <a:spLocks noGrp="1"/>
          </p:cNvSpPr>
          <p:nvPr>
            <p:ph type="title" hasCustomPrompt="1"/>
          </p:nvPr>
        </p:nvSpPr>
        <p:spPr>
          <a:xfrm>
            <a:off x="4355139" y="2713189"/>
            <a:ext cx="3481722" cy="664797"/>
          </a:xfrm>
          <a:blipFill dpi="0" rotWithShape="1">
            <a:blip r:embed="rId3" cstate="email">
              <a:extLst>
                <a:ext uri="{28A0092B-C50C-407E-A947-70E740481C1C}">
                  <a14:useLocalDpi xmlns:a14="http://schemas.microsoft.com/office/drawing/2010/main"/>
                </a:ext>
              </a:extLst>
            </a:blip>
            <a:srcRect/>
            <a:stretch>
              <a:fillRect l="20000" t="80000" r="20000" b="16000"/>
            </a:stretch>
          </a:blipFill>
        </p:spPr>
        <p:txBody>
          <a:bodyPr wrap="none" bIns="274320" anchor="b">
            <a:spAutoFit/>
          </a:bodyPr>
          <a:lstStyle>
            <a:lvl1pPr algn="ctr">
              <a:defRPr sz="2800" b="0" u="none" baseline="0">
                <a:solidFill>
                  <a:schemeClr val="bg2">
                    <a:lumMod val="75000"/>
                  </a:schemeClr>
                </a:solidFill>
                <a:uFill>
                  <a:solidFill>
                    <a:schemeClr val="accent1"/>
                  </a:solidFill>
                </a:uFill>
              </a:defRPr>
            </a:lvl1pPr>
          </a:lstStyle>
          <a:p>
            <a:r>
              <a:rPr lang="en-US" dirty="0"/>
              <a:t>Table of contents</a:t>
            </a:r>
            <a:endParaRPr lang="en-GB" dirty="0"/>
          </a:p>
        </p:txBody>
      </p:sp>
      <p:sp>
        <p:nvSpPr>
          <p:cNvPr id="4" name="Footer Placeholder 3">
            <a:extLst>
              <a:ext uri="{FF2B5EF4-FFF2-40B4-BE49-F238E27FC236}">
                <a16:creationId xmlns:a16="http://schemas.microsoft.com/office/drawing/2014/main" id="{F3814894-134F-42BF-8C32-2D578ACF694D}"/>
              </a:ext>
            </a:extLst>
          </p:cNvPr>
          <p:cNvSpPr>
            <a:spLocks noGrp="1"/>
          </p:cNvSpPr>
          <p:nvPr>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2">
                    <a:lumMod val="75000"/>
                  </a:schemeClr>
                </a:solidFill>
              </a:defRPr>
            </a:lvl1pPr>
          </a:lstStyle>
          <a:p>
            <a:r>
              <a:rPr lang="en-US" dirty="0"/>
              <a:t>To edit the footer text go to Insert &gt; Header &amp; Footer</a:t>
            </a:r>
          </a:p>
          <a:p>
            <a:r>
              <a:rPr lang="en-US" dirty="0"/>
              <a:t>Footer can span to two lines </a:t>
            </a:r>
          </a:p>
        </p:txBody>
      </p:sp>
    </p:spTree>
    <p:extLst>
      <p:ext uri="{BB962C8B-B14F-4D97-AF65-F5344CB8AC3E}">
        <p14:creationId xmlns:p14="http://schemas.microsoft.com/office/powerpoint/2010/main" val="285678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ent Black">
    <p:bg>
      <p:bgPr>
        <a:solidFill>
          <a:schemeClr val="tx1"/>
        </a:solidFill>
        <a:effectLst/>
      </p:bgPr>
    </p:b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E1E67912-0475-384F-A008-F57CB6F2F1F6}"/>
              </a:ext>
            </a:extLst>
          </p:cNvPr>
          <p:cNvSpPr>
            <a:spLocks noGrp="1"/>
          </p:cNvSpPr>
          <p:nvPr>
            <p:ph idx="1"/>
          </p:nvPr>
        </p:nvSpPr>
        <p:spPr>
          <a:xfrm>
            <a:off x="542647" y="1629968"/>
            <a:ext cx="11090275" cy="4608513"/>
          </a:xfrm>
          <a:prstGeom prst="rect">
            <a:avLst/>
          </a:prstGeom>
        </p:spPr>
        <p:txBody>
          <a:bodyPr vert="horz" lIns="0" tIns="0" rIns="0" bIns="0" rtlCol="0">
            <a:noAutofit/>
          </a:bodyPr>
          <a:lstStyle>
            <a:lvl1pPr>
              <a:defRPr b="0" i="0">
                <a:solidFill>
                  <a:schemeClr val="bg1"/>
                </a:solidFill>
                <a:latin typeface="+mn-lt"/>
              </a:defRPr>
            </a:lvl1pPr>
            <a:lvl2pPr>
              <a:defRPr b="0" i="0">
                <a:solidFill>
                  <a:schemeClr val="bg1"/>
                </a:solidFill>
                <a:latin typeface="+mn-lt"/>
              </a:defRPr>
            </a:lvl2pPr>
            <a:lvl3pPr>
              <a:buClr>
                <a:schemeClr val="accent1"/>
              </a:buClr>
              <a:defRPr b="0" i="0">
                <a:solidFill>
                  <a:schemeClr val="bg1"/>
                </a:solidFill>
                <a:latin typeface="+mn-lt"/>
              </a:defRPr>
            </a:lvl3pPr>
            <a:lvl4pPr>
              <a:buClr>
                <a:schemeClr val="accent1"/>
              </a:buClr>
              <a:defRPr b="0" i="0">
                <a:solidFill>
                  <a:schemeClr val="bg1"/>
                </a:solidFill>
                <a:latin typeface="+mn-lt"/>
              </a:defRPr>
            </a:lvl4pPr>
            <a:lvl5pPr>
              <a:buClr>
                <a:schemeClr val="accent1"/>
              </a:buClr>
              <a:defRPr b="0" i="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itle Placeholder 1">
            <a:extLst>
              <a:ext uri="{FF2B5EF4-FFF2-40B4-BE49-F238E27FC236}">
                <a16:creationId xmlns:a16="http://schemas.microsoft.com/office/drawing/2014/main" id="{6C8ADDC2-4C84-FA48-BA04-D0FA072E2AA1}"/>
              </a:ext>
            </a:extLst>
          </p:cNvPr>
          <p:cNvSpPr>
            <a:spLocks noGrp="1"/>
          </p:cNvSpPr>
          <p:nvPr>
            <p:ph type="title" hasCustomPrompt="1"/>
          </p:nvPr>
        </p:nvSpPr>
        <p:spPr>
          <a:xfrm>
            <a:off x="542647" y="365126"/>
            <a:ext cx="11098999" cy="332399"/>
          </a:xfrm>
          <a:prstGeom prst="rect">
            <a:avLst/>
          </a:prstGeom>
        </p:spPr>
        <p:txBody>
          <a:bodyPr vert="horz" lIns="0" tIns="0" rIns="0" bIns="0" rtlCol="0" anchor="t" anchorCtr="0">
            <a:spAutoFit/>
          </a:bodyPr>
          <a:lstStyle>
            <a:lvl1pPr>
              <a:lnSpc>
                <a:spcPct val="90000"/>
              </a:lnSpc>
              <a:defRPr cap="all" baseline="0">
                <a:solidFill>
                  <a:schemeClr val="bg1"/>
                </a:solidFill>
              </a:defRPr>
            </a:lvl1pPr>
          </a:lstStyle>
          <a:p>
            <a:r>
              <a:rPr lang="en-US" dirty="0"/>
              <a:t>CLICK TO EDIT MASTER TITLE STYLE</a:t>
            </a:r>
            <a:endParaRPr lang="en-GB" dirty="0"/>
          </a:p>
        </p:txBody>
      </p:sp>
      <p:sp>
        <p:nvSpPr>
          <p:cNvPr id="14" name="Text Placeholder 7">
            <a:extLst>
              <a:ext uri="{FF2B5EF4-FFF2-40B4-BE49-F238E27FC236}">
                <a16:creationId xmlns:a16="http://schemas.microsoft.com/office/drawing/2014/main" id="{1386D10F-E62E-174F-95D7-9B1BE0041276}"/>
              </a:ext>
            </a:extLst>
          </p:cNvPr>
          <p:cNvSpPr>
            <a:spLocks noGrp="1"/>
          </p:cNvSpPr>
          <p:nvPr>
            <p:ph type="body" sz="quarter" idx="10" hasCustomPrompt="1"/>
          </p:nvPr>
        </p:nvSpPr>
        <p:spPr>
          <a:xfrm>
            <a:off x="542647" y="814367"/>
            <a:ext cx="11098999" cy="276999"/>
          </a:xfrm>
        </p:spPr>
        <p:txBody>
          <a:bodyPr wrap="square">
            <a:spAutoFit/>
          </a:bodyPr>
          <a:lstStyle>
            <a:lvl1pPr>
              <a:lnSpc>
                <a:spcPct val="90000"/>
              </a:lnSpc>
              <a:spcBef>
                <a:spcPts val="0"/>
              </a:spcBef>
              <a:defRPr sz="2000" b="0" i="0">
                <a:solidFill>
                  <a:schemeClr val="bg2">
                    <a:lumMod val="75000"/>
                  </a:schemeClr>
                </a:solidFill>
                <a:latin typeface="Century Gothic" panose="020B0502020202020204" pitchFamily="34" charset="0"/>
              </a:defRPr>
            </a:lvl1pPr>
          </a:lstStyle>
          <a:p>
            <a:pPr lvl="0"/>
            <a:r>
              <a:rPr lang="en-US" dirty="0"/>
              <a:t>Subtitle goes here</a:t>
            </a:r>
          </a:p>
        </p:txBody>
      </p:sp>
      <p:sp>
        <p:nvSpPr>
          <p:cNvPr id="6" name="TextBox 5">
            <a:extLst>
              <a:ext uri="{FF2B5EF4-FFF2-40B4-BE49-F238E27FC236}">
                <a16:creationId xmlns:a16="http://schemas.microsoft.com/office/drawing/2014/main" id="{12F2BF79-E433-4C83-961B-2EAE6A8F549F}"/>
              </a:ext>
            </a:extLst>
          </p:cNvPr>
          <p:cNvSpPr txBox="1"/>
          <p:nvPr userDrawn="1"/>
        </p:nvSpPr>
        <p:spPr>
          <a:xfrm>
            <a:off x="550863" y="6486685"/>
            <a:ext cx="3254096"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7" name="TextBox 6">
            <a:extLst>
              <a:ext uri="{FF2B5EF4-FFF2-40B4-BE49-F238E27FC236}">
                <a16:creationId xmlns:a16="http://schemas.microsoft.com/office/drawing/2014/main" id="{AC01DEBC-3116-4ECA-94EF-E93345C8AE3F}"/>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8" name="Footer Placeholder 3">
            <a:extLst>
              <a:ext uri="{FF2B5EF4-FFF2-40B4-BE49-F238E27FC236}">
                <a16:creationId xmlns:a16="http://schemas.microsoft.com/office/drawing/2014/main" id="{DE987318-DEFF-4744-89E3-EAC3B2D0FCF4}"/>
              </a:ext>
            </a:extLst>
          </p:cNvPr>
          <p:cNvSpPr>
            <a:spLocks noGrp="1"/>
          </p:cNvSpPr>
          <p:nvPr>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2">
                    <a:lumMod val="75000"/>
                  </a:schemeClr>
                </a:solidFill>
              </a:defRPr>
            </a:lvl1pPr>
          </a:lstStyle>
          <a:p>
            <a:r>
              <a:rPr lang="en-US" dirty="0"/>
              <a:t>To edit the footer text go to Insert &gt; Header &amp; Footer</a:t>
            </a:r>
          </a:p>
          <a:p>
            <a:r>
              <a:rPr lang="en-US" dirty="0"/>
              <a:t>Footer can span to two lines </a:t>
            </a:r>
          </a:p>
        </p:txBody>
      </p:sp>
    </p:spTree>
    <p:extLst>
      <p:ext uri="{BB962C8B-B14F-4D97-AF65-F5344CB8AC3E}">
        <p14:creationId xmlns:p14="http://schemas.microsoft.com/office/powerpoint/2010/main" val="2114749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ntent Black">
    <p:bg>
      <p:bgPr>
        <a:solidFill>
          <a:schemeClr val="tx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F44C7811-ECC7-4E4E-AFCB-53079BD19807}"/>
              </a:ext>
            </a:extLst>
          </p:cNvPr>
          <p:cNvSpPr>
            <a:spLocks noGrp="1"/>
          </p:cNvSpPr>
          <p:nvPr>
            <p:ph type="title" hasCustomPrompt="1"/>
          </p:nvPr>
        </p:nvSpPr>
        <p:spPr>
          <a:xfrm>
            <a:off x="542647" y="365126"/>
            <a:ext cx="11098999" cy="332399"/>
          </a:xfrm>
          <a:prstGeom prst="rect">
            <a:avLst/>
          </a:prstGeom>
        </p:spPr>
        <p:txBody>
          <a:bodyPr vert="horz" lIns="0" tIns="0" rIns="0" bIns="0" rtlCol="0" anchor="t" anchorCtr="0">
            <a:spAutoFit/>
          </a:bodyPr>
          <a:lstStyle>
            <a:lvl1pPr>
              <a:lnSpc>
                <a:spcPct val="90000"/>
              </a:lnSpc>
              <a:defRPr cap="all" baseline="0">
                <a:solidFill>
                  <a:schemeClr val="bg1"/>
                </a:solidFill>
              </a:defRPr>
            </a:lvl1pPr>
          </a:lstStyle>
          <a:p>
            <a:r>
              <a:rPr lang="en-US" dirty="0"/>
              <a:t>CLICK TO EDIT MASTER TITLE STYLE</a:t>
            </a:r>
            <a:endParaRPr lang="en-GB" dirty="0"/>
          </a:p>
        </p:txBody>
      </p:sp>
      <p:sp>
        <p:nvSpPr>
          <p:cNvPr id="10" name="Text Placeholder 7">
            <a:extLst>
              <a:ext uri="{FF2B5EF4-FFF2-40B4-BE49-F238E27FC236}">
                <a16:creationId xmlns:a16="http://schemas.microsoft.com/office/drawing/2014/main" id="{7491D4D4-DFC5-BF42-9AB0-781CE13ECFB1}"/>
              </a:ext>
            </a:extLst>
          </p:cNvPr>
          <p:cNvSpPr>
            <a:spLocks noGrp="1"/>
          </p:cNvSpPr>
          <p:nvPr>
            <p:ph type="body" sz="quarter" idx="10" hasCustomPrompt="1"/>
          </p:nvPr>
        </p:nvSpPr>
        <p:spPr>
          <a:xfrm>
            <a:off x="542647" y="814367"/>
            <a:ext cx="11098999" cy="276999"/>
          </a:xfrm>
        </p:spPr>
        <p:txBody>
          <a:bodyPr wrap="square">
            <a:spAutoFit/>
          </a:bodyPr>
          <a:lstStyle>
            <a:lvl1pPr>
              <a:lnSpc>
                <a:spcPct val="90000"/>
              </a:lnSpc>
              <a:spcBef>
                <a:spcPts val="0"/>
              </a:spcBef>
              <a:defRPr sz="2000" b="0" i="0">
                <a:solidFill>
                  <a:schemeClr val="bg2">
                    <a:lumMod val="75000"/>
                  </a:schemeClr>
                </a:solidFill>
                <a:latin typeface="Century Gothic" panose="020B0502020202020204" pitchFamily="34" charset="0"/>
              </a:defRPr>
            </a:lvl1pPr>
          </a:lstStyle>
          <a:p>
            <a:pPr lvl="0"/>
            <a:r>
              <a:rPr lang="en-US" dirty="0"/>
              <a:t>Subtitle goes here</a:t>
            </a:r>
          </a:p>
        </p:txBody>
      </p:sp>
      <p:sp>
        <p:nvSpPr>
          <p:cNvPr id="11" name="Text Placeholder 2">
            <a:extLst>
              <a:ext uri="{FF2B5EF4-FFF2-40B4-BE49-F238E27FC236}">
                <a16:creationId xmlns:a16="http://schemas.microsoft.com/office/drawing/2014/main" id="{B25676AD-22D9-4FBC-B440-877E120B2E8F}"/>
              </a:ext>
            </a:extLst>
          </p:cNvPr>
          <p:cNvSpPr>
            <a:spLocks noGrp="1"/>
          </p:cNvSpPr>
          <p:nvPr>
            <p:ph idx="11"/>
          </p:nvPr>
        </p:nvSpPr>
        <p:spPr>
          <a:xfrm>
            <a:off x="542648" y="1629968"/>
            <a:ext cx="5065776" cy="4608513"/>
          </a:xfrm>
          <a:prstGeom prst="rect">
            <a:avLst/>
          </a:prstGeom>
        </p:spPr>
        <p:txBody>
          <a:bodyPr vert="horz" lIns="0" tIns="0" rIns="0" bIns="0" rtlCol="0">
            <a:noAutofit/>
          </a:bodyPr>
          <a:lstStyle>
            <a:lvl1pPr>
              <a:defRPr b="0" i="0">
                <a:solidFill>
                  <a:schemeClr val="bg1"/>
                </a:solidFill>
                <a:latin typeface="+mn-lt"/>
              </a:defRPr>
            </a:lvl1pPr>
            <a:lvl2pPr>
              <a:defRPr b="0" i="0">
                <a:solidFill>
                  <a:schemeClr val="bg1"/>
                </a:solidFill>
                <a:latin typeface="+mn-lt"/>
              </a:defRPr>
            </a:lvl2pPr>
            <a:lvl3pPr>
              <a:buClr>
                <a:schemeClr val="accent1"/>
              </a:buClr>
              <a:defRPr b="0" i="0">
                <a:solidFill>
                  <a:schemeClr val="bg1"/>
                </a:solidFill>
                <a:latin typeface="+mn-lt"/>
              </a:defRPr>
            </a:lvl3pPr>
            <a:lvl4pPr>
              <a:buClr>
                <a:schemeClr val="accent1"/>
              </a:buClr>
              <a:defRPr b="0" i="0">
                <a:solidFill>
                  <a:schemeClr val="bg1"/>
                </a:solidFill>
                <a:latin typeface="+mn-lt"/>
              </a:defRPr>
            </a:lvl4pPr>
            <a:lvl5pPr>
              <a:buClr>
                <a:schemeClr val="accent1"/>
              </a:buClr>
              <a:defRPr b="0" i="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2">
            <a:extLst>
              <a:ext uri="{FF2B5EF4-FFF2-40B4-BE49-F238E27FC236}">
                <a16:creationId xmlns:a16="http://schemas.microsoft.com/office/drawing/2014/main" id="{EB42C910-6145-46AD-A679-868F9239CED2}"/>
              </a:ext>
            </a:extLst>
          </p:cNvPr>
          <p:cNvSpPr>
            <a:spLocks noGrp="1"/>
          </p:cNvSpPr>
          <p:nvPr>
            <p:ph idx="12"/>
          </p:nvPr>
        </p:nvSpPr>
        <p:spPr>
          <a:xfrm>
            <a:off x="6575870" y="1629968"/>
            <a:ext cx="5065776" cy="4608513"/>
          </a:xfrm>
          <a:prstGeom prst="rect">
            <a:avLst/>
          </a:prstGeom>
        </p:spPr>
        <p:txBody>
          <a:bodyPr vert="horz" lIns="0" tIns="0" rIns="0" bIns="0" rtlCol="0">
            <a:noAutofit/>
          </a:bodyPr>
          <a:lstStyle>
            <a:lvl1pPr>
              <a:defRPr b="0" i="0">
                <a:solidFill>
                  <a:schemeClr val="bg1"/>
                </a:solidFill>
                <a:latin typeface="+mn-lt"/>
              </a:defRPr>
            </a:lvl1pPr>
            <a:lvl2pPr>
              <a:defRPr b="0" i="0">
                <a:solidFill>
                  <a:schemeClr val="bg1"/>
                </a:solidFill>
                <a:latin typeface="+mn-lt"/>
              </a:defRPr>
            </a:lvl2pPr>
            <a:lvl3pPr>
              <a:buClr>
                <a:schemeClr val="accent1"/>
              </a:buClr>
              <a:defRPr b="0" i="0">
                <a:solidFill>
                  <a:schemeClr val="bg1"/>
                </a:solidFill>
                <a:latin typeface="+mn-lt"/>
              </a:defRPr>
            </a:lvl3pPr>
            <a:lvl4pPr>
              <a:buClr>
                <a:schemeClr val="accent1"/>
              </a:buClr>
              <a:defRPr b="0" i="0">
                <a:solidFill>
                  <a:schemeClr val="bg1"/>
                </a:solidFill>
                <a:latin typeface="+mn-lt"/>
              </a:defRPr>
            </a:lvl4pPr>
            <a:lvl5pPr>
              <a:buClr>
                <a:schemeClr val="accent1"/>
              </a:buClr>
              <a:defRPr b="0" i="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Box 6">
            <a:extLst>
              <a:ext uri="{FF2B5EF4-FFF2-40B4-BE49-F238E27FC236}">
                <a16:creationId xmlns:a16="http://schemas.microsoft.com/office/drawing/2014/main" id="{DAFA12A6-B113-4F3F-84CB-780823582AEB}"/>
              </a:ext>
            </a:extLst>
          </p:cNvPr>
          <p:cNvSpPr txBox="1"/>
          <p:nvPr userDrawn="1"/>
        </p:nvSpPr>
        <p:spPr>
          <a:xfrm>
            <a:off x="550863" y="6486685"/>
            <a:ext cx="3254096"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13" name="TextBox 12">
            <a:extLst>
              <a:ext uri="{FF2B5EF4-FFF2-40B4-BE49-F238E27FC236}">
                <a16:creationId xmlns:a16="http://schemas.microsoft.com/office/drawing/2014/main" id="{55AB2767-9D6B-4D29-8789-1E4E964FE745}"/>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14" name="Footer Placeholder 3">
            <a:extLst>
              <a:ext uri="{FF2B5EF4-FFF2-40B4-BE49-F238E27FC236}">
                <a16:creationId xmlns:a16="http://schemas.microsoft.com/office/drawing/2014/main" id="{C58C6DEE-4C72-4F5D-B9D0-F98646E10F01}"/>
              </a:ext>
            </a:extLst>
          </p:cNvPr>
          <p:cNvSpPr>
            <a:spLocks noGrp="1"/>
          </p:cNvSpPr>
          <p:nvPr>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2">
                    <a:lumMod val="75000"/>
                  </a:schemeClr>
                </a:solidFill>
              </a:defRPr>
            </a:lvl1pPr>
          </a:lstStyle>
          <a:p>
            <a:r>
              <a:rPr lang="en-US" dirty="0"/>
              <a:t>To edit the footer text go to Insert &gt; Header &amp; Footer</a:t>
            </a:r>
          </a:p>
          <a:p>
            <a:r>
              <a:rPr lang="en-US" dirty="0"/>
              <a:t>Footer can span to two lines </a:t>
            </a:r>
          </a:p>
        </p:txBody>
      </p:sp>
    </p:spTree>
    <p:extLst>
      <p:ext uri="{BB962C8B-B14F-4D97-AF65-F5344CB8AC3E}">
        <p14:creationId xmlns:p14="http://schemas.microsoft.com/office/powerpoint/2010/main" val="2626606463"/>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Black">
    <p:bg>
      <p:bgPr>
        <a:solidFill>
          <a:schemeClr val="tx1"/>
        </a:solidFill>
        <a:effectLst/>
      </p:bgPr>
    </p:bg>
    <p:spTree>
      <p:nvGrpSpPr>
        <p:cNvPr id="1" name=""/>
        <p:cNvGrpSpPr/>
        <p:nvPr/>
      </p:nvGrpSpPr>
      <p:grpSpPr>
        <a:xfrm>
          <a:off x="0" y="0"/>
          <a:ext cx="0" cy="0"/>
          <a:chOff x="0" y="0"/>
          <a:chExt cx="0" cy="0"/>
        </a:xfrm>
      </p:grpSpPr>
      <p:sp>
        <p:nvSpPr>
          <p:cNvPr id="13" name="Title Placeholder 1">
            <a:extLst>
              <a:ext uri="{FF2B5EF4-FFF2-40B4-BE49-F238E27FC236}">
                <a16:creationId xmlns:a16="http://schemas.microsoft.com/office/drawing/2014/main" id="{6C8ADDC2-4C84-FA48-BA04-D0FA072E2AA1}"/>
              </a:ext>
            </a:extLst>
          </p:cNvPr>
          <p:cNvSpPr>
            <a:spLocks noGrp="1"/>
          </p:cNvSpPr>
          <p:nvPr>
            <p:ph type="title" hasCustomPrompt="1"/>
          </p:nvPr>
        </p:nvSpPr>
        <p:spPr>
          <a:xfrm>
            <a:off x="542647" y="365126"/>
            <a:ext cx="11098999" cy="332399"/>
          </a:xfrm>
          <a:prstGeom prst="rect">
            <a:avLst/>
          </a:prstGeom>
        </p:spPr>
        <p:txBody>
          <a:bodyPr vert="horz" lIns="0" tIns="0" rIns="0" bIns="0" rtlCol="0" anchor="t" anchorCtr="0">
            <a:spAutoFit/>
          </a:bodyPr>
          <a:lstStyle>
            <a:lvl1pPr>
              <a:lnSpc>
                <a:spcPct val="90000"/>
              </a:lnSpc>
              <a:defRPr cap="all" baseline="0">
                <a:solidFill>
                  <a:schemeClr val="bg1"/>
                </a:solidFill>
              </a:defRPr>
            </a:lvl1pPr>
          </a:lstStyle>
          <a:p>
            <a:r>
              <a:rPr lang="en-US" dirty="0"/>
              <a:t>CLICK TO EDIT MASTER TITLE STYLE</a:t>
            </a:r>
            <a:endParaRPr lang="en-GB" dirty="0"/>
          </a:p>
        </p:txBody>
      </p:sp>
      <p:sp>
        <p:nvSpPr>
          <p:cNvPr id="14" name="Text Placeholder 7">
            <a:extLst>
              <a:ext uri="{FF2B5EF4-FFF2-40B4-BE49-F238E27FC236}">
                <a16:creationId xmlns:a16="http://schemas.microsoft.com/office/drawing/2014/main" id="{1386D10F-E62E-174F-95D7-9B1BE0041276}"/>
              </a:ext>
            </a:extLst>
          </p:cNvPr>
          <p:cNvSpPr>
            <a:spLocks noGrp="1"/>
          </p:cNvSpPr>
          <p:nvPr>
            <p:ph type="body" sz="quarter" idx="10" hasCustomPrompt="1"/>
          </p:nvPr>
        </p:nvSpPr>
        <p:spPr>
          <a:xfrm>
            <a:off x="542647" y="814367"/>
            <a:ext cx="11098999" cy="276999"/>
          </a:xfrm>
        </p:spPr>
        <p:txBody>
          <a:bodyPr wrap="square">
            <a:spAutoFit/>
          </a:bodyPr>
          <a:lstStyle>
            <a:lvl1pPr>
              <a:lnSpc>
                <a:spcPct val="90000"/>
              </a:lnSpc>
              <a:spcBef>
                <a:spcPts val="0"/>
              </a:spcBef>
              <a:defRPr sz="2000" b="0" i="0">
                <a:solidFill>
                  <a:schemeClr val="bg2">
                    <a:lumMod val="75000"/>
                  </a:schemeClr>
                </a:solidFill>
                <a:latin typeface="Century Gothic" panose="020B0502020202020204" pitchFamily="34" charset="0"/>
              </a:defRPr>
            </a:lvl1pPr>
          </a:lstStyle>
          <a:p>
            <a:pPr lvl="0"/>
            <a:r>
              <a:rPr lang="en-US" dirty="0"/>
              <a:t>Subtitle goes here</a:t>
            </a:r>
          </a:p>
        </p:txBody>
      </p:sp>
      <p:sp>
        <p:nvSpPr>
          <p:cNvPr id="5" name="TextBox 4">
            <a:extLst>
              <a:ext uri="{FF2B5EF4-FFF2-40B4-BE49-F238E27FC236}">
                <a16:creationId xmlns:a16="http://schemas.microsoft.com/office/drawing/2014/main" id="{D2098AD6-53D4-4C78-ADEB-2301250FF9AE}"/>
              </a:ext>
            </a:extLst>
          </p:cNvPr>
          <p:cNvSpPr txBox="1"/>
          <p:nvPr userDrawn="1"/>
        </p:nvSpPr>
        <p:spPr>
          <a:xfrm>
            <a:off x="550863" y="6486685"/>
            <a:ext cx="3254096"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6" name="TextBox 5">
            <a:extLst>
              <a:ext uri="{FF2B5EF4-FFF2-40B4-BE49-F238E27FC236}">
                <a16:creationId xmlns:a16="http://schemas.microsoft.com/office/drawing/2014/main" id="{94691081-69FD-4D59-A5BC-51E826AFA600}"/>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7" name="Footer Placeholder 3">
            <a:extLst>
              <a:ext uri="{FF2B5EF4-FFF2-40B4-BE49-F238E27FC236}">
                <a16:creationId xmlns:a16="http://schemas.microsoft.com/office/drawing/2014/main" id="{182DB4FF-F32F-4EFD-83BA-6C7E4F63F279}"/>
              </a:ext>
            </a:extLst>
          </p:cNvPr>
          <p:cNvSpPr>
            <a:spLocks noGrp="1"/>
          </p:cNvSpPr>
          <p:nvPr>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2">
                    <a:lumMod val="75000"/>
                  </a:schemeClr>
                </a:solidFill>
              </a:defRPr>
            </a:lvl1pPr>
          </a:lstStyle>
          <a:p>
            <a:r>
              <a:rPr lang="en-US" dirty="0"/>
              <a:t>To edit the footer text go to Insert &gt; Header &amp; Footer</a:t>
            </a:r>
          </a:p>
          <a:p>
            <a:r>
              <a:rPr lang="en-US" dirty="0"/>
              <a:t>Footer can span to two lines </a:t>
            </a:r>
          </a:p>
        </p:txBody>
      </p:sp>
    </p:spTree>
    <p:extLst>
      <p:ext uri="{BB962C8B-B14F-4D97-AF65-F5344CB8AC3E}">
        <p14:creationId xmlns:p14="http://schemas.microsoft.com/office/powerpoint/2010/main" val="1467066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B1FB7C-192C-4DE8-87FE-6633856C496E}"/>
              </a:ext>
            </a:extLst>
          </p:cNvPr>
          <p:cNvSpPr txBox="1"/>
          <p:nvPr userDrawn="1"/>
        </p:nvSpPr>
        <p:spPr>
          <a:xfrm>
            <a:off x="550863" y="6486685"/>
            <a:ext cx="3254096"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4" name="TextBox 3">
            <a:extLst>
              <a:ext uri="{FF2B5EF4-FFF2-40B4-BE49-F238E27FC236}">
                <a16:creationId xmlns:a16="http://schemas.microsoft.com/office/drawing/2014/main" id="{EBEF94D5-5946-4398-B434-18D1ECCF59B9}"/>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5" name="Footer Placeholder 3">
            <a:extLst>
              <a:ext uri="{FF2B5EF4-FFF2-40B4-BE49-F238E27FC236}">
                <a16:creationId xmlns:a16="http://schemas.microsoft.com/office/drawing/2014/main" id="{1F3E7769-97B7-4593-B177-BE7DF45ACF74}"/>
              </a:ext>
            </a:extLst>
          </p:cNvPr>
          <p:cNvSpPr>
            <a:spLocks noGrp="1"/>
          </p:cNvSpPr>
          <p:nvPr>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2">
                    <a:lumMod val="75000"/>
                  </a:schemeClr>
                </a:solidFill>
              </a:defRPr>
            </a:lvl1pPr>
          </a:lstStyle>
          <a:p>
            <a:r>
              <a:rPr lang="en-US" dirty="0"/>
              <a:t>To edit the footer text go to Insert &gt; Header &amp; Footer</a:t>
            </a:r>
          </a:p>
          <a:p>
            <a:r>
              <a:rPr lang="en-US" dirty="0"/>
              <a:t>Footer can span to two lines </a:t>
            </a:r>
          </a:p>
        </p:txBody>
      </p:sp>
    </p:spTree>
    <p:extLst>
      <p:ext uri="{BB962C8B-B14F-4D97-AF65-F5344CB8AC3E}">
        <p14:creationId xmlns:p14="http://schemas.microsoft.com/office/powerpoint/2010/main" val="4994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0B33B06-31A6-4D31-AE2E-97D9B2B3F2E6}"/>
              </a:ext>
            </a:extLst>
          </p:cNvPr>
          <p:cNvSpPr>
            <a:spLocks noGrp="1"/>
          </p:cNvSpPr>
          <p:nvPr>
            <p:ph type="title" hasCustomPrompt="1"/>
          </p:nvPr>
        </p:nvSpPr>
        <p:spPr>
          <a:xfrm>
            <a:off x="1085548" y="4755595"/>
            <a:ext cx="6145913" cy="720197"/>
          </a:xfrm>
          <a:blipFill dpi="0" rotWithShape="1">
            <a:blip r:embed="rId2" cstate="email">
              <a:extLst>
                <a:ext uri="{28A0092B-C50C-407E-A947-70E740481C1C}">
                  <a14:useLocalDpi xmlns:a14="http://schemas.microsoft.com/office/drawing/2010/main"/>
                </a:ext>
              </a:extLst>
            </a:blip>
            <a:srcRect/>
            <a:stretch>
              <a:fillRect t="80000" b="16000"/>
            </a:stretch>
          </a:blipFill>
        </p:spPr>
        <p:txBody>
          <a:bodyPr vert="horz" wrap="none" lIns="0" tIns="0" rIns="0" bIns="274320" rtlCol="0" anchor="b">
            <a:spAutoFit/>
          </a:bodyPr>
          <a:lstStyle>
            <a:lvl1pPr>
              <a:defRPr lang="en-GB" sz="3200" u="none" dirty="0">
                <a:solidFill>
                  <a:schemeClr val="bg1"/>
                </a:solidFill>
                <a:uFill>
                  <a:solidFill>
                    <a:schemeClr val="accent1"/>
                  </a:solidFill>
                </a:uFill>
              </a:defRPr>
            </a:lvl1pPr>
          </a:lstStyle>
          <a:p>
            <a:pPr lvl="0"/>
            <a:r>
              <a:rPr lang="en-US" dirty="0"/>
              <a:t>Presentation title GOES here</a:t>
            </a:r>
            <a:endParaRPr lang="en-GB" dirty="0"/>
          </a:p>
        </p:txBody>
      </p:sp>
      <p:sp>
        <p:nvSpPr>
          <p:cNvPr id="11" name="Text Placeholder 3">
            <a:extLst>
              <a:ext uri="{FF2B5EF4-FFF2-40B4-BE49-F238E27FC236}">
                <a16:creationId xmlns:a16="http://schemas.microsoft.com/office/drawing/2014/main" id="{5E150238-E68B-4742-9D98-AD50CA73D981}"/>
              </a:ext>
            </a:extLst>
          </p:cNvPr>
          <p:cNvSpPr>
            <a:spLocks noGrp="1"/>
          </p:cNvSpPr>
          <p:nvPr>
            <p:ph type="body" sz="quarter" idx="17" hasCustomPrompt="1"/>
          </p:nvPr>
        </p:nvSpPr>
        <p:spPr>
          <a:xfrm>
            <a:off x="1085548" y="5659295"/>
            <a:ext cx="6145912" cy="307777"/>
          </a:xfrm>
        </p:spPr>
        <p:txBody>
          <a:bodyPr vert="horz" wrap="square" lIns="0" tIns="0" rIns="0" bIns="0" rtlCol="0">
            <a:spAutoFit/>
          </a:bodyPr>
          <a:lstStyle>
            <a:lvl1pPr>
              <a:defRPr lang="en-US" sz="2000" cap="all" baseline="0" dirty="0">
                <a:solidFill>
                  <a:schemeClr val="bg2">
                    <a:lumMod val="75000"/>
                  </a:schemeClr>
                </a:solidFill>
                <a:latin typeface="Century Gothic" panose="020B0502020202020204" pitchFamily="34" charset="0"/>
              </a:defRPr>
            </a:lvl1pPr>
          </a:lstStyle>
          <a:p>
            <a:pPr lvl="0"/>
            <a:r>
              <a:rPr lang="en-US" dirty="0"/>
              <a:t>SUBTITLE HERE</a:t>
            </a:r>
          </a:p>
        </p:txBody>
      </p:sp>
      <p:sp>
        <p:nvSpPr>
          <p:cNvPr id="15" name="Picture Placeholder 23">
            <a:extLst>
              <a:ext uri="{FF2B5EF4-FFF2-40B4-BE49-F238E27FC236}">
                <a16:creationId xmlns:a16="http://schemas.microsoft.com/office/drawing/2014/main" id="{E68D7FE1-FD1B-4463-BE52-0C7C40777065}"/>
              </a:ext>
            </a:extLst>
          </p:cNvPr>
          <p:cNvSpPr>
            <a:spLocks noGrp="1"/>
          </p:cNvSpPr>
          <p:nvPr>
            <p:ph type="pic" sz="quarter" idx="18" hasCustomPrompt="1"/>
          </p:nvPr>
        </p:nvSpPr>
        <p:spPr>
          <a:xfrm>
            <a:off x="8338761" y="5963755"/>
            <a:ext cx="1386000" cy="673200"/>
          </a:xfrm>
        </p:spPr>
        <p:txBody>
          <a:bodyPr anchor="ctr">
            <a:normAutofit/>
          </a:bodyPr>
          <a:lstStyle>
            <a:lvl1pPr algn="ctr">
              <a:defRPr sz="1400" b="0">
                <a:solidFill>
                  <a:schemeClr val="bg1"/>
                </a:solidFill>
              </a:defRPr>
            </a:lvl1pPr>
          </a:lstStyle>
          <a:p>
            <a:r>
              <a:rPr lang="en-GB" dirty="0"/>
              <a:t>Place client logo here if needed</a:t>
            </a:r>
          </a:p>
        </p:txBody>
      </p:sp>
      <p:sp>
        <p:nvSpPr>
          <p:cNvPr id="9" name="Text Placeholder 2">
            <a:extLst>
              <a:ext uri="{FF2B5EF4-FFF2-40B4-BE49-F238E27FC236}">
                <a16:creationId xmlns:a16="http://schemas.microsoft.com/office/drawing/2014/main" id="{58075BD1-D4DA-44D8-BEEC-045D2740876B}"/>
              </a:ext>
            </a:extLst>
          </p:cNvPr>
          <p:cNvSpPr>
            <a:spLocks noGrp="1"/>
          </p:cNvSpPr>
          <p:nvPr>
            <p:ph type="body" sz="quarter" idx="14" hasCustomPrompt="1"/>
          </p:nvPr>
        </p:nvSpPr>
        <p:spPr>
          <a:xfrm>
            <a:off x="8338761" y="4853254"/>
            <a:ext cx="2765182" cy="22698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Location</a:t>
            </a:r>
          </a:p>
        </p:txBody>
      </p:sp>
      <p:sp>
        <p:nvSpPr>
          <p:cNvPr id="16" name="Text Placeholder 4">
            <a:extLst>
              <a:ext uri="{FF2B5EF4-FFF2-40B4-BE49-F238E27FC236}">
                <a16:creationId xmlns:a16="http://schemas.microsoft.com/office/drawing/2014/main" id="{0E40ED74-5B2D-4667-B898-1B6AABCDD123}"/>
              </a:ext>
            </a:extLst>
          </p:cNvPr>
          <p:cNvSpPr>
            <a:spLocks noGrp="1"/>
          </p:cNvSpPr>
          <p:nvPr>
            <p:ph type="body" sz="quarter" idx="15" hasCustomPrompt="1"/>
          </p:nvPr>
        </p:nvSpPr>
        <p:spPr>
          <a:xfrm>
            <a:off x="8338761" y="5144858"/>
            <a:ext cx="2767691" cy="22698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Date</a:t>
            </a:r>
          </a:p>
        </p:txBody>
      </p:sp>
      <p:sp>
        <p:nvSpPr>
          <p:cNvPr id="17" name="Text Placeholder 9">
            <a:extLst>
              <a:ext uri="{FF2B5EF4-FFF2-40B4-BE49-F238E27FC236}">
                <a16:creationId xmlns:a16="http://schemas.microsoft.com/office/drawing/2014/main" id="{7A71F9A6-961B-4047-9742-B59B9337D93B}"/>
              </a:ext>
            </a:extLst>
          </p:cNvPr>
          <p:cNvSpPr>
            <a:spLocks noGrp="1"/>
          </p:cNvSpPr>
          <p:nvPr>
            <p:ph type="body" sz="quarter" idx="16" hasCustomPrompt="1"/>
          </p:nvPr>
        </p:nvSpPr>
        <p:spPr>
          <a:xfrm>
            <a:off x="8338761" y="5436112"/>
            <a:ext cx="2765182" cy="266460"/>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Author</a:t>
            </a:r>
          </a:p>
        </p:txBody>
      </p:sp>
      <p:grpSp>
        <p:nvGrpSpPr>
          <p:cNvPr id="12" name="Group 11">
            <a:extLst>
              <a:ext uri="{FF2B5EF4-FFF2-40B4-BE49-F238E27FC236}">
                <a16:creationId xmlns:a16="http://schemas.microsoft.com/office/drawing/2014/main" id="{78687F9E-FB0B-4A93-A8CB-697A87C22ADF}"/>
              </a:ext>
            </a:extLst>
          </p:cNvPr>
          <p:cNvGrpSpPr/>
          <p:nvPr userDrawn="1"/>
        </p:nvGrpSpPr>
        <p:grpSpPr>
          <a:xfrm>
            <a:off x="1085548" y="350282"/>
            <a:ext cx="10020904" cy="3398903"/>
            <a:chOff x="1085548" y="350282"/>
            <a:chExt cx="10020904" cy="3398903"/>
          </a:xfrm>
          <a:solidFill>
            <a:schemeClr val="bg1">
              <a:alpha val="15000"/>
            </a:schemeClr>
          </a:solidFill>
        </p:grpSpPr>
        <p:sp>
          <p:nvSpPr>
            <p:cNvPr id="13" name="Freeform: Shape 12">
              <a:extLst>
                <a:ext uri="{FF2B5EF4-FFF2-40B4-BE49-F238E27FC236}">
                  <a16:creationId xmlns:a16="http://schemas.microsoft.com/office/drawing/2014/main" id="{761DC9FF-EB62-41E8-B299-9167CC092E0A}"/>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1BF9FB7D-7EE9-4663-8E66-3BDA73C1F263}"/>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9C9DB120-D9B4-4E0A-97E4-A0374420F771}"/>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046F621E-6A36-4CBD-B751-B1C95B227F65}"/>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09AB93F-0096-4017-A3AB-A1E87680A3EA}"/>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pic>
        <p:nvPicPr>
          <p:cNvPr id="21" name="Graphic 20">
            <a:extLst>
              <a:ext uri="{FF2B5EF4-FFF2-40B4-BE49-F238E27FC236}">
                <a16:creationId xmlns:a16="http://schemas.microsoft.com/office/drawing/2014/main" id="{D86B059C-232A-4A7F-9806-D82FA1ADACB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500592" y="6241691"/>
            <a:ext cx="1204913" cy="155425"/>
          </a:xfrm>
          <a:prstGeom prst="rect">
            <a:avLst/>
          </a:prstGeom>
        </p:spPr>
      </p:pic>
    </p:spTree>
    <p:extLst>
      <p:ext uri="{BB962C8B-B14F-4D97-AF65-F5344CB8AC3E}">
        <p14:creationId xmlns:p14="http://schemas.microsoft.com/office/powerpoint/2010/main" val="17978989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ent White">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C6B67007-3E56-6F41-A1C4-064534E2833A}"/>
              </a:ext>
            </a:extLst>
          </p:cNvPr>
          <p:cNvSpPr>
            <a:spLocks noGrp="1"/>
          </p:cNvSpPr>
          <p:nvPr>
            <p:ph idx="1"/>
          </p:nvPr>
        </p:nvSpPr>
        <p:spPr>
          <a:xfrm>
            <a:off x="542647" y="1629968"/>
            <a:ext cx="11090275" cy="4608513"/>
          </a:xfrm>
          <a:prstGeom prst="rect">
            <a:avLst/>
          </a:prstGeom>
        </p:spPr>
        <p:txBody>
          <a:bodyPr vert="horz" lIns="0" tIns="0" rIns="0" bIns="0" rtlCol="0">
            <a:noAutofit/>
          </a:bodyPr>
          <a:lstStyle>
            <a:lvl1pPr>
              <a:defRPr b="0" i="0">
                <a:solidFill>
                  <a:schemeClr val="accent3"/>
                </a:solidFill>
                <a:latin typeface="+mn-lt"/>
              </a:defRPr>
            </a:lvl1pPr>
            <a:lvl2pPr>
              <a:defRPr b="0" i="0">
                <a:solidFill>
                  <a:schemeClr val="accent3"/>
                </a:solidFill>
                <a:latin typeface="+mn-lt"/>
              </a:defRPr>
            </a:lvl2pPr>
            <a:lvl3pPr>
              <a:buClr>
                <a:schemeClr val="accent1"/>
              </a:buClr>
              <a:defRPr b="0" i="0">
                <a:solidFill>
                  <a:schemeClr val="accent3"/>
                </a:solidFill>
                <a:latin typeface="+mn-lt"/>
              </a:defRPr>
            </a:lvl3pPr>
            <a:lvl4pPr>
              <a:buClr>
                <a:schemeClr val="accent1"/>
              </a:buClr>
              <a:defRPr b="0" i="0">
                <a:solidFill>
                  <a:schemeClr val="accent3"/>
                </a:solidFill>
                <a:latin typeface="+mn-lt"/>
              </a:defRPr>
            </a:lvl4pPr>
            <a:lvl5pPr>
              <a:buClr>
                <a:schemeClr val="accent1"/>
              </a:buClr>
              <a:defRPr b="0" i="0">
                <a:solidFill>
                  <a:schemeClr val="accent3"/>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itle Placeholder 1">
            <a:extLst>
              <a:ext uri="{FF2B5EF4-FFF2-40B4-BE49-F238E27FC236}">
                <a16:creationId xmlns:a16="http://schemas.microsoft.com/office/drawing/2014/main" id="{6D7443DB-B06E-4E5F-A4BC-D9AA9DF68064}"/>
              </a:ext>
            </a:extLst>
          </p:cNvPr>
          <p:cNvSpPr>
            <a:spLocks noGrp="1"/>
          </p:cNvSpPr>
          <p:nvPr>
            <p:ph type="title" hasCustomPrompt="1"/>
          </p:nvPr>
        </p:nvSpPr>
        <p:spPr>
          <a:xfrm>
            <a:off x="542647" y="365126"/>
            <a:ext cx="11098999" cy="332399"/>
          </a:xfrm>
          <a:prstGeom prst="rect">
            <a:avLst/>
          </a:prstGeom>
        </p:spPr>
        <p:txBody>
          <a:bodyPr vert="horz" lIns="0" tIns="0" rIns="0" bIns="0" rtlCol="0" anchor="t" anchorCtr="0">
            <a:spAutoFit/>
          </a:bodyPr>
          <a:lstStyle>
            <a:lvl1pPr>
              <a:lnSpc>
                <a:spcPct val="90000"/>
              </a:lnSpc>
              <a:defRPr cap="all" baseline="0">
                <a:solidFill>
                  <a:schemeClr val="tx1"/>
                </a:solidFill>
              </a:defRPr>
            </a:lvl1pPr>
          </a:lstStyle>
          <a:p>
            <a:r>
              <a:rPr lang="en-US" dirty="0"/>
              <a:t>CLICK TO EDIT MASTER TITLE STYLE</a:t>
            </a:r>
            <a:endParaRPr lang="en-GB" dirty="0"/>
          </a:p>
        </p:txBody>
      </p:sp>
      <p:sp>
        <p:nvSpPr>
          <p:cNvPr id="10" name="Text Placeholder 7">
            <a:extLst>
              <a:ext uri="{FF2B5EF4-FFF2-40B4-BE49-F238E27FC236}">
                <a16:creationId xmlns:a16="http://schemas.microsoft.com/office/drawing/2014/main" id="{DE602716-57DF-48F3-AE26-B41D3C0A77A0}"/>
              </a:ext>
            </a:extLst>
          </p:cNvPr>
          <p:cNvSpPr>
            <a:spLocks noGrp="1"/>
          </p:cNvSpPr>
          <p:nvPr>
            <p:ph type="body" sz="quarter" idx="10" hasCustomPrompt="1"/>
          </p:nvPr>
        </p:nvSpPr>
        <p:spPr>
          <a:xfrm>
            <a:off x="542647" y="814367"/>
            <a:ext cx="11098999" cy="276999"/>
          </a:xfrm>
        </p:spPr>
        <p:txBody>
          <a:bodyPr wrap="square">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6" name="TextBox 5">
            <a:extLst>
              <a:ext uri="{FF2B5EF4-FFF2-40B4-BE49-F238E27FC236}">
                <a16:creationId xmlns:a16="http://schemas.microsoft.com/office/drawing/2014/main" id="{A7302315-6827-40B3-A30B-0796A3D2E04B}"/>
              </a:ext>
            </a:extLst>
          </p:cNvPr>
          <p:cNvSpPr txBox="1"/>
          <p:nvPr userDrawn="1"/>
        </p:nvSpPr>
        <p:spPr>
          <a:xfrm>
            <a:off x="550863" y="6486685"/>
            <a:ext cx="3254096"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11" name="TextBox 10">
            <a:extLst>
              <a:ext uri="{FF2B5EF4-FFF2-40B4-BE49-F238E27FC236}">
                <a16:creationId xmlns:a16="http://schemas.microsoft.com/office/drawing/2014/main" id="{5CE49E90-5CFA-4F45-AB72-151510CE825F}"/>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12" name="Footer Placeholder 3">
            <a:extLst>
              <a:ext uri="{FF2B5EF4-FFF2-40B4-BE49-F238E27FC236}">
                <a16:creationId xmlns:a16="http://schemas.microsoft.com/office/drawing/2014/main" id="{4C84E3C7-E516-4BA9-AC4F-6BF1E5CE6C44}"/>
              </a:ext>
            </a:extLst>
          </p:cNvPr>
          <p:cNvSpPr>
            <a:spLocks noGrp="1"/>
          </p:cNvSpPr>
          <p:nvPr>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2">
                    <a:lumMod val="75000"/>
                  </a:schemeClr>
                </a:solidFill>
              </a:defRPr>
            </a:lvl1pPr>
          </a:lstStyle>
          <a:p>
            <a:r>
              <a:rPr lang="en-US" dirty="0"/>
              <a:t>To edit the footer text go to Insert &gt; Header &amp; Footer</a:t>
            </a:r>
          </a:p>
          <a:p>
            <a:r>
              <a:rPr lang="en-US" dirty="0"/>
              <a:t>Footer can span to two lines </a:t>
            </a:r>
          </a:p>
        </p:txBody>
      </p:sp>
    </p:spTree>
    <p:extLst>
      <p:ext uri="{BB962C8B-B14F-4D97-AF65-F5344CB8AC3E}">
        <p14:creationId xmlns:p14="http://schemas.microsoft.com/office/powerpoint/2010/main" val="3721090851"/>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wo Content White">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03A16CAE-1742-48F2-80DC-4B8C5EABF2C0}"/>
              </a:ext>
            </a:extLst>
          </p:cNvPr>
          <p:cNvSpPr>
            <a:spLocks noGrp="1"/>
          </p:cNvSpPr>
          <p:nvPr>
            <p:ph idx="11"/>
          </p:nvPr>
        </p:nvSpPr>
        <p:spPr>
          <a:xfrm>
            <a:off x="542648" y="1629968"/>
            <a:ext cx="5065776" cy="4608513"/>
          </a:xfrm>
          <a:prstGeom prst="rect">
            <a:avLst/>
          </a:prstGeom>
        </p:spPr>
        <p:txBody>
          <a:bodyPr vert="horz" lIns="0" tIns="0" rIns="0" bIns="0" rtlCol="0">
            <a:noAutofit/>
          </a:bodyPr>
          <a:lstStyle>
            <a:lvl1pPr>
              <a:defRPr b="0" i="0">
                <a:solidFill>
                  <a:schemeClr val="accent3"/>
                </a:solidFill>
                <a:latin typeface="+mn-lt"/>
              </a:defRPr>
            </a:lvl1pPr>
            <a:lvl2pPr>
              <a:defRPr b="0" i="0">
                <a:solidFill>
                  <a:schemeClr val="accent3"/>
                </a:solidFill>
                <a:latin typeface="+mn-lt"/>
              </a:defRPr>
            </a:lvl2pPr>
            <a:lvl3pPr>
              <a:buClr>
                <a:schemeClr val="accent1"/>
              </a:buClr>
              <a:defRPr b="0" i="0">
                <a:solidFill>
                  <a:schemeClr val="accent3"/>
                </a:solidFill>
                <a:latin typeface="+mn-lt"/>
              </a:defRPr>
            </a:lvl3pPr>
            <a:lvl4pPr>
              <a:buClr>
                <a:schemeClr val="accent1"/>
              </a:buClr>
              <a:defRPr b="0" i="0">
                <a:solidFill>
                  <a:schemeClr val="accent3"/>
                </a:solidFill>
                <a:latin typeface="+mn-lt"/>
              </a:defRPr>
            </a:lvl4pPr>
            <a:lvl5pPr>
              <a:buClr>
                <a:schemeClr val="accent1"/>
              </a:buClr>
              <a:defRPr b="0" i="0">
                <a:solidFill>
                  <a:schemeClr val="accent3"/>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6E4F60C4-48B6-475F-BFD4-A3405129D3F5}"/>
              </a:ext>
            </a:extLst>
          </p:cNvPr>
          <p:cNvSpPr>
            <a:spLocks noGrp="1"/>
          </p:cNvSpPr>
          <p:nvPr>
            <p:ph idx="12"/>
          </p:nvPr>
        </p:nvSpPr>
        <p:spPr>
          <a:xfrm>
            <a:off x="6575870" y="1629968"/>
            <a:ext cx="5065776" cy="4608513"/>
          </a:xfrm>
          <a:prstGeom prst="rect">
            <a:avLst/>
          </a:prstGeom>
        </p:spPr>
        <p:txBody>
          <a:bodyPr vert="horz" lIns="0" tIns="0" rIns="0" bIns="0" rtlCol="0">
            <a:noAutofit/>
          </a:bodyPr>
          <a:lstStyle>
            <a:lvl1pPr>
              <a:defRPr b="0" i="0">
                <a:solidFill>
                  <a:schemeClr val="accent3"/>
                </a:solidFill>
                <a:latin typeface="+mn-lt"/>
              </a:defRPr>
            </a:lvl1pPr>
            <a:lvl2pPr>
              <a:defRPr b="0" i="0">
                <a:solidFill>
                  <a:schemeClr val="accent3"/>
                </a:solidFill>
                <a:latin typeface="+mn-lt"/>
              </a:defRPr>
            </a:lvl2pPr>
            <a:lvl3pPr>
              <a:buClr>
                <a:schemeClr val="accent1"/>
              </a:buClr>
              <a:defRPr b="0" i="0">
                <a:solidFill>
                  <a:schemeClr val="accent3"/>
                </a:solidFill>
                <a:latin typeface="+mn-lt"/>
              </a:defRPr>
            </a:lvl3pPr>
            <a:lvl4pPr>
              <a:buClr>
                <a:schemeClr val="accent1"/>
              </a:buClr>
              <a:defRPr b="0" i="0">
                <a:solidFill>
                  <a:schemeClr val="accent3"/>
                </a:solidFill>
                <a:latin typeface="+mn-lt"/>
              </a:defRPr>
            </a:lvl4pPr>
            <a:lvl5pPr>
              <a:buClr>
                <a:schemeClr val="accent1"/>
              </a:buClr>
              <a:defRPr b="0" i="0">
                <a:solidFill>
                  <a:schemeClr val="accent3"/>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itle Placeholder 1">
            <a:extLst>
              <a:ext uri="{FF2B5EF4-FFF2-40B4-BE49-F238E27FC236}">
                <a16:creationId xmlns:a16="http://schemas.microsoft.com/office/drawing/2014/main" id="{AA9D364F-6233-41C6-8712-D9A0BE2AA920}"/>
              </a:ext>
            </a:extLst>
          </p:cNvPr>
          <p:cNvSpPr>
            <a:spLocks noGrp="1"/>
          </p:cNvSpPr>
          <p:nvPr>
            <p:ph type="title" hasCustomPrompt="1"/>
          </p:nvPr>
        </p:nvSpPr>
        <p:spPr>
          <a:xfrm>
            <a:off x="542647" y="365126"/>
            <a:ext cx="11098999" cy="332399"/>
          </a:xfrm>
          <a:prstGeom prst="rect">
            <a:avLst/>
          </a:prstGeom>
        </p:spPr>
        <p:txBody>
          <a:bodyPr vert="horz" lIns="0" tIns="0" rIns="0" bIns="0" rtlCol="0" anchor="t" anchorCtr="0">
            <a:spAutoFit/>
          </a:bodyPr>
          <a:lstStyle>
            <a:lvl1pPr>
              <a:lnSpc>
                <a:spcPct val="90000"/>
              </a:lnSpc>
              <a:defRPr cap="all" baseline="0">
                <a:solidFill>
                  <a:schemeClr val="tx1"/>
                </a:solidFill>
              </a:defRPr>
            </a:lvl1pPr>
          </a:lstStyle>
          <a:p>
            <a:r>
              <a:rPr lang="en-US" dirty="0"/>
              <a:t>CLICK TO EDIT MASTER TITLE STYLE</a:t>
            </a:r>
            <a:endParaRPr lang="en-GB" dirty="0"/>
          </a:p>
        </p:txBody>
      </p:sp>
      <p:sp>
        <p:nvSpPr>
          <p:cNvPr id="13" name="Text Placeholder 7">
            <a:extLst>
              <a:ext uri="{FF2B5EF4-FFF2-40B4-BE49-F238E27FC236}">
                <a16:creationId xmlns:a16="http://schemas.microsoft.com/office/drawing/2014/main" id="{36D93810-B0D3-46A3-B739-FEA6E7EBD401}"/>
              </a:ext>
            </a:extLst>
          </p:cNvPr>
          <p:cNvSpPr>
            <a:spLocks noGrp="1"/>
          </p:cNvSpPr>
          <p:nvPr>
            <p:ph type="body" sz="quarter" idx="10" hasCustomPrompt="1"/>
          </p:nvPr>
        </p:nvSpPr>
        <p:spPr>
          <a:xfrm>
            <a:off x="542647" y="814367"/>
            <a:ext cx="11098999" cy="276999"/>
          </a:xfrm>
        </p:spPr>
        <p:txBody>
          <a:bodyPr wrap="square">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8" name="TextBox 7">
            <a:extLst>
              <a:ext uri="{FF2B5EF4-FFF2-40B4-BE49-F238E27FC236}">
                <a16:creationId xmlns:a16="http://schemas.microsoft.com/office/drawing/2014/main" id="{8FAD040D-EC81-4EC3-A7E6-0087AD01664A}"/>
              </a:ext>
            </a:extLst>
          </p:cNvPr>
          <p:cNvSpPr txBox="1"/>
          <p:nvPr userDrawn="1"/>
        </p:nvSpPr>
        <p:spPr>
          <a:xfrm>
            <a:off x="550863" y="6486685"/>
            <a:ext cx="3254096"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9" name="TextBox 8">
            <a:extLst>
              <a:ext uri="{FF2B5EF4-FFF2-40B4-BE49-F238E27FC236}">
                <a16:creationId xmlns:a16="http://schemas.microsoft.com/office/drawing/2014/main" id="{5E5D48C8-2827-45EB-B799-2B3A1101346A}"/>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14" name="Footer Placeholder 3">
            <a:extLst>
              <a:ext uri="{FF2B5EF4-FFF2-40B4-BE49-F238E27FC236}">
                <a16:creationId xmlns:a16="http://schemas.microsoft.com/office/drawing/2014/main" id="{8D64C123-9E7B-4109-A8AF-286768943940}"/>
              </a:ext>
            </a:extLst>
          </p:cNvPr>
          <p:cNvSpPr>
            <a:spLocks noGrp="1"/>
          </p:cNvSpPr>
          <p:nvPr>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2">
                    <a:lumMod val="75000"/>
                  </a:schemeClr>
                </a:solidFill>
              </a:defRPr>
            </a:lvl1pPr>
          </a:lstStyle>
          <a:p>
            <a:r>
              <a:rPr lang="en-US" dirty="0"/>
              <a:t>To edit the footer text go to Insert &gt; Header &amp; Footer</a:t>
            </a:r>
          </a:p>
          <a:p>
            <a:r>
              <a:rPr lang="en-US" dirty="0"/>
              <a:t>Footer can span to two lines </a:t>
            </a:r>
          </a:p>
        </p:txBody>
      </p:sp>
    </p:spTree>
    <p:extLst>
      <p:ext uri="{BB962C8B-B14F-4D97-AF65-F5344CB8AC3E}">
        <p14:creationId xmlns:p14="http://schemas.microsoft.com/office/powerpoint/2010/main" val="3831040909"/>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White">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069CFF2A-4855-4203-82D4-95D069AA663B}"/>
              </a:ext>
            </a:extLst>
          </p:cNvPr>
          <p:cNvSpPr>
            <a:spLocks noGrp="1"/>
          </p:cNvSpPr>
          <p:nvPr>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2">
                    <a:lumMod val="75000"/>
                  </a:schemeClr>
                </a:solidFill>
              </a:defRPr>
            </a:lvl1pPr>
          </a:lstStyle>
          <a:p>
            <a:r>
              <a:rPr lang="en-US" dirty="0"/>
              <a:t>To edit the footer text go to Insert &gt; Header &amp; Footer</a:t>
            </a:r>
          </a:p>
          <a:p>
            <a:r>
              <a:rPr lang="en-US" dirty="0"/>
              <a:t>Footer can span to two lines </a:t>
            </a:r>
          </a:p>
        </p:txBody>
      </p:sp>
      <p:sp>
        <p:nvSpPr>
          <p:cNvPr id="8" name="Title Placeholder 1">
            <a:extLst>
              <a:ext uri="{FF2B5EF4-FFF2-40B4-BE49-F238E27FC236}">
                <a16:creationId xmlns:a16="http://schemas.microsoft.com/office/drawing/2014/main" id="{5EBAC850-E144-452B-A918-94BB62332DBA}"/>
              </a:ext>
            </a:extLst>
          </p:cNvPr>
          <p:cNvSpPr>
            <a:spLocks noGrp="1"/>
          </p:cNvSpPr>
          <p:nvPr>
            <p:ph type="title" hasCustomPrompt="1"/>
          </p:nvPr>
        </p:nvSpPr>
        <p:spPr>
          <a:xfrm>
            <a:off x="542647" y="365126"/>
            <a:ext cx="11098999" cy="332399"/>
          </a:xfrm>
          <a:prstGeom prst="rect">
            <a:avLst/>
          </a:prstGeom>
        </p:spPr>
        <p:txBody>
          <a:bodyPr vert="horz" lIns="0" tIns="0" rIns="0" bIns="0" rtlCol="0" anchor="t" anchorCtr="0">
            <a:spAutoFit/>
          </a:bodyPr>
          <a:lstStyle>
            <a:lvl1pPr>
              <a:lnSpc>
                <a:spcPct val="90000"/>
              </a:lnSpc>
              <a:defRPr cap="all" baseline="0">
                <a:solidFill>
                  <a:schemeClr val="tx1"/>
                </a:solidFill>
              </a:defRPr>
            </a:lvl1pPr>
          </a:lstStyle>
          <a:p>
            <a:r>
              <a:rPr lang="en-US" dirty="0"/>
              <a:t>CLICK TO EDIT MASTER TITLE STYLE</a:t>
            </a:r>
            <a:endParaRPr lang="en-GB" dirty="0"/>
          </a:p>
        </p:txBody>
      </p:sp>
      <p:sp>
        <p:nvSpPr>
          <p:cNvPr id="9" name="Text Placeholder 7">
            <a:extLst>
              <a:ext uri="{FF2B5EF4-FFF2-40B4-BE49-F238E27FC236}">
                <a16:creationId xmlns:a16="http://schemas.microsoft.com/office/drawing/2014/main" id="{A433161F-4F8F-42B9-84A4-AD534575A867}"/>
              </a:ext>
            </a:extLst>
          </p:cNvPr>
          <p:cNvSpPr>
            <a:spLocks noGrp="1"/>
          </p:cNvSpPr>
          <p:nvPr>
            <p:ph type="body" sz="quarter" idx="10" hasCustomPrompt="1"/>
          </p:nvPr>
        </p:nvSpPr>
        <p:spPr>
          <a:xfrm>
            <a:off x="542647" y="814367"/>
            <a:ext cx="11098999" cy="276999"/>
          </a:xfrm>
        </p:spPr>
        <p:txBody>
          <a:bodyPr wrap="square">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Tree>
    <p:extLst>
      <p:ext uri="{BB962C8B-B14F-4D97-AF65-F5344CB8AC3E}">
        <p14:creationId xmlns:p14="http://schemas.microsoft.com/office/powerpoint/2010/main" val="1620599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23E1AD-947B-44D9-857A-06E7E9097BC1}"/>
              </a:ext>
            </a:extLst>
          </p:cNvPr>
          <p:cNvSpPr txBox="1"/>
          <p:nvPr userDrawn="1"/>
        </p:nvSpPr>
        <p:spPr>
          <a:xfrm>
            <a:off x="550863" y="6486685"/>
            <a:ext cx="3254096"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5" name="TextBox 4">
            <a:extLst>
              <a:ext uri="{FF2B5EF4-FFF2-40B4-BE49-F238E27FC236}">
                <a16:creationId xmlns:a16="http://schemas.microsoft.com/office/drawing/2014/main" id="{FC728CCB-E3FE-4CB6-9A67-6E08B07E1044}"/>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6" name="Footer Placeholder 3">
            <a:extLst>
              <a:ext uri="{FF2B5EF4-FFF2-40B4-BE49-F238E27FC236}">
                <a16:creationId xmlns:a16="http://schemas.microsoft.com/office/drawing/2014/main" id="{ED503806-1F66-40C8-9BAA-65AB80B2397D}"/>
              </a:ext>
            </a:extLst>
          </p:cNvPr>
          <p:cNvSpPr>
            <a:spLocks noGrp="1"/>
          </p:cNvSpPr>
          <p:nvPr>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2">
                    <a:lumMod val="75000"/>
                  </a:schemeClr>
                </a:solidFill>
              </a:defRPr>
            </a:lvl1pPr>
          </a:lstStyle>
          <a:p>
            <a:r>
              <a:rPr lang="en-US" dirty="0"/>
              <a:t>To edit the footer text go to Insert &gt; Header &amp; Footer</a:t>
            </a:r>
          </a:p>
          <a:p>
            <a:r>
              <a:rPr lang="en-US" dirty="0"/>
              <a:t>Footer can span to two lines </a:t>
            </a:r>
          </a:p>
        </p:txBody>
      </p:sp>
    </p:spTree>
    <p:extLst>
      <p:ext uri="{BB962C8B-B14F-4D97-AF65-F5344CB8AC3E}">
        <p14:creationId xmlns:p14="http://schemas.microsoft.com/office/powerpoint/2010/main" val="28347206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ent Heade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53E47E5-0E7A-47D3-AC9D-FFF1F9055268}"/>
              </a:ext>
            </a:extLst>
          </p:cNvPr>
          <p:cNvPicPr>
            <a:picLocks/>
          </p:cNvPicPr>
          <p:nvPr userDrawn="1"/>
        </p:nvPicPr>
        <p:blipFill rotWithShape="1">
          <a:blip r:embed="rId2">
            <a:extLst>
              <a:ext uri="{28A0092B-C50C-407E-A947-70E740481C1C}">
                <a14:useLocalDpi xmlns:a14="http://schemas.microsoft.com/office/drawing/2010/main" val="0"/>
              </a:ext>
            </a:extLst>
          </a:blip>
          <a:srcRect t="75" b="75"/>
          <a:stretch/>
        </p:blipFill>
        <p:spPr>
          <a:xfrm>
            <a:off x="0" y="-1"/>
            <a:ext cx="12192000" cy="6858000"/>
          </a:xfrm>
          <a:prstGeom prst="rect">
            <a:avLst/>
          </a:prstGeom>
        </p:spPr>
      </p:pic>
      <p:sp>
        <p:nvSpPr>
          <p:cNvPr id="13" name="Rectangle 12">
            <a:extLst>
              <a:ext uri="{FF2B5EF4-FFF2-40B4-BE49-F238E27FC236}">
                <a16:creationId xmlns:a16="http://schemas.microsoft.com/office/drawing/2014/main" id="{15830C04-824F-4446-BF96-66F3759BFDC2}"/>
              </a:ext>
            </a:extLst>
          </p:cNvPr>
          <p:cNvSpPr/>
          <p:nvPr userDrawn="1"/>
        </p:nvSpPr>
        <p:spPr>
          <a:xfrm>
            <a:off x="0" y="1374775"/>
            <a:ext cx="12192000" cy="548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CEFFE20-85A7-4131-8350-5F3D2FA877CC}"/>
              </a:ext>
            </a:extLst>
          </p:cNvPr>
          <p:cNvSpPr txBox="1"/>
          <p:nvPr userDrawn="1"/>
        </p:nvSpPr>
        <p:spPr>
          <a:xfrm>
            <a:off x="550863" y="6486685"/>
            <a:ext cx="3254096"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15" name="TextBox 14">
            <a:extLst>
              <a:ext uri="{FF2B5EF4-FFF2-40B4-BE49-F238E27FC236}">
                <a16:creationId xmlns:a16="http://schemas.microsoft.com/office/drawing/2014/main" id="{C7322154-4559-4860-AD81-A183BF19A2F2}"/>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16" name="Footer Placeholder 3">
            <a:extLst>
              <a:ext uri="{FF2B5EF4-FFF2-40B4-BE49-F238E27FC236}">
                <a16:creationId xmlns:a16="http://schemas.microsoft.com/office/drawing/2014/main" id="{A55E5C65-3002-4E1C-8C73-EF17DB73BE2A}"/>
              </a:ext>
            </a:extLst>
          </p:cNvPr>
          <p:cNvSpPr>
            <a:spLocks noGrp="1"/>
          </p:cNvSpPr>
          <p:nvPr>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2">
                    <a:lumMod val="75000"/>
                  </a:schemeClr>
                </a:solidFill>
              </a:defRPr>
            </a:lvl1pPr>
          </a:lstStyle>
          <a:p>
            <a:r>
              <a:rPr lang="en-US" dirty="0"/>
              <a:t>To edit the footer text go to Insert &gt; Header &amp; Footer</a:t>
            </a:r>
          </a:p>
          <a:p>
            <a:r>
              <a:rPr lang="en-US" dirty="0"/>
              <a:t>Footer can span to two lines </a:t>
            </a:r>
          </a:p>
        </p:txBody>
      </p:sp>
      <p:sp>
        <p:nvSpPr>
          <p:cNvPr id="7" name="Text Placeholder 2">
            <a:extLst>
              <a:ext uri="{FF2B5EF4-FFF2-40B4-BE49-F238E27FC236}">
                <a16:creationId xmlns:a16="http://schemas.microsoft.com/office/drawing/2014/main" id="{C6B67007-3E56-6F41-A1C4-064534E2833A}"/>
              </a:ext>
            </a:extLst>
          </p:cNvPr>
          <p:cNvSpPr>
            <a:spLocks noGrp="1"/>
          </p:cNvSpPr>
          <p:nvPr>
            <p:ph idx="1"/>
          </p:nvPr>
        </p:nvSpPr>
        <p:spPr>
          <a:xfrm>
            <a:off x="542647" y="1629968"/>
            <a:ext cx="11090275" cy="4608513"/>
          </a:xfrm>
          <a:prstGeom prst="rect">
            <a:avLst/>
          </a:prstGeom>
        </p:spPr>
        <p:txBody>
          <a:bodyPr vert="horz" lIns="0" tIns="0" rIns="0" bIns="0" rtlCol="0">
            <a:noAutofit/>
          </a:bodyPr>
          <a:lstStyle>
            <a:lvl1pPr>
              <a:defRPr b="0" i="0">
                <a:solidFill>
                  <a:schemeClr val="accent3"/>
                </a:solidFill>
                <a:latin typeface="+mn-lt"/>
              </a:defRPr>
            </a:lvl1pPr>
            <a:lvl2pPr>
              <a:defRPr b="0" i="0">
                <a:solidFill>
                  <a:schemeClr val="accent3"/>
                </a:solidFill>
                <a:latin typeface="+mn-lt"/>
              </a:defRPr>
            </a:lvl2pPr>
            <a:lvl3pPr>
              <a:buClr>
                <a:schemeClr val="accent1"/>
              </a:buClr>
              <a:defRPr b="0" i="0">
                <a:solidFill>
                  <a:schemeClr val="accent3"/>
                </a:solidFill>
                <a:latin typeface="+mn-lt"/>
              </a:defRPr>
            </a:lvl3pPr>
            <a:lvl4pPr>
              <a:buClr>
                <a:schemeClr val="accent1"/>
              </a:buClr>
              <a:defRPr b="0" i="0">
                <a:solidFill>
                  <a:schemeClr val="accent3"/>
                </a:solidFill>
                <a:latin typeface="+mn-lt"/>
              </a:defRPr>
            </a:lvl4pPr>
            <a:lvl5pPr>
              <a:buClr>
                <a:schemeClr val="accent1"/>
              </a:buClr>
              <a:defRPr b="0" i="0">
                <a:solidFill>
                  <a:schemeClr val="accent3"/>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itle Placeholder 1">
            <a:extLst>
              <a:ext uri="{FF2B5EF4-FFF2-40B4-BE49-F238E27FC236}">
                <a16:creationId xmlns:a16="http://schemas.microsoft.com/office/drawing/2014/main" id="{DACC7256-B7E9-4862-8DD8-559B79F4E829}"/>
              </a:ext>
            </a:extLst>
          </p:cNvPr>
          <p:cNvSpPr>
            <a:spLocks noGrp="1"/>
          </p:cNvSpPr>
          <p:nvPr>
            <p:ph type="title" hasCustomPrompt="1"/>
          </p:nvPr>
        </p:nvSpPr>
        <p:spPr>
          <a:xfrm>
            <a:off x="542647" y="365126"/>
            <a:ext cx="11098999" cy="332399"/>
          </a:xfrm>
          <a:prstGeom prst="rect">
            <a:avLst/>
          </a:prstGeom>
        </p:spPr>
        <p:txBody>
          <a:bodyPr vert="horz" lIns="0" tIns="0" rIns="0" bIns="0" rtlCol="0" anchor="t" anchorCtr="0">
            <a:spAutoFit/>
          </a:bodyPr>
          <a:lstStyle>
            <a:lvl1pPr>
              <a:lnSpc>
                <a:spcPct val="90000"/>
              </a:lnSpc>
              <a:defRPr cap="all" baseline="0">
                <a:solidFill>
                  <a:schemeClr val="bg1"/>
                </a:solidFill>
              </a:defRPr>
            </a:lvl1pPr>
          </a:lstStyle>
          <a:p>
            <a:r>
              <a:rPr lang="en-US" dirty="0"/>
              <a:t>CLICK TO EDIT MASTER TITLE STYLE</a:t>
            </a:r>
            <a:endParaRPr lang="en-GB" dirty="0"/>
          </a:p>
        </p:txBody>
      </p:sp>
      <p:sp>
        <p:nvSpPr>
          <p:cNvPr id="10" name="Text Placeholder 7">
            <a:extLst>
              <a:ext uri="{FF2B5EF4-FFF2-40B4-BE49-F238E27FC236}">
                <a16:creationId xmlns:a16="http://schemas.microsoft.com/office/drawing/2014/main" id="{A0CEA65A-B7A1-4C50-8002-0B775AFACAC5}"/>
              </a:ext>
            </a:extLst>
          </p:cNvPr>
          <p:cNvSpPr>
            <a:spLocks noGrp="1"/>
          </p:cNvSpPr>
          <p:nvPr>
            <p:ph type="body" sz="quarter" idx="10" hasCustomPrompt="1"/>
          </p:nvPr>
        </p:nvSpPr>
        <p:spPr>
          <a:xfrm>
            <a:off x="542647" y="814367"/>
            <a:ext cx="11098999" cy="276999"/>
          </a:xfrm>
        </p:spPr>
        <p:txBody>
          <a:bodyPr wrap="square">
            <a:spAutoFit/>
          </a:bodyPr>
          <a:lstStyle>
            <a:lvl1pPr>
              <a:lnSpc>
                <a:spcPct val="90000"/>
              </a:lnSpc>
              <a:spcBef>
                <a:spcPts val="0"/>
              </a:spcBef>
              <a:defRPr sz="2000" b="0" i="0">
                <a:solidFill>
                  <a:schemeClr val="bg2">
                    <a:lumMod val="75000"/>
                  </a:schemeClr>
                </a:solidFill>
                <a:latin typeface="Century Gothic" panose="020B0502020202020204" pitchFamily="34" charset="0"/>
              </a:defRPr>
            </a:lvl1pPr>
          </a:lstStyle>
          <a:p>
            <a:pPr lvl="0"/>
            <a:r>
              <a:rPr lang="en-US" dirty="0"/>
              <a:t>Subtitle goes here</a:t>
            </a:r>
          </a:p>
        </p:txBody>
      </p:sp>
    </p:spTree>
    <p:extLst>
      <p:ext uri="{BB962C8B-B14F-4D97-AF65-F5344CB8AC3E}">
        <p14:creationId xmlns:p14="http://schemas.microsoft.com/office/powerpoint/2010/main" val="3363325547"/>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Only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ECE8E6C-72F7-4817-8AED-69C1E2869C7D}"/>
              </a:ext>
            </a:extLst>
          </p:cNvPr>
          <p:cNvPicPr>
            <a:picLocks/>
          </p:cNvPicPr>
          <p:nvPr userDrawn="1"/>
        </p:nvPicPr>
        <p:blipFill rotWithShape="1">
          <a:blip r:embed="rId2">
            <a:extLst>
              <a:ext uri="{28A0092B-C50C-407E-A947-70E740481C1C}">
                <a14:useLocalDpi xmlns:a14="http://schemas.microsoft.com/office/drawing/2010/main" val="0"/>
              </a:ext>
            </a:extLst>
          </a:blip>
          <a:srcRect t="75" b="75"/>
          <a:stretch/>
        </p:blipFill>
        <p:spPr>
          <a:xfrm>
            <a:off x="0" y="-1"/>
            <a:ext cx="12192000" cy="6858000"/>
          </a:xfrm>
          <a:prstGeom prst="rect">
            <a:avLst/>
          </a:prstGeom>
        </p:spPr>
      </p:pic>
      <p:sp>
        <p:nvSpPr>
          <p:cNvPr id="2" name="Rectangle 1">
            <a:extLst>
              <a:ext uri="{FF2B5EF4-FFF2-40B4-BE49-F238E27FC236}">
                <a16:creationId xmlns:a16="http://schemas.microsoft.com/office/drawing/2014/main" id="{ADB2BCC8-D8C7-4311-8E24-9D7D2AB45E3A}"/>
              </a:ext>
            </a:extLst>
          </p:cNvPr>
          <p:cNvSpPr/>
          <p:nvPr userDrawn="1"/>
        </p:nvSpPr>
        <p:spPr>
          <a:xfrm>
            <a:off x="0" y="1374775"/>
            <a:ext cx="12192000" cy="548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DACC7256-B7E9-4862-8DD8-559B79F4E829}"/>
              </a:ext>
            </a:extLst>
          </p:cNvPr>
          <p:cNvSpPr>
            <a:spLocks noGrp="1"/>
          </p:cNvSpPr>
          <p:nvPr>
            <p:ph type="title" hasCustomPrompt="1"/>
          </p:nvPr>
        </p:nvSpPr>
        <p:spPr>
          <a:xfrm>
            <a:off x="542647" y="365126"/>
            <a:ext cx="11098999" cy="332399"/>
          </a:xfrm>
          <a:prstGeom prst="rect">
            <a:avLst/>
          </a:prstGeom>
        </p:spPr>
        <p:txBody>
          <a:bodyPr vert="horz" lIns="0" tIns="0" rIns="0" bIns="0" rtlCol="0" anchor="t" anchorCtr="0">
            <a:spAutoFit/>
          </a:bodyPr>
          <a:lstStyle>
            <a:lvl1pPr>
              <a:lnSpc>
                <a:spcPct val="90000"/>
              </a:lnSpc>
              <a:defRPr cap="all" baseline="0">
                <a:solidFill>
                  <a:schemeClr val="bg1"/>
                </a:solidFill>
              </a:defRPr>
            </a:lvl1pPr>
          </a:lstStyle>
          <a:p>
            <a:r>
              <a:rPr lang="en-US" dirty="0"/>
              <a:t>CLICK TO EDIT MASTER TITLE STYLE</a:t>
            </a:r>
            <a:endParaRPr lang="en-GB" dirty="0"/>
          </a:p>
        </p:txBody>
      </p:sp>
      <p:sp>
        <p:nvSpPr>
          <p:cNvPr id="10" name="Text Placeholder 7">
            <a:extLst>
              <a:ext uri="{FF2B5EF4-FFF2-40B4-BE49-F238E27FC236}">
                <a16:creationId xmlns:a16="http://schemas.microsoft.com/office/drawing/2014/main" id="{A0CEA65A-B7A1-4C50-8002-0B775AFACAC5}"/>
              </a:ext>
            </a:extLst>
          </p:cNvPr>
          <p:cNvSpPr>
            <a:spLocks noGrp="1"/>
          </p:cNvSpPr>
          <p:nvPr>
            <p:ph type="body" sz="quarter" idx="10" hasCustomPrompt="1"/>
          </p:nvPr>
        </p:nvSpPr>
        <p:spPr>
          <a:xfrm>
            <a:off x="542647" y="814367"/>
            <a:ext cx="11098999" cy="276999"/>
          </a:xfrm>
        </p:spPr>
        <p:txBody>
          <a:bodyPr wrap="square">
            <a:spAutoFit/>
          </a:bodyPr>
          <a:lstStyle>
            <a:lvl1pPr>
              <a:lnSpc>
                <a:spcPct val="90000"/>
              </a:lnSpc>
              <a:spcBef>
                <a:spcPts val="0"/>
              </a:spcBef>
              <a:defRPr sz="2000" b="0" i="0">
                <a:solidFill>
                  <a:schemeClr val="bg2">
                    <a:lumMod val="75000"/>
                  </a:schemeClr>
                </a:solidFill>
                <a:latin typeface="Century Gothic" panose="020B0502020202020204" pitchFamily="34" charset="0"/>
              </a:defRPr>
            </a:lvl1pPr>
          </a:lstStyle>
          <a:p>
            <a:pPr lvl="0"/>
            <a:r>
              <a:rPr lang="en-US" dirty="0"/>
              <a:t>Subtitle goes here</a:t>
            </a:r>
          </a:p>
        </p:txBody>
      </p:sp>
      <p:sp>
        <p:nvSpPr>
          <p:cNvPr id="7" name="TextBox 6">
            <a:extLst>
              <a:ext uri="{FF2B5EF4-FFF2-40B4-BE49-F238E27FC236}">
                <a16:creationId xmlns:a16="http://schemas.microsoft.com/office/drawing/2014/main" id="{532502F7-ACED-40D2-BE3A-765318E5072D}"/>
              </a:ext>
            </a:extLst>
          </p:cNvPr>
          <p:cNvSpPr txBox="1"/>
          <p:nvPr userDrawn="1"/>
        </p:nvSpPr>
        <p:spPr>
          <a:xfrm>
            <a:off x="550863" y="6486685"/>
            <a:ext cx="3254096"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12" name="TextBox 11">
            <a:extLst>
              <a:ext uri="{FF2B5EF4-FFF2-40B4-BE49-F238E27FC236}">
                <a16:creationId xmlns:a16="http://schemas.microsoft.com/office/drawing/2014/main" id="{1E513B6A-6C28-46E0-93D0-6A847CF6B470}"/>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13" name="Footer Placeholder 3">
            <a:extLst>
              <a:ext uri="{FF2B5EF4-FFF2-40B4-BE49-F238E27FC236}">
                <a16:creationId xmlns:a16="http://schemas.microsoft.com/office/drawing/2014/main" id="{EC34A69B-83A1-449E-8F73-81B50E886EAD}"/>
              </a:ext>
            </a:extLst>
          </p:cNvPr>
          <p:cNvSpPr>
            <a:spLocks noGrp="1"/>
          </p:cNvSpPr>
          <p:nvPr>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2">
                    <a:lumMod val="75000"/>
                  </a:schemeClr>
                </a:solidFill>
              </a:defRPr>
            </a:lvl1pPr>
          </a:lstStyle>
          <a:p>
            <a:r>
              <a:rPr lang="en-US" dirty="0"/>
              <a:t>To edit the footer text go to Insert &gt; Header &amp; Footer</a:t>
            </a:r>
          </a:p>
          <a:p>
            <a:r>
              <a:rPr lang="en-US" dirty="0"/>
              <a:t>Footer can span to two lines </a:t>
            </a:r>
          </a:p>
        </p:txBody>
      </p:sp>
    </p:spTree>
    <p:extLst>
      <p:ext uri="{BB962C8B-B14F-4D97-AF65-F5344CB8AC3E}">
        <p14:creationId xmlns:p14="http://schemas.microsoft.com/office/powerpoint/2010/main" val="1047409433"/>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ntent &amp; Small Image">
    <p:spTree>
      <p:nvGrpSpPr>
        <p:cNvPr id="1" name=""/>
        <p:cNvGrpSpPr/>
        <p:nvPr/>
      </p:nvGrpSpPr>
      <p:grpSpPr>
        <a:xfrm>
          <a:off x="0" y="0"/>
          <a:ext cx="0" cy="0"/>
          <a:chOff x="0" y="0"/>
          <a:chExt cx="0" cy="0"/>
        </a:xfrm>
      </p:grpSpPr>
      <p:sp>
        <p:nvSpPr>
          <p:cNvPr id="12" name="Picture Placeholder 6">
            <a:extLst>
              <a:ext uri="{FF2B5EF4-FFF2-40B4-BE49-F238E27FC236}">
                <a16:creationId xmlns:a16="http://schemas.microsoft.com/office/drawing/2014/main" id="{536A26BA-6333-454B-9129-A69F99259A6E}"/>
              </a:ext>
            </a:extLst>
          </p:cNvPr>
          <p:cNvSpPr>
            <a:spLocks noGrp="1"/>
          </p:cNvSpPr>
          <p:nvPr>
            <p:ph type="pic" sz="quarter" idx="17"/>
          </p:nvPr>
        </p:nvSpPr>
        <p:spPr>
          <a:xfrm>
            <a:off x="0" y="0"/>
            <a:ext cx="4541003" cy="6858000"/>
          </a:xfrm>
          <a:solidFill>
            <a:schemeClr val="tx1"/>
          </a:solidFill>
          <a:ln>
            <a:noFill/>
          </a:ln>
        </p:spPr>
        <p:txBody>
          <a:bodyPr anchor="ctr"/>
          <a:lstStyle>
            <a:lvl1pPr algn="ctr">
              <a:defRPr b="0" i="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15144576-850E-414C-8E25-EB0EBE7F76E5}"/>
              </a:ext>
            </a:extLst>
          </p:cNvPr>
          <p:cNvSpPr>
            <a:spLocks noGrp="1"/>
          </p:cNvSpPr>
          <p:nvPr>
            <p:ph type="title" hasCustomPrompt="1"/>
          </p:nvPr>
        </p:nvSpPr>
        <p:spPr>
          <a:xfrm>
            <a:off x="5021629" y="381387"/>
            <a:ext cx="6619330" cy="664797"/>
          </a:xfrm>
        </p:spPr>
        <p:txBody>
          <a:bodyPr>
            <a:spAutoFit/>
          </a:bodyPr>
          <a:lstStyle>
            <a:lvl1pPr>
              <a:lnSpc>
                <a:spcPct val="90000"/>
              </a:lnSpc>
              <a:defRPr/>
            </a:lvl1pPr>
          </a:lstStyle>
          <a:p>
            <a:r>
              <a:rPr lang="en-US" dirty="0"/>
              <a:t>Click to edit Master title style</a:t>
            </a:r>
            <a:br>
              <a:rPr lang="en-US" dirty="0"/>
            </a:br>
            <a:r>
              <a:rPr lang="en-US" dirty="0"/>
              <a:t>can be two lines</a:t>
            </a:r>
            <a:endParaRPr lang="en-GB" dirty="0"/>
          </a:p>
        </p:txBody>
      </p:sp>
      <p:sp>
        <p:nvSpPr>
          <p:cNvPr id="13" name="Content Placeholder 2">
            <a:extLst>
              <a:ext uri="{FF2B5EF4-FFF2-40B4-BE49-F238E27FC236}">
                <a16:creationId xmlns:a16="http://schemas.microsoft.com/office/drawing/2014/main" id="{565FB3A7-DFC6-4198-A420-238EEE862C3E}"/>
              </a:ext>
            </a:extLst>
          </p:cNvPr>
          <p:cNvSpPr>
            <a:spLocks noGrp="1"/>
          </p:cNvSpPr>
          <p:nvPr>
            <p:ph idx="16"/>
          </p:nvPr>
        </p:nvSpPr>
        <p:spPr>
          <a:xfrm>
            <a:off x="5021629" y="1641777"/>
            <a:ext cx="6619687" cy="4608513"/>
          </a:xfrm>
        </p:spPr>
        <p:txBody>
          <a:bodyPr>
            <a:noAutofit/>
          </a:bodyPr>
          <a:lstStyle>
            <a:lvl1pPr>
              <a:defRPr sz="1400" b="0" i="0"/>
            </a:lvl1pPr>
            <a:lvl2pPr>
              <a:defRPr sz="1400" b="0" i="0"/>
            </a:lvl2pPr>
            <a:lvl3pPr>
              <a:buClr>
                <a:schemeClr val="accent1"/>
              </a:buClr>
              <a:defRPr sz="1400" b="0" i="0"/>
            </a:lvl3pPr>
            <a:lvl4pPr>
              <a:buClr>
                <a:schemeClr val="accent1"/>
              </a:buClr>
              <a:defRPr sz="1200" b="0" i="0"/>
            </a:lvl4pPr>
            <a:lvl5pPr>
              <a:buClr>
                <a:schemeClr val="accent1"/>
              </a:buClr>
              <a:defRPr sz="1200"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Placeholder 7">
            <a:extLst>
              <a:ext uri="{FF2B5EF4-FFF2-40B4-BE49-F238E27FC236}">
                <a16:creationId xmlns:a16="http://schemas.microsoft.com/office/drawing/2014/main" id="{16173A2D-3D12-7546-ABC9-798CE57B7ED9}"/>
              </a:ext>
            </a:extLst>
          </p:cNvPr>
          <p:cNvSpPr>
            <a:spLocks noGrp="1"/>
          </p:cNvSpPr>
          <p:nvPr>
            <p:ph type="body" sz="quarter" idx="10" hasCustomPrompt="1"/>
          </p:nvPr>
        </p:nvSpPr>
        <p:spPr>
          <a:xfrm>
            <a:off x="5021629" y="1157250"/>
            <a:ext cx="6619330" cy="276999"/>
          </a:xfrm>
        </p:spPr>
        <p:txBody>
          <a:bodyPr>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10" name="TextBox 9">
            <a:extLst>
              <a:ext uri="{FF2B5EF4-FFF2-40B4-BE49-F238E27FC236}">
                <a16:creationId xmlns:a16="http://schemas.microsoft.com/office/drawing/2014/main" id="{3514079A-CFC9-CA40-A5FA-744495EF2D30}"/>
              </a:ext>
            </a:extLst>
          </p:cNvPr>
          <p:cNvSpPr txBox="1"/>
          <p:nvPr/>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11" name="TextBox 10">
            <a:extLst>
              <a:ext uri="{FF2B5EF4-FFF2-40B4-BE49-F238E27FC236}">
                <a16:creationId xmlns:a16="http://schemas.microsoft.com/office/drawing/2014/main" id="{3272E8A5-F9DB-784E-A892-32E597B71BEA}"/>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15" name="Footer Placeholder 3">
            <a:extLst>
              <a:ext uri="{FF2B5EF4-FFF2-40B4-BE49-F238E27FC236}">
                <a16:creationId xmlns:a16="http://schemas.microsoft.com/office/drawing/2014/main" id="{2A2B500A-B20C-40BB-A8DA-6568BD2100D9}"/>
              </a:ext>
            </a:extLst>
          </p:cNvPr>
          <p:cNvSpPr>
            <a:spLocks noGrp="1"/>
          </p:cNvSpPr>
          <p:nvPr>
            <p:ph type="ftr" sz="quarter" idx="3"/>
          </p:nvPr>
        </p:nvSpPr>
        <p:spPr>
          <a:xfrm>
            <a:off x="5021629" y="6463172"/>
            <a:ext cx="6351220" cy="297962"/>
          </a:xfrm>
          <a:prstGeom prst="rect">
            <a:avLst/>
          </a:prstGeom>
          <a:noFill/>
        </p:spPr>
        <p:txBody>
          <a:bodyPr vert="horz" wrap="square" lIns="45720" tIns="36000" rIns="91440" bIns="45720" rtlCol="0" anchor="t" anchorCtr="0">
            <a:spAutoFit/>
          </a:bodyPr>
          <a:lstStyle>
            <a:lvl1pPr>
              <a:defRPr lang="en-US" sz="700" smtClean="0">
                <a:solidFill>
                  <a:schemeClr val="bg2">
                    <a:lumMod val="75000"/>
                  </a:schemeClr>
                </a:solidFill>
              </a:defRPr>
            </a:lvl1pPr>
          </a:lstStyle>
          <a:p>
            <a:r>
              <a:rPr lang="en-US" dirty="0"/>
              <a:t>To edit the footer text go to Insert &gt; Header &amp; Footer</a:t>
            </a:r>
          </a:p>
          <a:p>
            <a:r>
              <a:rPr lang="en-US" dirty="0"/>
              <a:t>Footer can span to two lines </a:t>
            </a:r>
          </a:p>
        </p:txBody>
      </p:sp>
    </p:spTree>
    <p:extLst>
      <p:ext uri="{BB962C8B-B14F-4D97-AF65-F5344CB8AC3E}">
        <p14:creationId xmlns:p14="http://schemas.microsoft.com/office/powerpoint/2010/main" val="340762990"/>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ent &amp; Large Image">
    <p:spTree>
      <p:nvGrpSpPr>
        <p:cNvPr id="1" name=""/>
        <p:cNvGrpSpPr/>
        <p:nvPr/>
      </p:nvGrpSpPr>
      <p:grpSpPr>
        <a:xfrm>
          <a:off x="0" y="0"/>
          <a:ext cx="0" cy="0"/>
          <a:chOff x="0" y="0"/>
          <a:chExt cx="0" cy="0"/>
        </a:xfrm>
      </p:grpSpPr>
      <p:sp>
        <p:nvSpPr>
          <p:cNvPr id="17" name="Picture Placeholder 12">
            <a:extLst>
              <a:ext uri="{FF2B5EF4-FFF2-40B4-BE49-F238E27FC236}">
                <a16:creationId xmlns:a16="http://schemas.microsoft.com/office/drawing/2014/main" id="{F2852101-96E6-48D2-9B72-9BAD8CA88EA3}"/>
              </a:ext>
            </a:extLst>
          </p:cNvPr>
          <p:cNvSpPr>
            <a:spLocks noGrp="1"/>
          </p:cNvSpPr>
          <p:nvPr>
            <p:ph type="pic" sz="quarter" idx="14"/>
          </p:nvPr>
        </p:nvSpPr>
        <p:spPr>
          <a:xfrm>
            <a:off x="0" y="0"/>
            <a:ext cx="6614784" cy="6858000"/>
          </a:xfrm>
          <a:solidFill>
            <a:schemeClr val="tx1"/>
          </a:solidFill>
        </p:spPr>
        <p:txBody>
          <a:bodyPr anchor="ctr"/>
          <a:lstStyle>
            <a:lvl1pPr algn="ctr">
              <a:defRPr b="0" i="0">
                <a:solidFill>
                  <a:schemeClr val="bg1"/>
                </a:solidFill>
              </a:defRPr>
            </a:lvl1pPr>
          </a:lstStyle>
          <a:p>
            <a:r>
              <a:rPr lang="en-US"/>
              <a:t>Click icon to add picture</a:t>
            </a:r>
            <a:endParaRPr lang="en-GB" dirty="0"/>
          </a:p>
        </p:txBody>
      </p:sp>
      <p:sp>
        <p:nvSpPr>
          <p:cNvPr id="13" name="Content Placeholder 2">
            <a:extLst>
              <a:ext uri="{FF2B5EF4-FFF2-40B4-BE49-F238E27FC236}">
                <a16:creationId xmlns:a16="http://schemas.microsoft.com/office/drawing/2014/main" id="{565FB3A7-DFC6-4198-A420-238EEE862C3E}"/>
              </a:ext>
            </a:extLst>
          </p:cNvPr>
          <p:cNvSpPr>
            <a:spLocks noGrp="1"/>
          </p:cNvSpPr>
          <p:nvPr>
            <p:ph idx="16"/>
          </p:nvPr>
        </p:nvSpPr>
        <p:spPr>
          <a:xfrm>
            <a:off x="6949142" y="1641777"/>
            <a:ext cx="4692174" cy="4608513"/>
          </a:xfrm>
        </p:spPr>
        <p:txBody>
          <a:bodyPr>
            <a:noAutofit/>
          </a:bodyPr>
          <a:lstStyle>
            <a:lvl1pPr>
              <a:defRPr sz="1400" b="0" i="0"/>
            </a:lvl1pPr>
            <a:lvl2pPr>
              <a:defRPr sz="1400" b="0" i="0"/>
            </a:lvl2pPr>
            <a:lvl3pPr>
              <a:buClr>
                <a:schemeClr val="accent1"/>
              </a:buClr>
              <a:defRPr sz="1400" b="0" i="0"/>
            </a:lvl3pPr>
            <a:lvl4pPr>
              <a:buClr>
                <a:schemeClr val="accent1"/>
              </a:buClr>
              <a:defRPr sz="1200" b="0" i="0"/>
            </a:lvl4pPr>
            <a:lvl5pPr>
              <a:buClr>
                <a:schemeClr val="accent1"/>
              </a:buClr>
              <a:defRPr sz="1200"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Box 9">
            <a:extLst>
              <a:ext uri="{FF2B5EF4-FFF2-40B4-BE49-F238E27FC236}">
                <a16:creationId xmlns:a16="http://schemas.microsoft.com/office/drawing/2014/main" id="{3514079A-CFC9-CA40-A5FA-744495EF2D30}"/>
              </a:ext>
            </a:extLst>
          </p:cNvPr>
          <p:cNvSpPr txBox="1"/>
          <p:nvPr/>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16" name="Title 1">
            <a:extLst>
              <a:ext uri="{FF2B5EF4-FFF2-40B4-BE49-F238E27FC236}">
                <a16:creationId xmlns:a16="http://schemas.microsoft.com/office/drawing/2014/main" id="{43599993-ECCA-48C1-8E41-BB20F5CF0EC9}"/>
              </a:ext>
            </a:extLst>
          </p:cNvPr>
          <p:cNvSpPr>
            <a:spLocks noGrp="1"/>
          </p:cNvSpPr>
          <p:nvPr>
            <p:ph type="title" hasCustomPrompt="1"/>
          </p:nvPr>
        </p:nvSpPr>
        <p:spPr>
          <a:xfrm>
            <a:off x="6953249" y="365125"/>
            <a:ext cx="4691996" cy="664797"/>
          </a:xfrm>
        </p:spPr>
        <p:txBody>
          <a:bodyPr anchor="t" anchorCtr="0">
            <a:spAutoFit/>
          </a:bodyPr>
          <a:lstStyle>
            <a:lvl1pPr>
              <a:lnSpc>
                <a:spcPct val="90000"/>
              </a:lnSpc>
              <a:defRPr/>
            </a:lvl1pPr>
          </a:lstStyle>
          <a:p>
            <a:r>
              <a:rPr lang="en-US" dirty="0"/>
              <a:t>Click to edit Master title style can be two lines</a:t>
            </a:r>
            <a:endParaRPr lang="en-GB" dirty="0"/>
          </a:p>
        </p:txBody>
      </p:sp>
      <p:sp>
        <p:nvSpPr>
          <p:cNvPr id="18" name="Text Placeholder 7">
            <a:extLst>
              <a:ext uri="{FF2B5EF4-FFF2-40B4-BE49-F238E27FC236}">
                <a16:creationId xmlns:a16="http://schemas.microsoft.com/office/drawing/2014/main" id="{9FA1314A-625E-4943-B43C-FDC9D623B4A8}"/>
              </a:ext>
            </a:extLst>
          </p:cNvPr>
          <p:cNvSpPr>
            <a:spLocks noGrp="1"/>
          </p:cNvSpPr>
          <p:nvPr>
            <p:ph type="body" sz="quarter" idx="10" hasCustomPrompt="1"/>
          </p:nvPr>
        </p:nvSpPr>
        <p:spPr>
          <a:xfrm>
            <a:off x="6949142" y="1144329"/>
            <a:ext cx="4691995" cy="276999"/>
          </a:xfrm>
        </p:spPr>
        <p:txBody>
          <a:bodyPr anchor="t" anchorCtr="0">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9" name="TextBox 8">
            <a:extLst>
              <a:ext uri="{FF2B5EF4-FFF2-40B4-BE49-F238E27FC236}">
                <a16:creationId xmlns:a16="http://schemas.microsoft.com/office/drawing/2014/main" id="{CE78A84B-6B7F-3F4B-A48C-24529EB0BEC2}"/>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14" name="Footer Placeholder 3">
            <a:extLst>
              <a:ext uri="{FF2B5EF4-FFF2-40B4-BE49-F238E27FC236}">
                <a16:creationId xmlns:a16="http://schemas.microsoft.com/office/drawing/2014/main" id="{10B16828-6630-4ECE-AE69-4BF1C38A3090}"/>
              </a:ext>
            </a:extLst>
          </p:cNvPr>
          <p:cNvSpPr>
            <a:spLocks noGrp="1"/>
          </p:cNvSpPr>
          <p:nvPr>
            <p:ph type="ftr" sz="quarter" idx="3"/>
          </p:nvPr>
        </p:nvSpPr>
        <p:spPr>
          <a:xfrm>
            <a:off x="6953249" y="6463172"/>
            <a:ext cx="4419600" cy="297962"/>
          </a:xfrm>
          <a:prstGeom prst="rect">
            <a:avLst/>
          </a:prstGeom>
          <a:noFill/>
        </p:spPr>
        <p:txBody>
          <a:bodyPr vert="horz" wrap="square" lIns="45720" tIns="36000" rIns="91440" bIns="45720" rtlCol="0" anchor="t" anchorCtr="0">
            <a:spAutoFit/>
          </a:bodyPr>
          <a:lstStyle>
            <a:lvl1pPr>
              <a:defRPr lang="en-US" sz="700" smtClean="0">
                <a:solidFill>
                  <a:schemeClr val="bg2">
                    <a:lumMod val="75000"/>
                  </a:schemeClr>
                </a:solidFill>
              </a:defRPr>
            </a:lvl1pPr>
          </a:lstStyle>
          <a:p>
            <a:r>
              <a:rPr lang="en-US" dirty="0"/>
              <a:t>To edit the footer text go to Insert &gt; Header &amp; Footer</a:t>
            </a:r>
          </a:p>
          <a:p>
            <a:r>
              <a:rPr lang="en-US" dirty="0"/>
              <a:t>Footer can span to two lines </a:t>
            </a:r>
          </a:p>
        </p:txBody>
      </p:sp>
    </p:spTree>
    <p:extLst>
      <p:ext uri="{BB962C8B-B14F-4D97-AF65-F5344CB8AC3E}">
        <p14:creationId xmlns:p14="http://schemas.microsoft.com/office/powerpoint/2010/main" val="3692667270"/>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ustom Layout 1">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17639EE-8135-4BFC-9D3A-6AEB76BC34EF}"/>
              </a:ext>
            </a:extLst>
          </p:cNvPr>
          <p:cNvPicPr>
            <a:picLocks noChangeAspect="1"/>
          </p:cNvPicPr>
          <p:nvPr userDrawn="1"/>
        </p:nvPicPr>
        <p:blipFill rotWithShape="1">
          <a:blip r:embed="rId2" cstate="email">
            <a:grayscl/>
            <a:alphaModFix amt="80000"/>
            <a:extLst>
              <a:ext uri="{28A0092B-C50C-407E-A947-70E740481C1C}">
                <a14:useLocalDpi xmlns:a14="http://schemas.microsoft.com/office/drawing/2010/main"/>
              </a:ext>
            </a:extLst>
          </a:blip>
          <a:srcRect l="-2"/>
          <a:stretch/>
        </p:blipFill>
        <p:spPr>
          <a:xfrm>
            <a:off x="0" y="0"/>
            <a:ext cx="12192000" cy="6858000"/>
          </a:xfrm>
          <a:prstGeom prst="rect">
            <a:avLst/>
          </a:prstGeom>
        </p:spPr>
      </p:pic>
      <p:sp>
        <p:nvSpPr>
          <p:cNvPr id="7" name="Text Placeholder 2">
            <a:extLst>
              <a:ext uri="{FF2B5EF4-FFF2-40B4-BE49-F238E27FC236}">
                <a16:creationId xmlns:a16="http://schemas.microsoft.com/office/drawing/2014/main" id="{C6B67007-3E56-6F41-A1C4-064534E2833A}"/>
              </a:ext>
            </a:extLst>
          </p:cNvPr>
          <p:cNvSpPr>
            <a:spLocks noGrp="1"/>
          </p:cNvSpPr>
          <p:nvPr>
            <p:ph idx="1"/>
          </p:nvPr>
        </p:nvSpPr>
        <p:spPr>
          <a:xfrm>
            <a:off x="542647" y="1629968"/>
            <a:ext cx="11090275" cy="4608513"/>
          </a:xfrm>
          <a:prstGeom prst="rect">
            <a:avLst/>
          </a:prstGeom>
        </p:spPr>
        <p:txBody>
          <a:bodyPr vert="horz" lIns="0" tIns="0" rIns="0" bIns="0" rtlCol="0">
            <a:noAutofit/>
          </a:bodyPr>
          <a:lstStyle>
            <a:lvl1pPr>
              <a:defRPr b="0" i="0">
                <a:solidFill>
                  <a:schemeClr val="accent3"/>
                </a:solidFill>
                <a:latin typeface="+mn-lt"/>
              </a:defRPr>
            </a:lvl1pPr>
            <a:lvl2pPr>
              <a:defRPr b="0" i="0">
                <a:solidFill>
                  <a:schemeClr val="accent3"/>
                </a:solidFill>
                <a:latin typeface="+mn-lt"/>
              </a:defRPr>
            </a:lvl2pPr>
            <a:lvl3pPr>
              <a:buClr>
                <a:schemeClr val="accent1"/>
              </a:buClr>
              <a:defRPr b="0" i="0">
                <a:solidFill>
                  <a:schemeClr val="accent3"/>
                </a:solidFill>
                <a:latin typeface="+mn-lt"/>
              </a:defRPr>
            </a:lvl3pPr>
            <a:lvl4pPr>
              <a:buClr>
                <a:schemeClr val="accent1"/>
              </a:buClr>
              <a:defRPr b="0" i="0">
                <a:solidFill>
                  <a:schemeClr val="accent3"/>
                </a:solidFill>
                <a:latin typeface="+mn-lt"/>
              </a:defRPr>
            </a:lvl4pPr>
            <a:lvl5pPr>
              <a:buClr>
                <a:schemeClr val="accent1"/>
              </a:buClr>
              <a:defRPr b="0" i="0">
                <a:solidFill>
                  <a:schemeClr val="accent3"/>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Footer Placeholder 3">
            <a:extLst>
              <a:ext uri="{FF2B5EF4-FFF2-40B4-BE49-F238E27FC236}">
                <a16:creationId xmlns:a16="http://schemas.microsoft.com/office/drawing/2014/main" id="{501985A6-9C02-414C-810B-274BC247BCAF}"/>
              </a:ext>
            </a:extLst>
          </p:cNvPr>
          <p:cNvSpPr>
            <a:spLocks noGrp="1"/>
          </p:cNvSpPr>
          <p:nvPr>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2">
                    <a:lumMod val="75000"/>
                  </a:schemeClr>
                </a:solidFill>
              </a:defRPr>
            </a:lvl1pPr>
          </a:lstStyle>
          <a:p>
            <a:r>
              <a:rPr lang="en-US" dirty="0"/>
              <a:t>To edit the footer text go to Insert &gt; Header &amp; Footer</a:t>
            </a:r>
          </a:p>
          <a:p>
            <a:r>
              <a:rPr lang="en-US" dirty="0"/>
              <a:t>Footer can span to two lines </a:t>
            </a:r>
          </a:p>
        </p:txBody>
      </p:sp>
      <p:sp>
        <p:nvSpPr>
          <p:cNvPr id="10" name="Title Placeholder 1">
            <a:extLst>
              <a:ext uri="{FF2B5EF4-FFF2-40B4-BE49-F238E27FC236}">
                <a16:creationId xmlns:a16="http://schemas.microsoft.com/office/drawing/2014/main" id="{F99AAA5E-5BA8-4FC1-B51B-ACBC0A983C09}"/>
              </a:ext>
            </a:extLst>
          </p:cNvPr>
          <p:cNvSpPr>
            <a:spLocks noGrp="1"/>
          </p:cNvSpPr>
          <p:nvPr>
            <p:ph type="title" hasCustomPrompt="1"/>
          </p:nvPr>
        </p:nvSpPr>
        <p:spPr>
          <a:xfrm>
            <a:off x="542647" y="365126"/>
            <a:ext cx="11098999" cy="332399"/>
          </a:xfrm>
          <a:prstGeom prst="rect">
            <a:avLst/>
          </a:prstGeom>
        </p:spPr>
        <p:txBody>
          <a:bodyPr vert="horz" lIns="0" tIns="0" rIns="0" bIns="0" rtlCol="0" anchor="t" anchorCtr="0">
            <a:spAutoFit/>
          </a:bodyPr>
          <a:lstStyle>
            <a:lvl1pPr>
              <a:lnSpc>
                <a:spcPct val="90000"/>
              </a:lnSpc>
              <a:defRPr cap="all" baseline="0">
                <a:solidFill>
                  <a:schemeClr val="tx1"/>
                </a:solidFill>
              </a:defRPr>
            </a:lvl1pPr>
          </a:lstStyle>
          <a:p>
            <a:r>
              <a:rPr lang="en-US" dirty="0"/>
              <a:t>CLICK TO EDIT MASTER TITLE STYLE</a:t>
            </a:r>
            <a:endParaRPr lang="en-GB" dirty="0"/>
          </a:p>
        </p:txBody>
      </p:sp>
      <p:sp>
        <p:nvSpPr>
          <p:cNvPr id="11" name="Text Placeholder 7">
            <a:extLst>
              <a:ext uri="{FF2B5EF4-FFF2-40B4-BE49-F238E27FC236}">
                <a16:creationId xmlns:a16="http://schemas.microsoft.com/office/drawing/2014/main" id="{37934683-6931-4841-BFED-E8B53DEDE6F0}"/>
              </a:ext>
            </a:extLst>
          </p:cNvPr>
          <p:cNvSpPr>
            <a:spLocks noGrp="1"/>
          </p:cNvSpPr>
          <p:nvPr>
            <p:ph type="body" sz="quarter" idx="10" hasCustomPrompt="1"/>
          </p:nvPr>
        </p:nvSpPr>
        <p:spPr>
          <a:xfrm>
            <a:off x="542647" y="814367"/>
            <a:ext cx="11098999" cy="276999"/>
          </a:xfrm>
        </p:spPr>
        <p:txBody>
          <a:bodyPr wrap="square">
            <a:spAutoFit/>
          </a:bodyPr>
          <a:lstStyle>
            <a:lvl1pP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12" name="TextBox 11">
            <a:extLst>
              <a:ext uri="{FF2B5EF4-FFF2-40B4-BE49-F238E27FC236}">
                <a16:creationId xmlns:a16="http://schemas.microsoft.com/office/drawing/2014/main" id="{A7127A8D-70B8-4E4C-9D5B-909E15D8C211}"/>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13" name="TextBox 12">
            <a:extLst>
              <a:ext uri="{FF2B5EF4-FFF2-40B4-BE49-F238E27FC236}">
                <a16:creationId xmlns:a16="http://schemas.microsoft.com/office/drawing/2014/main" id="{C2BD9DA9-DCBB-48EF-9512-AFC0D25F2500}"/>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5066590"/>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Content Black">
    <p:bg>
      <p:bgPr>
        <a:solidFill>
          <a:schemeClr val="tx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6474618-5F3F-452B-8D18-95E07FD6C432}"/>
              </a:ext>
            </a:extLst>
          </p:cNvPr>
          <p:cNvSpPr>
            <a:spLocks noGrp="1"/>
          </p:cNvSpPr>
          <p:nvPr>
            <p:ph type="body" sz="quarter" idx="11"/>
          </p:nvPr>
        </p:nvSpPr>
        <p:spPr>
          <a:xfrm>
            <a:off x="5743575" y="1187450"/>
            <a:ext cx="5898072" cy="2241550"/>
          </a:xfrm>
        </p:spPr>
        <p:txBody>
          <a:bodyPr>
            <a:normAutofit/>
          </a:bodyPr>
          <a:lstStyle>
            <a:lvl1pPr>
              <a:defRPr sz="1400" b="0" i="0">
                <a:solidFill>
                  <a:schemeClr val="bg1"/>
                </a:solidFill>
              </a:defRPr>
            </a:lvl1pPr>
            <a:lvl2pPr>
              <a:defRPr sz="1400" b="0" i="0">
                <a:solidFill>
                  <a:schemeClr val="bg1"/>
                </a:solidFill>
              </a:defRPr>
            </a:lvl2pPr>
            <a:lvl3pPr>
              <a:buClr>
                <a:schemeClr val="accent1"/>
              </a:buClr>
              <a:defRPr sz="1400" b="0" i="0">
                <a:solidFill>
                  <a:schemeClr val="bg1"/>
                </a:solidFill>
              </a:defRPr>
            </a:lvl3pPr>
            <a:lvl4pPr>
              <a:buClr>
                <a:schemeClr val="accent1"/>
              </a:buClr>
              <a:defRPr sz="1200" b="0" i="0">
                <a:solidFill>
                  <a:schemeClr val="bg1"/>
                </a:solidFill>
              </a:defRPr>
            </a:lvl4pPr>
            <a:lvl5pPr>
              <a:buClr>
                <a:schemeClr val="accent1"/>
              </a:buClr>
              <a:defRPr sz="1200" b="0" i="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8">
            <a:extLst>
              <a:ext uri="{FF2B5EF4-FFF2-40B4-BE49-F238E27FC236}">
                <a16:creationId xmlns:a16="http://schemas.microsoft.com/office/drawing/2014/main" id="{D0633ECB-BC07-45B8-A9BD-06F698C4F3A7}"/>
              </a:ext>
            </a:extLst>
          </p:cNvPr>
          <p:cNvSpPr>
            <a:spLocks noGrp="1"/>
          </p:cNvSpPr>
          <p:nvPr>
            <p:ph type="body" sz="quarter" idx="13"/>
          </p:nvPr>
        </p:nvSpPr>
        <p:spPr>
          <a:xfrm>
            <a:off x="5743575" y="3713673"/>
            <a:ext cx="5898072" cy="2241550"/>
          </a:xfrm>
        </p:spPr>
        <p:txBody>
          <a:bodyPr>
            <a:normAutofit/>
          </a:bodyPr>
          <a:lstStyle>
            <a:lvl1pPr>
              <a:defRPr sz="1400" b="0" i="0">
                <a:solidFill>
                  <a:schemeClr val="bg1"/>
                </a:solidFill>
              </a:defRPr>
            </a:lvl1pPr>
            <a:lvl2pPr>
              <a:defRPr sz="1400" b="0" i="0">
                <a:solidFill>
                  <a:schemeClr val="bg1"/>
                </a:solidFill>
              </a:defRPr>
            </a:lvl2pPr>
            <a:lvl3pPr>
              <a:buClr>
                <a:schemeClr val="accent1"/>
              </a:buClr>
              <a:defRPr sz="1400" b="0" i="0">
                <a:solidFill>
                  <a:schemeClr val="bg1"/>
                </a:solidFill>
              </a:defRPr>
            </a:lvl3pPr>
            <a:lvl4pPr>
              <a:buClr>
                <a:schemeClr val="accent1"/>
              </a:buClr>
              <a:defRPr sz="1200" b="0" i="0">
                <a:solidFill>
                  <a:schemeClr val="bg1"/>
                </a:solidFill>
              </a:defRPr>
            </a:lvl4pPr>
            <a:lvl5pPr>
              <a:buClr>
                <a:schemeClr val="accent1"/>
              </a:buClr>
              <a:defRPr sz="1200" b="0" i="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16">
            <a:extLst>
              <a:ext uri="{FF2B5EF4-FFF2-40B4-BE49-F238E27FC236}">
                <a16:creationId xmlns:a16="http://schemas.microsoft.com/office/drawing/2014/main" id="{76CE307B-7B41-40F2-9134-2FDAD5AB9EED}"/>
              </a:ext>
            </a:extLst>
          </p:cNvPr>
          <p:cNvSpPr>
            <a:spLocks noGrp="1"/>
          </p:cNvSpPr>
          <p:nvPr>
            <p:ph type="pic" sz="quarter" idx="14" hasCustomPrompt="1"/>
          </p:nvPr>
        </p:nvSpPr>
        <p:spPr>
          <a:xfrm rot="5400000">
            <a:off x="2926672" y="3414014"/>
            <a:ext cx="4480560" cy="27432"/>
          </a:xfrm>
          <a:solidFill>
            <a:schemeClr val="accent3"/>
          </a:solidFill>
          <a:ln>
            <a:noFill/>
          </a:ln>
        </p:spPr>
        <p:txBody>
          <a:bodyPr/>
          <a:lstStyle>
            <a:lvl1pPr>
              <a:defRPr b="0" i="0"/>
            </a:lvl1pPr>
          </a:lstStyle>
          <a:p>
            <a:r>
              <a:rPr lang="en-US" dirty="0"/>
              <a:t> </a:t>
            </a:r>
          </a:p>
        </p:txBody>
      </p:sp>
      <p:sp>
        <p:nvSpPr>
          <p:cNvPr id="16" name="Title Placeholder 1">
            <a:extLst>
              <a:ext uri="{FF2B5EF4-FFF2-40B4-BE49-F238E27FC236}">
                <a16:creationId xmlns:a16="http://schemas.microsoft.com/office/drawing/2014/main" id="{356C258B-25D3-4ED4-A295-CDBBDD1287FA}"/>
              </a:ext>
            </a:extLst>
          </p:cNvPr>
          <p:cNvSpPr>
            <a:spLocks noGrp="1"/>
          </p:cNvSpPr>
          <p:nvPr>
            <p:ph type="title" hasCustomPrompt="1"/>
          </p:nvPr>
        </p:nvSpPr>
        <p:spPr>
          <a:xfrm>
            <a:off x="546755" y="1187450"/>
            <a:ext cx="4087158" cy="664797"/>
          </a:xfrm>
          <a:prstGeom prst="rect">
            <a:avLst/>
          </a:prstGeom>
        </p:spPr>
        <p:txBody>
          <a:bodyPr vert="horz" lIns="0" tIns="0" rIns="0" bIns="0" rtlCol="0" anchor="t" anchorCtr="0">
            <a:spAutoFit/>
          </a:bodyPr>
          <a:lstStyle>
            <a:lvl1pPr algn="r">
              <a:lnSpc>
                <a:spcPct val="90000"/>
              </a:lnSpc>
              <a:defRPr cap="all" baseline="0">
                <a:solidFill>
                  <a:schemeClr val="bg1"/>
                </a:solidFill>
              </a:defRPr>
            </a:lvl1pPr>
          </a:lstStyle>
          <a:p>
            <a:r>
              <a:rPr lang="en-US" dirty="0"/>
              <a:t>CLICK TO EDIT MASTER TITLE STYLE can be two lines</a:t>
            </a:r>
            <a:endParaRPr lang="en-GB" dirty="0"/>
          </a:p>
        </p:txBody>
      </p:sp>
      <p:sp>
        <p:nvSpPr>
          <p:cNvPr id="17" name="Text Placeholder 7">
            <a:extLst>
              <a:ext uri="{FF2B5EF4-FFF2-40B4-BE49-F238E27FC236}">
                <a16:creationId xmlns:a16="http://schemas.microsoft.com/office/drawing/2014/main" id="{DC61FCC4-7FF4-4D39-9D8F-EF7944B82E62}"/>
              </a:ext>
            </a:extLst>
          </p:cNvPr>
          <p:cNvSpPr>
            <a:spLocks noGrp="1"/>
          </p:cNvSpPr>
          <p:nvPr>
            <p:ph type="body" sz="quarter" idx="15" hasCustomPrompt="1"/>
          </p:nvPr>
        </p:nvSpPr>
        <p:spPr>
          <a:xfrm>
            <a:off x="546755" y="1982999"/>
            <a:ext cx="4087158" cy="276999"/>
          </a:xfrm>
        </p:spPr>
        <p:txBody>
          <a:bodyPr wrap="square" anchor="t" anchorCtr="0">
            <a:spAutoFit/>
          </a:bodyPr>
          <a:lstStyle>
            <a:lvl1pPr algn="r">
              <a:lnSpc>
                <a:spcPct val="90000"/>
              </a:lnSpc>
              <a:spcBef>
                <a:spcPts val="0"/>
              </a:spcBef>
              <a:defRPr sz="2000" b="0" i="0">
                <a:solidFill>
                  <a:schemeClr val="bg2">
                    <a:lumMod val="75000"/>
                  </a:schemeClr>
                </a:solidFill>
                <a:latin typeface="Century Gothic" panose="020B0502020202020204" pitchFamily="34" charset="0"/>
              </a:defRPr>
            </a:lvl1pPr>
          </a:lstStyle>
          <a:p>
            <a:pPr lvl="0"/>
            <a:r>
              <a:rPr lang="en-US" dirty="0"/>
              <a:t>Subtitle goes here</a:t>
            </a:r>
          </a:p>
        </p:txBody>
      </p:sp>
      <p:sp>
        <p:nvSpPr>
          <p:cNvPr id="10" name="Footer Placeholder 3">
            <a:extLst>
              <a:ext uri="{FF2B5EF4-FFF2-40B4-BE49-F238E27FC236}">
                <a16:creationId xmlns:a16="http://schemas.microsoft.com/office/drawing/2014/main" id="{7FBDECCD-7B76-4A64-9443-3095A74BE767}"/>
              </a:ext>
            </a:extLst>
          </p:cNvPr>
          <p:cNvSpPr>
            <a:spLocks noGrp="1"/>
          </p:cNvSpPr>
          <p:nvPr>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2">
                    <a:lumMod val="75000"/>
                  </a:schemeClr>
                </a:solidFill>
              </a:defRPr>
            </a:lvl1pPr>
          </a:lstStyle>
          <a:p>
            <a:r>
              <a:rPr lang="en-US" dirty="0"/>
              <a:t>To edit the footer text go to Insert &gt; Header &amp; Footer</a:t>
            </a:r>
          </a:p>
          <a:p>
            <a:r>
              <a:rPr lang="en-US" dirty="0"/>
              <a:t>Footer can span to two lines </a:t>
            </a:r>
          </a:p>
        </p:txBody>
      </p:sp>
    </p:spTree>
    <p:extLst>
      <p:ext uri="{BB962C8B-B14F-4D97-AF65-F5344CB8AC3E}">
        <p14:creationId xmlns:p14="http://schemas.microsoft.com/office/powerpoint/2010/main" val="3452295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3">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148DE2E-8BDC-4E36-9D7F-4A5E3AEB964C}"/>
              </a:ext>
            </a:extLst>
          </p:cNvPr>
          <p:cNvPicPr>
            <a:picLocks/>
          </p:cNvPicPr>
          <p:nvPr userDrawn="1"/>
        </p:nvPicPr>
        <p:blipFill rotWithShape="1">
          <a:blip r:embed="rId2" cstate="screen">
            <a:alphaModFix amt="75000"/>
            <a:extLst>
              <a:ext uri="{28A0092B-C50C-407E-A947-70E740481C1C}">
                <a14:useLocalDpi xmlns:a14="http://schemas.microsoft.com/office/drawing/2010/main"/>
              </a:ext>
            </a:extLst>
          </a:blip>
          <a:srcRect l="733" t="807" b="74"/>
          <a:stretch/>
        </p:blipFill>
        <p:spPr>
          <a:xfrm>
            <a:off x="0" y="0"/>
            <a:ext cx="12192000" cy="6858000"/>
          </a:xfrm>
          <a:prstGeom prst="rect">
            <a:avLst/>
          </a:prstGeom>
        </p:spPr>
      </p:pic>
      <p:sp>
        <p:nvSpPr>
          <p:cNvPr id="13" name="Title 1">
            <a:extLst>
              <a:ext uri="{FF2B5EF4-FFF2-40B4-BE49-F238E27FC236}">
                <a16:creationId xmlns:a16="http://schemas.microsoft.com/office/drawing/2014/main" id="{B8AB4D45-658E-6049-822F-6377ACE02F38}"/>
              </a:ext>
            </a:extLst>
          </p:cNvPr>
          <p:cNvSpPr>
            <a:spLocks noGrp="1"/>
          </p:cNvSpPr>
          <p:nvPr>
            <p:ph type="title" hasCustomPrompt="1"/>
          </p:nvPr>
        </p:nvSpPr>
        <p:spPr>
          <a:xfrm>
            <a:off x="1085548" y="4755595"/>
            <a:ext cx="6145913" cy="720197"/>
          </a:xfrm>
          <a:blipFill dpi="0" rotWithShape="1">
            <a:blip r:embed="rId3" cstate="email">
              <a:extLst>
                <a:ext uri="{28A0092B-C50C-407E-A947-70E740481C1C}">
                  <a14:useLocalDpi xmlns:a14="http://schemas.microsoft.com/office/drawing/2010/main"/>
                </a:ext>
              </a:extLst>
            </a:blip>
            <a:srcRect/>
            <a:stretch>
              <a:fillRect t="80000" b="16000"/>
            </a:stretch>
          </a:blipFill>
        </p:spPr>
        <p:txBody>
          <a:bodyPr vert="horz" wrap="none" lIns="0" tIns="0" rIns="0" bIns="274320" rtlCol="0" anchor="b">
            <a:spAutoFit/>
          </a:bodyPr>
          <a:lstStyle>
            <a:lvl1pPr>
              <a:defRPr lang="en-GB" sz="3200" u="none" dirty="0">
                <a:uFill>
                  <a:solidFill>
                    <a:schemeClr val="accent1"/>
                  </a:solidFill>
                </a:uFill>
              </a:defRPr>
            </a:lvl1pPr>
          </a:lstStyle>
          <a:p>
            <a:pPr lvl="0"/>
            <a:r>
              <a:rPr lang="en-US" dirty="0"/>
              <a:t>Presentation title GOES here</a:t>
            </a:r>
            <a:endParaRPr lang="en-GB" dirty="0"/>
          </a:p>
        </p:txBody>
      </p:sp>
      <p:sp>
        <p:nvSpPr>
          <p:cNvPr id="15" name="Text Placeholder 3">
            <a:extLst>
              <a:ext uri="{FF2B5EF4-FFF2-40B4-BE49-F238E27FC236}">
                <a16:creationId xmlns:a16="http://schemas.microsoft.com/office/drawing/2014/main" id="{0F02F0D9-362D-7C41-9BC4-39FFDBB3132D}"/>
              </a:ext>
            </a:extLst>
          </p:cNvPr>
          <p:cNvSpPr>
            <a:spLocks noGrp="1"/>
          </p:cNvSpPr>
          <p:nvPr>
            <p:ph type="body" sz="quarter" idx="17" hasCustomPrompt="1"/>
          </p:nvPr>
        </p:nvSpPr>
        <p:spPr>
          <a:xfrm>
            <a:off x="1085548" y="5659295"/>
            <a:ext cx="6145912" cy="307777"/>
          </a:xfrm>
        </p:spPr>
        <p:txBody>
          <a:bodyPr vert="horz" wrap="square" lIns="0" tIns="0" rIns="0" bIns="0" rtlCol="0">
            <a:spAutoFit/>
          </a:bodyPr>
          <a:lstStyle>
            <a:lvl1pPr>
              <a:defRPr lang="en-US" sz="2000" cap="all" baseline="0" dirty="0">
                <a:solidFill>
                  <a:schemeClr val="bg2">
                    <a:lumMod val="50000"/>
                  </a:schemeClr>
                </a:solidFill>
                <a:latin typeface="Century Gothic" panose="020B0502020202020204" pitchFamily="34" charset="0"/>
              </a:defRPr>
            </a:lvl1pPr>
          </a:lstStyle>
          <a:p>
            <a:pPr lvl="0"/>
            <a:r>
              <a:rPr lang="en-US" dirty="0"/>
              <a:t>SUBTITLE HERE</a:t>
            </a:r>
          </a:p>
        </p:txBody>
      </p:sp>
      <p:sp>
        <p:nvSpPr>
          <p:cNvPr id="18" name="Picture Placeholder 23">
            <a:extLst>
              <a:ext uri="{FF2B5EF4-FFF2-40B4-BE49-F238E27FC236}">
                <a16:creationId xmlns:a16="http://schemas.microsoft.com/office/drawing/2014/main" id="{24C4BE84-8A7F-8E4E-8AEF-D1E6C1AD1575}"/>
              </a:ext>
            </a:extLst>
          </p:cNvPr>
          <p:cNvSpPr>
            <a:spLocks noGrp="1"/>
          </p:cNvSpPr>
          <p:nvPr>
            <p:ph type="pic" sz="quarter" idx="18" hasCustomPrompt="1"/>
          </p:nvPr>
        </p:nvSpPr>
        <p:spPr>
          <a:xfrm>
            <a:off x="8341270" y="5963755"/>
            <a:ext cx="1386000" cy="673200"/>
          </a:xfrm>
        </p:spPr>
        <p:txBody>
          <a:bodyPr anchor="ctr">
            <a:normAutofit/>
          </a:bodyPr>
          <a:lstStyle>
            <a:lvl1pPr algn="ctr">
              <a:defRPr sz="1400" b="0">
                <a:solidFill>
                  <a:schemeClr val="tx1"/>
                </a:solidFill>
              </a:defRPr>
            </a:lvl1pPr>
          </a:lstStyle>
          <a:p>
            <a:r>
              <a:rPr lang="en-GB" dirty="0"/>
              <a:t>Place client logo here if needed</a:t>
            </a:r>
          </a:p>
        </p:txBody>
      </p:sp>
      <p:sp>
        <p:nvSpPr>
          <p:cNvPr id="12" name="Text Placeholder 2">
            <a:extLst>
              <a:ext uri="{FF2B5EF4-FFF2-40B4-BE49-F238E27FC236}">
                <a16:creationId xmlns:a16="http://schemas.microsoft.com/office/drawing/2014/main" id="{8D8FD65E-EA83-40BA-8C85-BD6868311BD0}"/>
              </a:ext>
            </a:extLst>
          </p:cNvPr>
          <p:cNvSpPr>
            <a:spLocks noGrp="1"/>
          </p:cNvSpPr>
          <p:nvPr>
            <p:ph type="body" sz="quarter" idx="14" hasCustomPrompt="1"/>
          </p:nvPr>
        </p:nvSpPr>
        <p:spPr>
          <a:xfrm>
            <a:off x="8341270" y="4853254"/>
            <a:ext cx="2765182" cy="22698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Location</a:t>
            </a:r>
          </a:p>
        </p:txBody>
      </p:sp>
      <p:sp>
        <p:nvSpPr>
          <p:cNvPr id="14" name="Text Placeholder 4">
            <a:extLst>
              <a:ext uri="{FF2B5EF4-FFF2-40B4-BE49-F238E27FC236}">
                <a16:creationId xmlns:a16="http://schemas.microsoft.com/office/drawing/2014/main" id="{0A26A899-58C5-4C45-9F23-84FE7AB29F30}"/>
              </a:ext>
            </a:extLst>
          </p:cNvPr>
          <p:cNvSpPr>
            <a:spLocks noGrp="1"/>
          </p:cNvSpPr>
          <p:nvPr>
            <p:ph type="body" sz="quarter" idx="15" hasCustomPrompt="1"/>
          </p:nvPr>
        </p:nvSpPr>
        <p:spPr>
          <a:xfrm>
            <a:off x="8341270" y="5144858"/>
            <a:ext cx="2767691" cy="22698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Date</a:t>
            </a:r>
          </a:p>
        </p:txBody>
      </p:sp>
      <p:sp>
        <p:nvSpPr>
          <p:cNvPr id="16" name="Text Placeholder 9">
            <a:extLst>
              <a:ext uri="{FF2B5EF4-FFF2-40B4-BE49-F238E27FC236}">
                <a16:creationId xmlns:a16="http://schemas.microsoft.com/office/drawing/2014/main" id="{8C33C9A8-71B8-44BE-AA5B-4E51D188E490}"/>
              </a:ext>
            </a:extLst>
          </p:cNvPr>
          <p:cNvSpPr>
            <a:spLocks noGrp="1"/>
          </p:cNvSpPr>
          <p:nvPr>
            <p:ph type="body" sz="quarter" idx="16" hasCustomPrompt="1"/>
          </p:nvPr>
        </p:nvSpPr>
        <p:spPr>
          <a:xfrm>
            <a:off x="8341270" y="5436112"/>
            <a:ext cx="2765182" cy="266460"/>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Author</a:t>
            </a:r>
          </a:p>
        </p:txBody>
      </p:sp>
      <p:grpSp>
        <p:nvGrpSpPr>
          <p:cNvPr id="10" name="Group 9">
            <a:extLst>
              <a:ext uri="{FF2B5EF4-FFF2-40B4-BE49-F238E27FC236}">
                <a16:creationId xmlns:a16="http://schemas.microsoft.com/office/drawing/2014/main" id="{D75B2052-6BCD-43D1-8A51-E12BD2A28685}"/>
              </a:ext>
            </a:extLst>
          </p:cNvPr>
          <p:cNvGrpSpPr/>
          <p:nvPr userDrawn="1"/>
        </p:nvGrpSpPr>
        <p:grpSpPr>
          <a:xfrm>
            <a:off x="1085548" y="350282"/>
            <a:ext cx="10020904" cy="3398903"/>
            <a:chOff x="1085548" y="350282"/>
            <a:chExt cx="10020904" cy="3398903"/>
          </a:xfrm>
          <a:solidFill>
            <a:schemeClr val="tx1">
              <a:alpha val="10000"/>
            </a:schemeClr>
          </a:solidFill>
        </p:grpSpPr>
        <p:sp>
          <p:nvSpPr>
            <p:cNvPr id="17" name="Freeform: Shape 16">
              <a:extLst>
                <a:ext uri="{FF2B5EF4-FFF2-40B4-BE49-F238E27FC236}">
                  <a16:creationId xmlns:a16="http://schemas.microsoft.com/office/drawing/2014/main" id="{9EC5D55B-F1F7-4B7F-B264-7F995F80510B}"/>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B8E515F4-DC9E-47F8-8543-4FDBF82B9681}"/>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B2C71D2-960F-4A9A-B8F7-F9B11797C3AE}"/>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B90DF89-5E51-4B40-BFB7-E1D917EA44AA}"/>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DDD6550B-0913-4C97-8A69-60037CF09958}"/>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pic>
        <p:nvPicPr>
          <p:cNvPr id="23" name="Graphic 22">
            <a:extLst>
              <a:ext uri="{FF2B5EF4-FFF2-40B4-BE49-F238E27FC236}">
                <a16:creationId xmlns:a16="http://schemas.microsoft.com/office/drawing/2014/main" id="{FB7EB010-7D8E-4D69-B4F4-4021B25FA1D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500592" y="6241691"/>
            <a:ext cx="1204913" cy="155425"/>
          </a:xfrm>
          <a:prstGeom prst="rect">
            <a:avLst/>
          </a:prstGeom>
        </p:spPr>
      </p:pic>
    </p:spTree>
    <p:extLst>
      <p:ext uri="{BB962C8B-B14F-4D97-AF65-F5344CB8AC3E}">
        <p14:creationId xmlns:p14="http://schemas.microsoft.com/office/powerpoint/2010/main" val="8615851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Content White">
    <p:spTree>
      <p:nvGrpSpPr>
        <p:cNvPr id="1" name=""/>
        <p:cNvGrpSpPr/>
        <p:nvPr/>
      </p:nvGrpSpPr>
      <p:grpSpPr>
        <a:xfrm>
          <a:off x="0" y="0"/>
          <a:ext cx="0" cy="0"/>
          <a:chOff x="0" y="0"/>
          <a:chExt cx="0" cy="0"/>
        </a:xfrm>
      </p:grpSpPr>
      <p:sp>
        <p:nvSpPr>
          <p:cNvPr id="10" name="Text Placeholder 8">
            <a:extLst>
              <a:ext uri="{FF2B5EF4-FFF2-40B4-BE49-F238E27FC236}">
                <a16:creationId xmlns:a16="http://schemas.microsoft.com/office/drawing/2014/main" id="{850B5BAD-6C1D-4697-8ABA-6976187FDB6F}"/>
              </a:ext>
            </a:extLst>
          </p:cNvPr>
          <p:cNvSpPr>
            <a:spLocks noGrp="1"/>
          </p:cNvSpPr>
          <p:nvPr>
            <p:ph type="body" sz="quarter" idx="11"/>
          </p:nvPr>
        </p:nvSpPr>
        <p:spPr>
          <a:xfrm>
            <a:off x="5743575" y="1187450"/>
            <a:ext cx="5678488" cy="2241550"/>
          </a:xfrm>
        </p:spPr>
        <p:txBody>
          <a:bodyPr>
            <a:normAutofit/>
          </a:bodyPr>
          <a:lstStyle>
            <a:lvl1pPr>
              <a:defRPr sz="1400" b="0" i="0">
                <a:solidFill>
                  <a:schemeClr val="accent3"/>
                </a:solidFill>
              </a:defRPr>
            </a:lvl1pPr>
            <a:lvl2pPr>
              <a:defRPr sz="1400" b="0" i="0">
                <a:solidFill>
                  <a:schemeClr val="accent3"/>
                </a:solidFill>
              </a:defRPr>
            </a:lvl2pPr>
            <a:lvl3pPr>
              <a:buClr>
                <a:schemeClr val="accent1"/>
              </a:buClr>
              <a:defRPr sz="1400" b="0" i="0">
                <a:solidFill>
                  <a:schemeClr val="accent3"/>
                </a:solidFill>
              </a:defRPr>
            </a:lvl3pPr>
            <a:lvl4pPr>
              <a:buClr>
                <a:schemeClr val="accent1"/>
              </a:buClr>
              <a:defRPr sz="1200" b="0" i="0">
                <a:solidFill>
                  <a:schemeClr val="accent3"/>
                </a:solidFill>
              </a:defRPr>
            </a:lvl4pPr>
            <a:lvl5pPr>
              <a:buClr>
                <a:schemeClr val="accent1"/>
              </a:buClr>
              <a:defRPr sz="1200" b="0" i="0">
                <a:solidFill>
                  <a:schemeClr val="accent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8">
            <a:extLst>
              <a:ext uri="{FF2B5EF4-FFF2-40B4-BE49-F238E27FC236}">
                <a16:creationId xmlns:a16="http://schemas.microsoft.com/office/drawing/2014/main" id="{5119AA07-E8E3-498D-BD9D-3FC258E79060}"/>
              </a:ext>
            </a:extLst>
          </p:cNvPr>
          <p:cNvSpPr>
            <a:spLocks noGrp="1"/>
          </p:cNvSpPr>
          <p:nvPr>
            <p:ph type="body" sz="quarter" idx="13"/>
          </p:nvPr>
        </p:nvSpPr>
        <p:spPr>
          <a:xfrm>
            <a:off x="5743575" y="3713673"/>
            <a:ext cx="5678488" cy="2241550"/>
          </a:xfrm>
        </p:spPr>
        <p:txBody>
          <a:bodyPr>
            <a:normAutofit/>
          </a:bodyPr>
          <a:lstStyle>
            <a:lvl1pPr>
              <a:defRPr sz="1400" b="0" i="0">
                <a:solidFill>
                  <a:schemeClr val="accent3"/>
                </a:solidFill>
              </a:defRPr>
            </a:lvl1pPr>
            <a:lvl2pPr>
              <a:defRPr sz="1400" b="0" i="0">
                <a:solidFill>
                  <a:schemeClr val="accent3"/>
                </a:solidFill>
              </a:defRPr>
            </a:lvl2pPr>
            <a:lvl3pPr>
              <a:buClr>
                <a:schemeClr val="accent1"/>
              </a:buClr>
              <a:defRPr sz="1400" b="0" i="0">
                <a:solidFill>
                  <a:schemeClr val="accent3"/>
                </a:solidFill>
              </a:defRPr>
            </a:lvl3pPr>
            <a:lvl4pPr>
              <a:buClr>
                <a:schemeClr val="accent1"/>
              </a:buClr>
              <a:defRPr sz="1200" b="0" i="0">
                <a:solidFill>
                  <a:schemeClr val="accent3"/>
                </a:solidFill>
              </a:defRPr>
            </a:lvl4pPr>
            <a:lvl5pPr>
              <a:buClr>
                <a:schemeClr val="accent1"/>
              </a:buClr>
              <a:defRPr sz="1200" b="0" i="0">
                <a:solidFill>
                  <a:schemeClr val="accent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6">
            <a:extLst>
              <a:ext uri="{FF2B5EF4-FFF2-40B4-BE49-F238E27FC236}">
                <a16:creationId xmlns:a16="http://schemas.microsoft.com/office/drawing/2014/main" id="{CC390D2B-B1AA-4E1A-9146-D0936DD1ADC1}"/>
              </a:ext>
            </a:extLst>
          </p:cNvPr>
          <p:cNvSpPr>
            <a:spLocks noGrp="1"/>
          </p:cNvSpPr>
          <p:nvPr>
            <p:ph type="pic" sz="quarter" idx="14" hasCustomPrompt="1"/>
          </p:nvPr>
        </p:nvSpPr>
        <p:spPr>
          <a:xfrm rot="5400000">
            <a:off x="2925604" y="3415284"/>
            <a:ext cx="4480560" cy="27432"/>
          </a:xfrm>
          <a:solidFill>
            <a:schemeClr val="bg1">
              <a:lumMod val="85000"/>
            </a:schemeClr>
          </a:solidFill>
          <a:ln>
            <a:noFill/>
          </a:ln>
        </p:spPr>
        <p:txBody>
          <a:bodyPr/>
          <a:lstStyle>
            <a:lvl1pPr>
              <a:defRPr b="0" i="0"/>
            </a:lvl1pPr>
          </a:lstStyle>
          <a:p>
            <a:r>
              <a:rPr lang="en-US" dirty="0"/>
              <a:t> </a:t>
            </a:r>
          </a:p>
        </p:txBody>
      </p:sp>
      <p:sp>
        <p:nvSpPr>
          <p:cNvPr id="13" name="Title Placeholder 1">
            <a:extLst>
              <a:ext uri="{FF2B5EF4-FFF2-40B4-BE49-F238E27FC236}">
                <a16:creationId xmlns:a16="http://schemas.microsoft.com/office/drawing/2014/main" id="{05068985-C2C0-4801-9E87-E1490F64C956}"/>
              </a:ext>
            </a:extLst>
          </p:cNvPr>
          <p:cNvSpPr>
            <a:spLocks noGrp="1"/>
          </p:cNvSpPr>
          <p:nvPr>
            <p:ph type="title" hasCustomPrompt="1"/>
          </p:nvPr>
        </p:nvSpPr>
        <p:spPr>
          <a:xfrm>
            <a:off x="546755" y="1187450"/>
            <a:ext cx="4087158" cy="642936"/>
          </a:xfrm>
          <a:prstGeom prst="rect">
            <a:avLst/>
          </a:prstGeom>
        </p:spPr>
        <p:txBody>
          <a:bodyPr vert="horz" lIns="0" tIns="0" rIns="0" bIns="0" rtlCol="0" anchor="t" anchorCtr="0">
            <a:noAutofit/>
          </a:bodyPr>
          <a:lstStyle>
            <a:lvl1pPr algn="r">
              <a:lnSpc>
                <a:spcPct val="90000"/>
              </a:lnSpc>
              <a:defRPr cap="all" baseline="0">
                <a:solidFill>
                  <a:schemeClr val="tx1"/>
                </a:solidFill>
              </a:defRPr>
            </a:lvl1pPr>
          </a:lstStyle>
          <a:p>
            <a:r>
              <a:rPr lang="en-US" dirty="0"/>
              <a:t>CLICK TO EDIT MASTER TITLE STYLE can be two lines</a:t>
            </a:r>
            <a:endParaRPr lang="en-GB" dirty="0"/>
          </a:p>
        </p:txBody>
      </p:sp>
      <p:sp>
        <p:nvSpPr>
          <p:cNvPr id="18" name="Text Placeholder 7">
            <a:extLst>
              <a:ext uri="{FF2B5EF4-FFF2-40B4-BE49-F238E27FC236}">
                <a16:creationId xmlns:a16="http://schemas.microsoft.com/office/drawing/2014/main" id="{180A09E2-04B2-432D-9462-4896B04332F8}"/>
              </a:ext>
            </a:extLst>
          </p:cNvPr>
          <p:cNvSpPr>
            <a:spLocks noGrp="1"/>
          </p:cNvSpPr>
          <p:nvPr>
            <p:ph type="body" sz="quarter" idx="15" hasCustomPrompt="1"/>
          </p:nvPr>
        </p:nvSpPr>
        <p:spPr>
          <a:xfrm>
            <a:off x="546755" y="1967261"/>
            <a:ext cx="4087158" cy="276999"/>
          </a:xfrm>
        </p:spPr>
        <p:txBody>
          <a:bodyPr wrap="square" anchor="t" anchorCtr="0">
            <a:spAutoFit/>
          </a:bodyPr>
          <a:lstStyle>
            <a:lvl1pPr algn="r">
              <a:lnSpc>
                <a:spcPct val="90000"/>
              </a:lnSpc>
              <a:spcBef>
                <a:spcPts val="0"/>
              </a:spcBef>
              <a:defRPr sz="2000" b="0" i="0">
                <a:solidFill>
                  <a:schemeClr val="bg2">
                    <a:lumMod val="50000"/>
                  </a:schemeClr>
                </a:solidFill>
                <a:latin typeface="Century Gothic" panose="020B0502020202020204" pitchFamily="34" charset="0"/>
              </a:defRPr>
            </a:lvl1pPr>
          </a:lstStyle>
          <a:p>
            <a:pPr lvl="0"/>
            <a:r>
              <a:rPr lang="en-US" dirty="0"/>
              <a:t>Subtitle goes here</a:t>
            </a:r>
          </a:p>
        </p:txBody>
      </p:sp>
      <p:sp>
        <p:nvSpPr>
          <p:cNvPr id="9" name="Footer Placeholder 3">
            <a:extLst>
              <a:ext uri="{FF2B5EF4-FFF2-40B4-BE49-F238E27FC236}">
                <a16:creationId xmlns:a16="http://schemas.microsoft.com/office/drawing/2014/main" id="{87FAA047-19F3-4E9B-8E1F-75657590850A}"/>
              </a:ext>
            </a:extLst>
          </p:cNvPr>
          <p:cNvSpPr>
            <a:spLocks noGrp="1"/>
          </p:cNvSpPr>
          <p:nvPr>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2">
                    <a:lumMod val="75000"/>
                  </a:schemeClr>
                </a:solidFill>
              </a:defRPr>
            </a:lvl1pPr>
          </a:lstStyle>
          <a:p>
            <a:r>
              <a:rPr lang="en-US" dirty="0"/>
              <a:t>To edit the footer text go to Insert &gt; Header &amp; Footer</a:t>
            </a:r>
          </a:p>
          <a:p>
            <a:r>
              <a:rPr lang="en-US" dirty="0"/>
              <a:t>Footer can span to two lines </a:t>
            </a:r>
          </a:p>
        </p:txBody>
      </p:sp>
    </p:spTree>
    <p:extLst>
      <p:ext uri="{BB962C8B-B14F-4D97-AF65-F5344CB8AC3E}">
        <p14:creationId xmlns:p14="http://schemas.microsoft.com/office/powerpoint/2010/main" val="41112078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Capco Services and Solution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172B90-F3DC-43C0-89F3-8DE17A9513CD}"/>
              </a:ext>
            </a:extLst>
          </p:cNvPr>
          <p:cNvPicPr>
            <a:picLocks/>
          </p:cNvPicPr>
          <p:nvPr userDrawn="1"/>
        </p:nvPicPr>
        <p:blipFill rotWithShape="1">
          <a:blip r:embed="rId2" cstate="screen">
            <a:alphaModFix amt="75000"/>
            <a:extLst>
              <a:ext uri="{28A0092B-C50C-407E-A947-70E740481C1C}">
                <a14:useLocalDpi xmlns:a14="http://schemas.microsoft.com/office/drawing/2010/main"/>
              </a:ext>
            </a:extLst>
          </a:blip>
          <a:srcRect l="733" t="807" b="74"/>
          <a:stretch/>
        </p:blipFill>
        <p:spPr>
          <a:xfrm>
            <a:off x="0" y="0"/>
            <a:ext cx="12192000" cy="6858000"/>
          </a:xfrm>
          <a:prstGeom prst="rect">
            <a:avLst/>
          </a:prstGeom>
        </p:spPr>
      </p:pic>
      <p:sp>
        <p:nvSpPr>
          <p:cNvPr id="43" name="Rounded Rectangle 43">
            <a:extLst>
              <a:ext uri="{FF2B5EF4-FFF2-40B4-BE49-F238E27FC236}">
                <a16:creationId xmlns:a16="http://schemas.microsoft.com/office/drawing/2014/main" id="{638371CC-C4CE-4C49-90B0-4816431B9833}"/>
              </a:ext>
            </a:extLst>
          </p:cNvPr>
          <p:cNvSpPr/>
          <p:nvPr userDrawn="1"/>
        </p:nvSpPr>
        <p:spPr>
          <a:xfrm>
            <a:off x="1891622" y="4176723"/>
            <a:ext cx="9755428" cy="1030878"/>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4" name="Pentagon 45">
            <a:extLst>
              <a:ext uri="{FF2B5EF4-FFF2-40B4-BE49-F238E27FC236}">
                <a16:creationId xmlns:a16="http://schemas.microsoft.com/office/drawing/2014/main" id="{0840AE88-0470-4538-BA6B-63CED7007174}"/>
              </a:ext>
            </a:extLst>
          </p:cNvPr>
          <p:cNvSpPr/>
          <p:nvPr userDrawn="1"/>
        </p:nvSpPr>
        <p:spPr>
          <a:xfrm>
            <a:off x="559049" y="4176723"/>
            <a:ext cx="2642132" cy="1030878"/>
          </a:xfrm>
          <a:prstGeom prst="homePlate">
            <a:avLst>
              <a:gd name="adj" fmla="val 2534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4" name="Rounded Rectangle 108">
            <a:extLst>
              <a:ext uri="{FF2B5EF4-FFF2-40B4-BE49-F238E27FC236}">
                <a16:creationId xmlns:a16="http://schemas.microsoft.com/office/drawing/2014/main" id="{7F0C0FF5-EEC1-4AF1-AB65-8EF5754F59F5}"/>
              </a:ext>
            </a:extLst>
          </p:cNvPr>
          <p:cNvSpPr/>
          <p:nvPr/>
        </p:nvSpPr>
        <p:spPr>
          <a:xfrm>
            <a:off x="1891622" y="5207602"/>
            <a:ext cx="9755428" cy="1030878"/>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5" name="Pentagon 109">
            <a:extLst>
              <a:ext uri="{FF2B5EF4-FFF2-40B4-BE49-F238E27FC236}">
                <a16:creationId xmlns:a16="http://schemas.microsoft.com/office/drawing/2014/main" id="{95A3C803-27FA-42DD-B0BF-AFF2F90BE97D}"/>
              </a:ext>
            </a:extLst>
          </p:cNvPr>
          <p:cNvSpPr/>
          <p:nvPr/>
        </p:nvSpPr>
        <p:spPr>
          <a:xfrm>
            <a:off x="559049" y="5207602"/>
            <a:ext cx="2642132" cy="1030878"/>
          </a:xfrm>
          <a:prstGeom prst="homePlate">
            <a:avLst>
              <a:gd name="adj" fmla="val 2534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2" name="Rounded Rectangle 97">
            <a:extLst>
              <a:ext uri="{FF2B5EF4-FFF2-40B4-BE49-F238E27FC236}">
                <a16:creationId xmlns:a16="http://schemas.microsoft.com/office/drawing/2014/main" id="{32602A8D-A84D-47FA-8466-C6EBB6A50A75}"/>
              </a:ext>
            </a:extLst>
          </p:cNvPr>
          <p:cNvSpPr/>
          <p:nvPr/>
        </p:nvSpPr>
        <p:spPr>
          <a:xfrm>
            <a:off x="1891622" y="3145845"/>
            <a:ext cx="9755428" cy="1030878"/>
          </a:xfrm>
          <a:prstGeom prst="roundRect">
            <a:avLst>
              <a:gd name="adj" fmla="val 0"/>
            </a:avLst>
          </a:prstGeom>
          <a:solidFill>
            <a:srgbClr val="8C16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3" name="Pentagon 98">
            <a:extLst>
              <a:ext uri="{FF2B5EF4-FFF2-40B4-BE49-F238E27FC236}">
                <a16:creationId xmlns:a16="http://schemas.microsoft.com/office/drawing/2014/main" id="{C1285645-21D2-4816-A944-6B54D63BEDB4}"/>
              </a:ext>
            </a:extLst>
          </p:cNvPr>
          <p:cNvSpPr/>
          <p:nvPr/>
        </p:nvSpPr>
        <p:spPr>
          <a:xfrm>
            <a:off x="559049" y="3145845"/>
            <a:ext cx="2642132" cy="1030878"/>
          </a:xfrm>
          <a:prstGeom prst="homePlate">
            <a:avLst>
              <a:gd name="adj" fmla="val 25343"/>
            </a:avLst>
          </a:prstGeom>
          <a:solidFill>
            <a:srgbClr val="E623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 name="Footer Placeholder 3">
            <a:extLst>
              <a:ext uri="{FF2B5EF4-FFF2-40B4-BE49-F238E27FC236}">
                <a16:creationId xmlns:a16="http://schemas.microsoft.com/office/drawing/2014/main" id="{E99C7981-0EEE-4F6D-A405-BF1594469F15}"/>
              </a:ext>
            </a:extLst>
          </p:cNvPr>
          <p:cNvSpPr>
            <a:spLocks noGrp="1"/>
          </p:cNvSpPr>
          <p:nvPr userDrawn="1">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2">
                    <a:lumMod val="75000"/>
                  </a:schemeClr>
                </a:solidFill>
              </a:defRPr>
            </a:lvl1pPr>
          </a:lstStyle>
          <a:p>
            <a:r>
              <a:rPr lang="en-US" dirty="0"/>
              <a:t>To edit the footer text go to Insert &gt; Header &amp; Footer</a:t>
            </a:r>
          </a:p>
          <a:p>
            <a:r>
              <a:rPr lang="en-US" dirty="0"/>
              <a:t>Footer can span to two lines </a:t>
            </a:r>
          </a:p>
        </p:txBody>
      </p:sp>
      <p:sp>
        <p:nvSpPr>
          <p:cNvPr id="6" name="TextBox 5">
            <a:extLst>
              <a:ext uri="{FF2B5EF4-FFF2-40B4-BE49-F238E27FC236}">
                <a16:creationId xmlns:a16="http://schemas.microsoft.com/office/drawing/2014/main" id="{1F8338AC-4500-47E3-BBAF-D63CA2D1C27B}"/>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7" name="TextBox 6">
            <a:extLst>
              <a:ext uri="{FF2B5EF4-FFF2-40B4-BE49-F238E27FC236}">
                <a16:creationId xmlns:a16="http://schemas.microsoft.com/office/drawing/2014/main" id="{E0B722DA-A7EF-42D4-97E8-22596004672B}"/>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8" name="Title 3">
            <a:extLst>
              <a:ext uri="{FF2B5EF4-FFF2-40B4-BE49-F238E27FC236}">
                <a16:creationId xmlns:a16="http://schemas.microsoft.com/office/drawing/2014/main" id="{AB509BF3-FEFE-4E4F-84DB-574D01A6710B}"/>
              </a:ext>
            </a:extLst>
          </p:cNvPr>
          <p:cNvSpPr txBox="1">
            <a:spLocks/>
          </p:cNvSpPr>
          <p:nvPr userDrawn="1"/>
        </p:nvSpPr>
        <p:spPr>
          <a:xfrm>
            <a:off x="542647" y="365126"/>
            <a:ext cx="11098999" cy="332399"/>
          </a:xfrm>
          <a:prstGeom prst="rect">
            <a:avLst/>
          </a:prstGeom>
        </p:spPr>
        <p:txBody>
          <a:bodyPr vert="horz" lIns="0" tIns="0" rIns="0" bIns="0" rtlCol="0" anchor="t" anchorCtr="0">
            <a:spAutoFit/>
          </a:bodyPr>
          <a:lstStyle>
            <a:lvl1pPr>
              <a:lnSpc>
                <a:spcPct val="90000"/>
              </a:lnSpc>
              <a:spcBef>
                <a:spcPct val="0"/>
              </a:spcBef>
              <a:buNone/>
              <a:defRPr sz="2400" b="0" i="0" cap="all" baseline="0">
                <a:latin typeface="Century Gothic" panose="020B0502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all" spc="0" normalizeH="0" baseline="0" noProof="0" dirty="0">
                <a:ln>
                  <a:noFill/>
                </a:ln>
                <a:effectLst/>
                <a:uLnTx/>
                <a:uFillTx/>
                <a:latin typeface="Century Gothic" panose="020B0502020202020204" pitchFamily="34" charset="0"/>
                <a:ea typeface="+mj-ea"/>
                <a:cs typeface="+mj-cs"/>
              </a:rPr>
              <a:t>Capco Services and Solutions</a:t>
            </a:r>
          </a:p>
        </p:txBody>
      </p:sp>
      <p:sp>
        <p:nvSpPr>
          <p:cNvPr id="41" name="Content Placeholder 7">
            <a:extLst>
              <a:ext uri="{FF2B5EF4-FFF2-40B4-BE49-F238E27FC236}">
                <a16:creationId xmlns:a16="http://schemas.microsoft.com/office/drawing/2014/main" id="{157A3A4F-12BB-4D23-8537-560319F70DA0}"/>
              </a:ext>
            </a:extLst>
          </p:cNvPr>
          <p:cNvSpPr txBox="1">
            <a:spLocks/>
          </p:cNvSpPr>
          <p:nvPr userDrawn="1"/>
        </p:nvSpPr>
        <p:spPr>
          <a:xfrm>
            <a:off x="559048" y="1192059"/>
            <a:ext cx="11088001" cy="738664"/>
          </a:xfrm>
          <a:prstGeom prst="rect">
            <a:avLst/>
          </a:prstGeom>
        </p:spPr>
        <p:txBody>
          <a:bodyPr numCol="1">
            <a:spAutoFit/>
          </a:bodyPr>
          <a:lstStyle>
            <a:defPPr>
              <a:defRPr lang="en-US"/>
            </a:defPPr>
            <a:lvl1pPr indent="0" algn="ctr">
              <a:lnSpc>
                <a:spcPct val="100000"/>
              </a:lnSpc>
              <a:spcBef>
                <a:spcPts val="600"/>
              </a:spcBef>
              <a:buFont typeface="Arial" panose="020B0604020202020204" pitchFamily="34" charset="0"/>
              <a:buNone/>
              <a:defRPr sz="1600" b="0" i="0">
                <a:solidFill>
                  <a:schemeClr val="accent3"/>
                </a:solidFill>
                <a:latin typeface="Calibri" panose="020F0502020204030204"/>
                <a:ea typeface="Verdana" panose="020B0604030504040204" pitchFamily="34" charset="0"/>
                <a:cs typeface="Calibri" panose="020F0502020204030204" pitchFamily="34" charset="0"/>
              </a:defRPr>
            </a:lvl1pPr>
            <a:lvl2pPr marL="0" indent="0">
              <a:lnSpc>
                <a:spcPct val="100000"/>
              </a:lnSpc>
              <a:spcBef>
                <a:spcPts val="300"/>
              </a:spcBef>
              <a:buFont typeface="Arial Narrow" panose="020B0606020202030204" pitchFamily="34" charset="0"/>
              <a:buNone/>
              <a:defRPr sz="1200" b="0" i="0">
                <a:solidFill>
                  <a:schemeClr val="accent3"/>
                </a:solidFill>
                <a:ea typeface="Verdana" panose="020B0604030504040204" pitchFamily="34" charset="0"/>
                <a:cs typeface="Calibri" panose="020F0502020204030204" pitchFamily="34" charset="0"/>
              </a:defRPr>
            </a:lvl2pPr>
            <a:lvl3pPr marL="180975" indent="-180975">
              <a:lnSpc>
                <a:spcPct val="100000"/>
              </a:lnSpc>
              <a:spcBef>
                <a:spcPts val="300"/>
              </a:spcBef>
              <a:buClr>
                <a:schemeClr val="accent1"/>
              </a:buClr>
              <a:buFont typeface="Arial" panose="020B0604020202020204" pitchFamily="34" charset="0"/>
              <a:buChar char="•"/>
              <a:defRPr sz="1200" b="0" i="0">
                <a:solidFill>
                  <a:schemeClr val="accent3"/>
                </a:solidFill>
                <a:ea typeface="Verdana" panose="020B0604030504040204" pitchFamily="34" charset="0"/>
                <a:cs typeface="Calibri" panose="020F0502020204030204" pitchFamily="34" charset="0"/>
              </a:defRPr>
            </a:lvl3pPr>
            <a:lvl4pPr marL="361950" indent="-180975">
              <a:lnSpc>
                <a:spcPct val="100000"/>
              </a:lnSpc>
              <a:spcBef>
                <a:spcPts val="300"/>
              </a:spcBef>
              <a:buClr>
                <a:schemeClr val="accent1"/>
              </a:buClr>
              <a:buFont typeface="Arial" panose="020B0604020202020204" pitchFamily="34" charset="0"/>
              <a:buChar char="•"/>
              <a:defRPr sz="1100" b="0" i="0">
                <a:solidFill>
                  <a:schemeClr val="accent3"/>
                </a:solidFill>
                <a:ea typeface="Verdana" panose="020B0604030504040204" pitchFamily="34" charset="0"/>
                <a:cs typeface="Calibri" panose="020F0502020204030204" pitchFamily="34" charset="0"/>
              </a:defRPr>
            </a:lvl4pPr>
            <a:lvl5pPr marL="542925" indent="-180975">
              <a:lnSpc>
                <a:spcPct val="100000"/>
              </a:lnSpc>
              <a:spcBef>
                <a:spcPts val="300"/>
              </a:spcBef>
              <a:buClr>
                <a:schemeClr val="accent1"/>
              </a:buClr>
              <a:buFont typeface="Arial" panose="020B0604020202020204" pitchFamily="34" charset="0"/>
              <a:buChar char="•"/>
              <a:defRPr sz="1100" b="0" i="0">
                <a:solidFill>
                  <a:schemeClr val="accent3"/>
                </a:solidFill>
                <a:ea typeface="Verdana" panose="020B0604030504040204" pitchFamily="34" charset="0"/>
                <a:cs typeface="Calibri" panose="020F050202020403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t>Capco operates at the intersection of business and technology, by combining innovative thinking with unrivalled industry knowledge to fast-track Digital initiatives for Financial Services. Capco’s cutting-edge ingenuity is brought to life through its relevant Services underpinned by distinct Solutions and Offerings, and structured around market demand.</a:t>
            </a:r>
          </a:p>
        </p:txBody>
      </p:sp>
      <p:grpSp>
        <p:nvGrpSpPr>
          <p:cNvPr id="33" name="Group 32">
            <a:extLst>
              <a:ext uri="{FF2B5EF4-FFF2-40B4-BE49-F238E27FC236}">
                <a16:creationId xmlns:a16="http://schemas.microsoft.com/office/drawing/2014/main" id="{CB36E840-CCB5-4DA4-9657-98AE01FBA493}"/>
              </a:ext>
            </a:extLst>
          </p:cNvPr>
          <p:cNvGrpSpPr/>
          <p:nvPr userDrawn="1"/>
        </p:nvGrpSpPr>
        <p:grpSpPr>
          <a:xfrm>
            <a:off x="670282" y="4296162"/>
            <a:ext cx="792000" cy="792000"/>
            <a:chOff x="616942" y="4046295"/>
            <a:chExt cx="792000" cy="792000"/>
          </a:xfrm>
        </p:grpSpPr>
        <p:sp>
          <p:nvSpPr>
            <p:cNvPr id="47" name="Oval 46">
              <a:extLst>
                <a:ext uri="{FF2B5EF4-FFF2-40B4-BE49-F238E27FC236}">
                  <a16:creationId xmlns:a16="http://schemas.microsoft.com/office/drawing/2014/main" id="{1F6B2270-B48B-462E-8616-5604D4AA2962}"/>
                </a:ext>
              </a:extLst>
            </p:cNvPr>
            <p:cNvSpPr/>
            <p:nvPr userDrawn="1"/>
          </p:nvSpPr>
          <p:spPr>
            <a:xfrm>
              <a:off x="616942" y="4046295"/>
              <a:ext cx="792000" cy="79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48" name="Graphic 9">
              <a:extLst>
                <a:ext uri="{FF2B5EF4-FFF2-40B4-BE49-F238E27FC236}">
                  <a16:creationId xmlns:a16="http://schemas.microsoft.com/office/drawing/2014/main" id="{4175E06B-13B4-4787-BEB8-C78659D03CA2}"/>
                </a:ext>
              </a:extLst>
            </p:cNvPr>
            <p:cNvGrpSpPr/>
            <p:nvPr userDrawn="1"/>
          </p:nvGrpSpPr>
          <p:grpSpPr>
            <a:xfrm>
              <a:off x="767323" y="4304367"/>
              <a:ext cx="491239" cy="275856"/>
              <a:chOff x="11621209" y="1849943"/>
              <a:chExt cx="603193" cy="338726"/>
            </a:xfrm>
            <a:noFill/>
          </p:grpSpPr>
          <p:grpSp>
            <p:nvGrpSpPr>
              <p:cNvPr id="49" name="Graphic 9">
                <a:extLst>
                  <a:ext uri="{FF2B5EF4-FFF2-40B4-BE49-F238E27FC236}">
                    <a16:creationId xmlns:a16="http://schemas.microsoft.com/office/drawing/2014/main" id="{7C17A575-58A0-4DD4-97B3-9F43F6B90724}"/>
                  </a:ext>
                </a:extLst>
              </p:cNvPr>
              <p:cNvGrpSpPr/>
              <p:nvPr/>
            </p:nvGrpSpPr>
            <p:grpSpPr>
              <a:xfrm>
                <a:off x="11755527" y="1849943"/>
                <a:ext cx="325698" cy="338726"/>
                <a:chOff x="11755527" y="1849943"/>
                <a:chExt cx="325698" cy="338726"/>
              </a:xfrm>
              <a:noFill/>
            </p:grpSpPr>
            <p:sp>
              <p:nvSpPr>
                <p:cNvPr id="58" name="Freeform: Shape 352">
                  <a:extLst>
                    <a:ext uri="{FF2B5EF4-FFF2-40B4-BE49-F238E27FC236}">
                      <a16:creationId xmlns:a16="http://schemas.microsoft.com/office/drawing/2014/main" id="{410A68F1-6481-439B-BAE8-5597DB8C79EC}"/>
                    </a:ext>
                  </a:extLst>
                </p:cNvPr>
                <p:cNvSpPr/>
                <p:nvPr/>
              </p:nvSpPr>
              <p:spPr>
                <a:xfrm>
                  <a:off x="11770249" y="1849943"/>
                  <a:ext cx="312671" cy="338726"/>
                </a:xfrm>
                <a:custGeom>
                  <a:avLst/>
                  <a:gdLst>
                    <a:gd name="connsiteX0" fmla="*/ 315145 w 312670"/>
                    <a:gd name="connsiteY0" fmla="*/ 344850 h 338726"/>
                    <a:gd name="connsiteX1" fmla="*/ 315145 w 312670"/>
                    <a:gd name="connsiteY1" fmla="*/ 301206 h 338726"/>
                    <a:gd name="connsiteX2" fmla="*/ 300294 w 312670"/>
                    <a:gd name="connsiteY2" fmla="*/ 269809 h 338726"/>
                    <a:gd name="connsiteX3" fmla="*/ 211443 w 312670"/>
                    <a:gd name="connsiteY3" fmla="*/ 212225 h 338726"/>
                    <a:gd name="connsiteX4" fmla="*/ 211443 w 312670"/>
                    <a:gd name="connsiteY4" fmla="*/ 159723 h 338726"/>
                    <a:gd name="connsiteX5" fmla="*/ 224211 w 312670"/>
                    <a:gd name="connsiteY5" fmla="*/ 131061 h 338726"/>
                    <a:gd name="connsiteX6" fmla="*/ 224211 w 312670"/>
                    <a:gd name="connsiteY6" fmla="*/ 67224 h 338726"/>
                    <a:gd name="connsiteX7" fmla="*/ 156987 w 312670"/>
                    <a:gd name="connsiteY7" fmla="*/ 0 h 338726"/>
                    <a:gd name="connsiteX8" fmla="*/ 143307 w 312670"/>
                    <a:gd name="connsiteY8" fmla="*/ 0 h 338726"/>
                    <a:gd name="connsiteX9" fmla="*/ 76083 w 312670"/>
                    <a:gd name="connsiteY9" fmla="*/ 67224 h 338726"/>
                    <a:gd name="connsiteX10" fmla="*/ 76083 w 312670"/>
                    <a:gd name="connsiteY10" fmla="*/ 131061 h 338726"/>
                    <a:gd name="connsiteX11" fmla="*/ 88850 w 312670"/>
                    <a:gd name="connsiteY11" fmla="*/ 159723 h 338726"/>
                    <a:gd name="connsiteX12" fmla="*/ 88850 w 312670"/>
                    <a:gd name="connsiteY12" fmla="*/ 212225 h 338726"/>
                    <a:gd name="connsiteX13" fmla="*/ 0 w 312670"/>
                    <a:gd name="connsiteY13" fmla="*/ 269939 h 3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2670" h="338726">
                      <a:moveTo>
                        <a:pt x="315145" y="344850"/>
                      </a:moveTo>
                      <a:lnTo>
                        <a:pt x="315145" y="301206"/>
                      </a:lnTo>
                      <a:cubicBezTo>
                        <a:pt x="315145" y="288960"/>
                        <a:pt x="309674" y="277495"/>
                        <a:pt x="300294" y="269809"/>
                      </a:cubicBezTo>
                      <a:cubicBezTo>
                        <a:pt x="264207" y="240105"/>
                        <a:pt x="225383" y="219391"/>
                        <a:pt x="211443" y="212225"/>
                      </a:cubicBezTo>
                      <a:lnTo>
                        <a:pt x="211443" y="159723"/>
                      </a:lnTo>
                      <a:cubicBezTo>
                        <a:pt x="219520" y="152427"/>
                        <a:pt x="224211" y="142135"/>
                        <a:pt x="224211" y="131061"/>
                      </a:cubicBezTo>
                      <a:lnTo>
                        <a:pt x="224211" y="67224"/>
                      </a:lnTo>
                      <a:cubicBezTo>
                        <a:pt x="224211" y="30095"/>
                        <a:pt x="193986" y="0"/>
                        <a:pt x="156987" y="0"/>
                      </a:cubicBezTo>
                      <a:lnTo>
                        <a:pt x="143307" y="0"/>
                      </a:lnTo>
                      <a:cubicBezTo>
                        <a:pt x="106178" y="0"/>
                        <a:pt x="76083" y="30225"/>
                        <a:pt x="76083" y="67224"/>
                      </a:cubicBezTo>
                      <a:lnTo>
                        <a:pt x="76083" y="131061"/>
                      </a:lnTo>
                      <a:cubicBezTo>
                        <a:pt x="76083" y="142135"/>
                        <a:pt x="80773" y="152427"/>
                        <a:pt x="88850" y="159723"/>
                      </a:cubicBezTo>
                      <a:lnTo>
                        <a:pt x="88850" y="212225"/>
                      </a:lnTo>
                      <a:cubicBezTo>
                        <a:pt x="74911" y="219391"/>
                        <a:pt x="36218" y="240235"/>
                        <a:pt x="0" y="269939"/>
                      </a:cubicBezTo>
                    </a:path>
                  </a:pathLst>
                </a:custGeom>
                <a:noFill/>
                <a:ln w="12700" cap="flat">
                  <a:solidFill>
                    <a:schemeClr val="bg1"/>
                  </a:solidFill>
                  <a:prstDash val="solid"/>
                  <a:round/>
                </a:ln>
              </p:spPr>
              <p:txBody>
                <a:bodyPr rtlCol="0" anchor="ctr"/>
                <a:lstStyle/>
                <a:p>
                  <a:endParaRPr lang="en-GB" sz="1600"/>
                </a:p>
              </p:txBody>
            </p:sp>
            <p:sp>
              <p:nvSpPr>
                <p:cNvPr id="59" name="Freeform: Shape 353">
                  <a:extLst>
                    <a:ext uri="{FF2B5EF4-FFF2-40B4-BE49-F238E27FC236}">
                      <a16:creationId xmlns:a16="http://schemas.microsoft.com/office/drawing/2014/main" id="{E3883CFE-7145-42F3-B92B-7BD54B173EDB}"/>
                    </a:ext>
                  </a:extLst>
                </p:cNvPr>
                <p:cNvSpPr/>
                <p:nvPr/>
              </p:nvSpPr>
              <p:spPr>
                <a:xfrm>
                  <a:off x="11755527" y="2119751"/>
                  <a:ext cx="13028" cy="65140"/>
                </a:xfrm>
                <a:custGeom>
                  <a:avLst/>
                  <a:gdLst>
                    <a:gd name="connsiteX0" fmla="*/ 14852 w 13027"/>
                    <a:gd name="connsiteY0" fmla="*/ 0 h 65139"/>
                    <a:gd name="connsiteX1" fmla="*/ 0 w 13027"/>
                    <a:gd name="connsiteY1" fmla="*/ 31397 h 65139"/>
                    <a:gd name="connsiteX2" fmla="*/ 0 w 13027"/>
                    <a:gd name="connsiteY2" fmla="*/ 75041 h 65139"/>
                  </a:gdLst>
                  <a:ahLst/>
                  <a:cxnLst>
                    <a:cxn ang="0">
                      <a:pos x="connsiteX0" y="connsiteY0"/>
                    </a:cxn>
                    <a:cxn ang="0">
                      <a:pos x="connsiteX1" y="connsiteY1"/>
                    </a:cxn>
                    <a:cxn ang="0">
                      <a:pos x="connsiteX2" y="connsiteY2"/>
                    </a:cxn>
                  </a:cxnLst>
                  <a:rect l="l" t="t" r="r" b="b"/>
                  <a:pathLst>
                    <a:path w="13027" h="65139">
                      <a:moveTo>
                        <a:pt x="14852" y="0"/>
                      </a:moveTo>
                      <a:cubicBezTo>
                        <a:pt x="5472" y="7686"/>
                        <a:pt x="0" y="19281"/>
                        <a:pt x="0" y="31397"/>
                      </a:cubicBezTo>
                      <a:lnTo>
                        <a:pt x="0" y="75041"/>
                      </a:lnTo>
                    </a:path>
                  </a:pathLst>
                </a:custGeom>
                <a:noFill/>
                <a:ln w="12700" cap="flat">
                  <a:solidFill>
                    <a:schemeClr val="bg1"/>
                  </a:solidFill>
                  <a:prstDash val="solid"/>
                  <a:round/>
                </a:ln>
              </p:spPr>
              <p:txBody>
                <a:bodyPr rtlCol="0" anchor="ctr"/>
                <a:lstStyle/>
                <a:p>
                  <a:endParaRPr lang="en-GB" sz="1600"/>
                </a:p>
              </p:txBody>
            </p:sp>
          </p:grpSp>
          <p:grpSp>
            <p:nvGrpSpPr>
              <p:cNvPr id="50" name="Graphic 9">
                <a:extLst>
                  <a:ext uri="{FF2B5EF4-FFF2-40B4-BE49-F238E27FC236}">
                    <a16:creationId xmlns:a16="http://schemas.microsoft.com/office/drawing/2014/main" id="{0F52F6FC-CEE7-4A11-8E98-4B0378992E8E}"/>
                  </a:ext>
                </a:extLst>
              </p:cNvPr>
              <p:cNvGrpSpPr/>
              <p:nvPr/>
            </p:nvGrpSpPr>
            <p:grpSpPr>
              <a:xfrm>
                <a:off x="12094123" y="1897495"/>
                <a:ext cx="130279" cy="52112"/>
                <a:chOff x="12094123" y="1897495"/>
                <a:chExt cx="130279" cy="52112"/>
              </a:xfrm>
              <a:noFill/>
            </p:grpSpPr>
            <p:grpSp>
              <p:nvGrpSpPr>
                <p:cNvPr id="54" name="Graphic 9">
                  <a:extLst>
                    <a:ext uri="{FF2B5EF4-FFF2-40B4-BE49-F238E27FC236}">
                      <a16:creationId xmlns:a16="http://schemas.microsoft.com/office/drawing/2014/main" id="{844E13DD-5540-4D89-8067-AD328CFD3842}"/>
                    </a:ext>
                  </a:extLst>
                </p:cNvPr>
                <p:cNvGrpSpPr/>
                <p:nvPr/>
              </p:nvGrpSpPr>
              <p:grpSpPr>
                <a:xfrm>
                  <a:off x="12094123" y="1897495"/>
                  <a:ext cx="130279" cy="52112"/>
                  <a:chOff x="12094123" y="1897495"/>
                  <a:chExt cx="130279" cy="52112"/>
                </a:xfrm>
              </p:grpSpPr>
              <p:sp>
                <p:nvSpPr>
                  <p:cNvPr id="56" name="Freeform: Shape 356">
                    <a:extLst>
                      <a:ext uri="{FF2B5EF4-FFF2-40B4-BE49-F238E27FC236}">
                        <a16:creationId xmlns:a16="http://schemas.microsoft.com/office/drawing/2014/main" id="{867F56DD-F81B-499E-859B-B412CB0A5F3D}"/>
                      </a:ext>
                    </a:extLst>
                  </p:cNvPr>
                  <p:cNvSpPr/>
                  <p:nvPr/>
                </p:nvSpPr>
                <p:spPr>
                  <a:xfrm>
                    <a:off x="12094123" y="1897495"/>
                    <a:ext cx="130279" cy="13028"/>
                  </a:xfrm>
                  <a:custGeom>
                    <a:avLst/>
                    <a:gdLst>
                      <a:gd name="connsiteX0" fmla="*/ 131061 w 130279"/>
                      <a:gd name="connsiteY0" fmla="*/ 0 h 0"/>
                      <a:gd name="connsiteX1" fmla="*/ 0 w 130279"/>
                      <a:gd name="connsiteY1" fmla="*/ 0 h 0"/>
                    </a:gdLst>
                    <a:ahLst/>
                    <a:cxnLst>
                      <a:cxn ang="0">
                        <a:pos x="connsiteX0" y="connsiteY0"/>
                      </a:cxn>
                      <a:cxn ang="0">
                        <a:pos x="connsiteX1" y="connsiteY1"/>
                      </a:cxn>
                    </a:cxnLst>
                    <a:rect l="l" t="t" r="r" b="b"/>
                    <a:pathLst>
                      <a:path w="130279">
                        <a:moveTo>
                          <a:pt x="131061" y="0"/>
                        </a:moveTo>
                        <a:lnTo>
                          <a:pt x="0" y="0"/>
                        </a:lnTo>
                      </a:path>
                    </a:pathLst>
                  </a:custGeom>
                  <a:ln w="12700" cap="rnd">
                    <a:solidFill>
                      <a:schemeClr val="bg1"/>
                    </a:solidFill>
                    <a:prstDash val="solid"/>
                    <a:round/>
                  </a:ln>
                </p:spPr>
                <p:txBody>
                  <a:bodyPr rtlCol="0" anchor="ctr"/>
                  <a:lstStyle/>
                  <a:p>
                    <a:endParaRPr lang="en-GB" sz="1600"/>
                  </a:p>
                </p:txBody>
              </p:sp>
              <p:sp>
                <p:nvSpPr>
                  <p:cNvPr id="57" name="Freeform: Shape 357">
                    <a:extLst>
                      <a:ext uri="{FF2B5EF4-FFF2-40B4-BE49-F238E27FC236}">
                        <a16:creationId xmlns:a16="http://schemas.microsoft.com/office/drawing/2014/main" id="{2982CBE6-F7EE-4925-9392-620874FF045A}"/>
                      </a:ext>
                    </a:extLst>
                  </p:cNvPr>
                  <p:cNvSpPr/>
                  <p:nvPr/>
                </p:nvSpPr>
                <p:spPr>
                  <a:xfrm>
                    <a:off x="12094123" y="1950909"/>
                    <a:ext cx="130279" cy="13028"/>
                  </a:xfrm>
                  <a:custGeom>
                    <a:avLst/>
                    <a:gdLst>
                      <a:gd name="connsiteX0" fmla="*/ 131061 w 130279"/>
                      <a:gd name="connsiteY0" fmla="*/ 0 h 0"/>
                      <a:gd name="connsiteX1" fmla="*/ 0 w 130279"/>
                      <a:gd name="connsiteY1" fmla="*/ 0 h 0"/>
                    </a:gdLst>
                    <a:ahLst/>
                    <a:cxnLst>
                      <a:cxn ang="0">
                        <a:pos x="connsiteX0" y="connsiteY0"/>
                      </a:cxn>
                      <a:cxn ang="0">
                        <a:pos x="connsiteX1" y="connsiteY1"/>
                      </a:cxn>
                    </a:cxnLst>
                    <a:rect l="l" t="t" r="r" b="b"/>
                    <a:pathLst>
                      <a:path w="130279">
                        <a:moveTo>
                          <a:pt x="131061" y="0"/>
                        </a:moveTo>
                        <a:lnTo>
                          <a:pt x="0" y="0"/>
                        </a:lnTo>
                      </a:path>
                    </a:pathLst>
                  </a:custGeom>
                  <a:ln w="12700" cap="rnd">
                    <a:solidFill>
                      <a:schemeClr val="bg1"/>
                    </a:solidFill>
                    <a:prstDash val="solid"/>
                    <a:round/>
                  </a:ln>
                </p:spPr>
                <p:txBody>
                  <a:bodyPr rtlCol="0" anchor="ctr"/>
                  <a:lstStyle/>
                  <a:p>
                    <a:endParaRPr lang="en-GB" sz="1600"/>
                  </a:p>
                </p:txBody>
              </p:sp>
            </p:grpSp>
            <p:sp>
              <p:nvSpPr>
                <p:cNvPr id="55" name="Freeform: Shape 358">
                  <a:extLst>
                    <a:ext uri="{FF2B5EF4-FFF2-40B4-BE49-F238E27FC236}">
                      <a16:creationId xmlns:a16="http://schemas.microsoft.com/office/drawing/2014/main" id="{B8DD4AC0-5095-4AE6-B806-1ED0278EA83F}"/>
                    </a:ext>
                  </a:extLst>
                </p:cNvPr>
                <p:cNvSpPr/>
                <p:nvPr/>
              </p:nvSpPr>
              <p:spPr>
                <a:xfrm>
                  <a:off x="12040709" y="1838087"/>
                  <a:ext cx="234503" cy="195419"/>
                </a:xfrm>
                <a:custGeom>
                  <a:avLst/>
                  <a:gdLst>
                    <a:gd name="connsiteX0" fmla="*/ 237760 w 234502"/>
                    <a:gd name="connsiteY0" fmla="*/ 0 h 195419"/>
                    <a:gd name="connsiteX1" fmla="*/ 237760 w 234502"/>
                    <a:gd name="connsiteY1" fmla="*/ 167670 h 195419"/>
                    <a:gd name="connsiteX2" fmla="*/ 61753 w 234502"/>
                    <a:gd name="connsiteY2" fmla="*/ 167670 h 195419"/>
                    <a:gd name="connsiteX3" fmla="*/ 30095 w 234502"/>
                    <a:gd name="connsiteY3" fmla="*/ 203757 h 195419"/>
                    <a:gd name="connsiteX4" fmla="*/ 30095 w 234502"/>
                    <a:gd name="connsiteY4" fmla="*/ 167670 h 195419"/>
                    <a:gd name="connsiteX5" fmla="*/ 0 w 234502"/>
                    <a:gd name="connsiteY5" fmla="*/ 167670 h 195419"/>
                    <a:gd name="connsiteX6" fmla="*/ 0 w 234502"/>
                    <a:gd name="connsiteY6" fmla="*/ 0 h 19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502" h="195419">
                      <a:moveTo>
                        <a:pt x="237760" y="0"/>
                      </a:moveTo>
                      <a:lnTo>
                        <a:pt x="237760" y="167670"/>
                      </a:lnTo>
                      <a:lnTo>
                        <a:pt x="61753" y="167670"/>
                      </a:lnTo>
                      <a:lnTo>
                        <a:pt x="30095" y="203757"/>
                      </a:lnTo>
                      <a:lnTo>
                        <a:pt x="30095" y="167670"/>
                      </a:lnTo>
                      <a:lnTo>
                        <a:pt x="0" y="167670"/>
                      </a:lnTo>
                      <a:lnTo>
                        <a:pt x="0" y="0"/>
                      </a:lnTo>
                      <a:close/>
                    </a:path>
                  </a:pathLst>
                </a:custGeom>
                <a:noFill/>
                <a:ln w="12700" cap="rnd">
                  <a:solidFill>
                    <a:schemeClr val="bg1"/>
                  </a:solidFill>
                  <a:prstDash val="solid"/>
                  <a:round/>
                </a:ln>
              </p:spPr>
              <p:txBody>
                <a:bodyPr rtlCol="0" anchor="ctr"/>
                <a:lstStyle/>
                <a:p>
                  <a:endParaRPr lang="en-GB" sz="1600"/>
                </a:p>
              </p:txBody>
            </p:sp>
          </p:grpSp>
          <p:grpSp>
            <p:nvGrpSpPr>
              <p:cNvPr id="51" name="Graphic 9">
                <a:extLst>
                  <a:ext uri="{FF2B5EF4-FFF2-40B4-BE49-F238E27FC236}">
                    <a16:creationId xmlns:a16="http://schemas.microsoft.com/office/drawing/2014/main" id="{CA9CB10A-17F3-4636-8962-3C245A599F96}"/>
                  </a:ext>
                </a:extLst>
              </p:cNvPr>
              <p:cNvGrpSpPr/>
              <p:nvPr/>
            </p:nvGrpSpPr>
            <p:grpSpPr>
              <a:xfrm>
                <a:off x="11621209" y="1895801"/>
                <a:ext cx="195419" cy="273587"/>
                <a:chOff x="11621209" y="1895801"/>
                <a:chExt cx="195419" cy="273587"/>
              </a:xfrm>
              <a:noFill/>
            </p:grpSpPr>
            <p:sp>
              <p:nvSpPr>
                <p:cNvPr id="52" name="Freeform: Shape 360">
                  <a:extLst>
                    <a:ext uri="{FF2B5EF4-FFF2-40B4-BE49-F238E27FC236}">
                      <a16:creationId xmlns:a16="http://schemas.microsoft.com/office/drawing/2014/main" id="{9A25B63C-B5EC-4312-9243-E2FF3A768398}"/>
                    </a:ext>
                  </a:extLst>
                </p:cNvPr>
                <p:cNvSpPr/>
                <p:nvPr/>
              </p:nvSpPr>
              <p:spPr>
                <a:xfrm>
                  <a:off x="11633586" y="1895801"/>
                  <a:ext cx="182391" cy="221475"/>
                </a:xfrm>
                <a:custGeom>
                  <a:avLst/>
                  <a:gdLst>
                    <a:gd name="connsiteX0" fmla="*/ 192032 w 182391"/>
                    <a:gd name="connsiteY0" fmla="*/ 184345 h 221474"/>
                    <a:gd name="connsiteX1" fmla="*/ 173532 w 182391"/>
                    <a:gd name="connsiteY1" fmla="*/ 174314 h 221474"/>
                    <a:gd name="connsiteX2" fmla="*/ 173532 w 182391"/>
                    <a:gd name="connsiteY2" fmla="*/ 131191 h 221474"/>
                    <a:gd name="connsiteX3" fmla="*/ 184085 w 182391"/>
                    <a:gd name="connsiteY3" fmla="*/ 107611 h 221474"/>
                    <a:gd name="connsiteX4" fmla="*/ 184085 w 182391"/>
                    <a:gd name="connsiteY4" fmla="*/ 55238 h 221474"/>
                    <a:gd name="connsiteX5" fmla="*/ 128847 w 182391"/>
                    <a:gd name="connsiteY5" fmla="*/ 0 h 221474"/>
                    <a:gd name="connsiteX6" fmla="*/ 117642 w 182391"/>
                    <a:gd name="connsiteY6" fmla="*/ 0 h 221474"/>
                    <a:gd name="connsiteX7" fmla="*/ 62404 w 182391"/>
                    <a:gd name="connsiteY7" fmla="*/ 55238 h 221474"/>
                    <a:gd name="connsiteX8" fmla="*/ 62404 w 182391"/>
                    <a:gd name="connsiteY8" fmla="*/ 107611 h 221474"/>
                    <a:gd name="connsiteX9" fmla="*/ 72957 w 182391"/>
                    <a:gd name="connsiteY9" fmla="*/ 131191 h 221474"/>
                    <a:gd name="connsiteX10" fmla="*/ 72957 w 182391"/>
                    <a:gd name="connsiteY10" fmla="*/ 174314 h 221474"/>
                    <a:gd name="connsiteX11" fmla="*/ 0 w 182391"/>
                    <a:gd name="connsiteY11" fmla="*/ 221736 h 221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2391" h="221474">
                      <a:moveTo>
                        <a:pt x="192032" y="184345"/>
                      </a:moveTo>
                      <a:cubicBezTo>
                        <a:pt x="183954" y="179655"/>
                        <a:pt x="177440" y="176268"/>
                        <a:pt x="173532" y="174314"/>
                      </a:cubicBezTo>
                      <a:lnTo>
                        <a:pt x="173532" y="131191"/>
                      </a:lnTo>
                      <a:cubicBezTo>
                        <a:pt x="180177" y="125198"/>
                        <a:pt x="184085" y="116730"/>
                        <a:pt x="184085" y="107611"/>
                      </a:cubicBezTo>
                      <a:lnTo>
                        <a:pt x="184085" y="55238"/>
                      </a:lnTo>
                      <a:cubicBezTo>
                        <a:pt x="184085" y="24753"/>
                        <a:pt x="159332" y="0"/>
                        <a:pt x="128847" y="0"/>
                      </a:cubicBezTo>
                      <a:lnTo>
                        <a:pt x="117642" y="0"/>
                      </a:lnTo>
                      <a:cubicBezTo>
                        <a:pt x="87157" y="0"/>
                        <a:pt x="62404" y="24753"/>
                        <a:pt x="62404" y="55238"/>
                      </a:cubicBezTo>
                      <a:lnTo>
                        <a:pt x="62404" y="107611"/>
                      </a:lnTo>
                      <a:cubicBezTo>
                        <a:pt x="62404" y="116730"/>
                        <a:pt x="66312" y="125198"/>
                        <a:pt x="72957" y="131191"/>
                      </a:cubicBezTo>
                      <a:lnTo>
                        <a:pt x="72957" y="174314"/>
                      </a:lnTo>
                      <a:cubicBezTo>
                        <a:pt x="61492" y="180176"/>
                        <a:pt x="29704" y="197373"/>
                        <a:pt x="0" y="221736"/>
                      </a:cubicBezTo>
                    </a:path>
                  </a:pathLst>
                </a:custGeom>
                <a:noFill/>
                <a:ln w="12700" cap="flat">
                  <a:solidFill>
                    <a:schemeClr val="bg1"/>
                  </a:solidFill>
                  <a:prstDash val="solid"/>
                  <a:round/>
                </a:ln>
              </p:spPr>
              <p:txBody>
                <a:bodyPr rtlCol="0" anchor="ctr"/>
                <a:lstStyle/>
                <a:p>
                  <a:endParaRPr lang="en-GB" sz="1600"/>
                </a:p>
              </p:txBody>
            </p:sp>
            <p:sp>
              <p:nvSpPr>
                <p:cNvPr id="53" name="Freeform: Shape 361">
                  <a:extLst>
                    <a:ext uri="{FF2B5EF4-FFF2-40B4-BE49-F238E27FC236}">
                      <a16:creationId xmlns:a16="http://schemas.microsoft.com/office/drawing/2014/main" id="{86FBF627-159F-415F-8EF1-0D9E704E4E69}"/>
                    </a:ext>
                  </a:extLst>
                </p:cNvPr>
                <p:cNvSpPr/>
                <p:nvPr/>
              </p:nvSpPr>
              <p:spPr>
                <a:xfrm>
                  <a:off x="11621209" y="2117406"/>
                  <a:ext cx="13028" cy="52112"/>
                </a:xfrm>
                <a:custGeom>
                  <a:avLst/>
                  <a:gdLst>
                    <a:gd name="connsiteX0" fmla="*/ 12116 w 0"/>
                    <a:gd name="connsiteY0" fmla="*/ 0 h 52111"/>
                    <a:gd name="connsiteX1" fmla="*/ 0 w 0"/>
                    <a:gd name="connsiteY1" fmla="*/ 25795 h 52111"/>
                    <a:gd name="connsiteX2" fmla="*/ 0 w 0"/>
                    <a:gd name="connsiteY2" fmla="*/ 61622 h 52111"/>
                  </a:gdLst>
                  <a:ahLst/>
                  <a:cxnLst>
                    <a:cxn ang="0">
                      <a:pos x="connsiteX0" y="connsiteY0"/>
                    </a:cxn>
                    <a:cxn ang="0">
                      <a:pos x="connsiteX1" y="connsiteY1"/>
                    </a:cxn>
                    <a:cxn ang="0">
                      <a:pos x="connsiteX2" y="connsiteY2"/>
                    </a:cxn>
                  </a:cxnLst>
                  <a:rect l="l" t="t" r="r" b="b"/>
                  <a:pathLst>
                    <a:path h="52111">
                      <a:moveTo>
                        <a:pt x="12116" y="0"/>
                      </a:moveTo>
                      <a:cubicBezTo>
                        <a:pt x="4429" y="6253"/>
                        <a:pt x="0" y="15764"/>
                        <a:pt x="0" y="25795"/>
                      </a:cubicBezTo>
                      <a:lnTo>
                        <a:pt x="0" y="61622"/>
                      </a:lnTo>
                    </a:path>
                  </a:pathLst>
                </a:custGeom>
                <a:noFill/>
                <a:ln w="12700" cap="flat">
                  <a:solidFill>
                    <a:schemeClr val="bg1"/>
                  </a:solidFill>
                  <a:prstDash val="solid"/>
                  <a:round/>
                </a:ln>
              </p:spPr>
              <p:txBody>
                <a:bodyPr rtlCol="0" anchor="ctr"/>
                <a:lstStyle/>
                <a:p>
                  <a:endParaRPr lang="en-GB" sz="1600"/>
                </a:p>
              </p:txBody>
            </p:sp>
          </p:grpSp>
        </p:grpSp>
      </p:grpSp>
      <p:sp>
        <p:nvSpPr>
          <p:cNvPr id="61" name="Rectangle 60">
            <a:extLst>
              <a:ext uri="{FF2B5EF4-FFF2-40B4-BE49-F238E27FC236}">
                <a16:creationId xmlns:a16="http://schemas.microsoft.com/office/drawing/2014/main" id="{E2D61285-105B-4011-B223-528D1746A65F}"/>
              </a:ext>
            </a:extLst>
          </p:cNvPr>
          <p:cNvSpPr/>
          <p:nvPr userDrawn="1"/>
        </p:nvSpPr>
        <p:spPr>
          <a:xfrm>
            <a:off x="1454268" y="4533061"/>
            <a:ext cx="1526881" cy="318201"/>
          </a:xfrm>
          <a:prstGeom prst="rect">
            <a:avLst/>
          </a:prstGeom>
          <a:noFill/>
        </p:spPr>
        <p:txBody>
          <a:bodyPr wrap="square">
            <a:noAutofit/>
          </a:bodyPr>
          <a:lstStyle/>
          <a:p>
            <a:pPr defTabSz="816235">
              <a:defRPr/>
            </a:pPr>
            <a:r>
              <a:rPr lang="en-GB" sz="1600" b="1" cap="all" dirty="0">
                <a:solidFill>
                  <a:schemeClr val="bg1"/>
                </a:solidFill>
                <a:latin typeface="Century Gothic" panose="020B0502020202020204" pitchFamily="34" charset="0"/>
              </a:rPr>
              <a:t>Consulting</a:t>
            </a:r>
          </a:p>
        </p:txBody>
      </p:sp>
      <p:grpSp>
        <p:nvGrpSpPr>
          <p:cNvPr id="23" name="Group 22">
            <a:extLst>
              <a:ext uri="{FF2B5EF4-FFF2-40B4-BE49-F238E27FC236}">
                <a16:creationId xmlns:a16="http://schemas.microsoft.com/office/drawing/2014/main" id="{412B6A0A-ED42-4938-BD1B-B160A59C8B40}"/>
              </a:ext>
            </a:extLst>
          </p:cNvPr>
          <p:cNvGrpSpPr/>
          <p:nvPr userDrawn="1"/>
        </p:nvGrpSpPr>
        <p:grpSpPr>
          <a:xfrm>
            <a:off x="9766229" y="4476718"/>
            <a:ext cx="1880820" cy="430887"/>
            <a:chOff x="9766229" y="4226851"/>
            <a:chExt cx="1880820" cy="430887"/>
          </a:xfrm>
        </p:grpSpPr>
        <p:sp>
          <p:nvSpPr>
            <p:cNvPr id="62" name="Rectangle 61">
              <a:extLst>
                <a:ext uri="{FF2B5EF4-FFF2-40B4-BE49-F238E27FC236}">
                  <a16:creationId xmlns:a16="http://schemas.microsoft.com/office/drawing/2014/main" id="{6F921D75-1EDB-4896-B944-806B67A47F5D}"/>
                </a:ext>
              </a:extLst>
            </p:cNvPr>
            <p:cNvSpPr/>
            <p:nvPr userDrawn="1"/>
          </p:nvSpPr>
          <p:spPr>
            <a:xfrm>
              <a:off x="10170587" y="4226851"/>
              <a:ext cx="1476462" cy="430887"/>
            </a:xfrm>
            <a:prstGeom prst="rect">
              <a:avLst/>
            </a:prstGeom>
          </p:spPr>
          <p:txBody>
            <a:bodyPr wrap="square" lIns="144000">
              <a:spAutoFit/>
            </a:bodyPr>
            <a:lstStyle/>
            <a:p>
              <a:pPr lvl="0" algn="l">
                <a:spcBef>
                  <a:spcPts val="600"/>
                </a:spcBef>
                <a:spcAft>
                  <a:spcPts val="600"/>
                </a:spcAft>
              </a:pPr>
              <a:r>
                <a:rPr lang="en-US" sz="1100" dirty="0">
                  <a:solidFill>
                    <a:srgbClr val="FFFFFF"/>
                  </a:solidFill>
                  <a:latin typeface="Century Gothic" panose="020B0502020202020204" pitchFamily="34" charset="0"/>
                </a:rPr>
                <a:t>RISK, REGULATORY </a:t>
              </a:r>
              <a:br>
                <a:rPr lang="en-US" sz="1100" dirty="0">
                  <a:solidFill>
                    <a:srgbClr val="FFFFFF"/>
                  </a:solidFill>
                  <a:latin typeface="Century Gothic" panose="020B0502020202020204" pitchFamily="34" charset="0"/>
                </a:rPr>
              </a:br>
              <a:r>
                <a:rPr lang="en-US" sz="1100" dirty="0">
                  <a:solidFill>
                    <a:srgbClr val="FFFFFF"/>
                  </a:solidFill>
                  <a:latin typeface="Century Gothic" panose="020B0502020202020204" pitchFamily="34" charset="0"/>
                </a:rPr>
                <a:t>&amp; COMPLIANCE</a:t>
              </a:r>
            </a:p>
          </p:txBody>
        </p:sp>
        <p:grpSp>
          <p:nvGrpSpPr>
            <p:cNvPr id="63" name="Group 62">
              <a:extLst>
                <a:ext uri="{FF2B5EF4-FFF2-40B4-BE49-F238E27FC236}">
                  <a16:creationId xmlns:a16="http://schemas.microsoft.com/office/drawing/2014/main" id="{CEC74F8E-C767-4CE5-A14B-70A4ABB5FC2D}"/>
                </a:ext>
              </a:extLst>
            </p:cNvPr>
            <p:cNvGrpSpPr/>
            <p:nvPr userDrawn="1"/>
          </p:nvGrpSpPr>
          <p:grpSpPr>
            <a:xfrm>
              <a:off x="9766229" y="4245892"/>
              <a:ext cx="404358" cy="392805"/>
              <a:chOff x="9871351" y="2517379"/>
              <a:chExt cx="463688" cy="450440"/>
            </a:xfrm>
          </p:grpSpPr>
          <p:sp>
            <p:nvSpPr>
              <p:cNvPr id="64" name="Freeform: Shape 190">
                <a:extLst>
                  <a:ext uri="{FF2B5EF4-FFF2-40B4-BE49-F238E27FC236}">
                    <a16:creationId xmlns:a16="http://schemas.microsoft.com/office/drawing/2014/main" id="{865A4F67-306B-49F7-96EE-2F9E99E1521B}"/>
                  </a:ext>
                </a:extLst>
              </p:cNvPr>
              <p:cNvSpPr/>
              <p:nvPr/>
            </p:nvSpPr>
            <p:spPr>
              <a:xfrm>
                <a:off x="10108097" y="2675961"/>
                <a:ext cx="13248" cy="158979"/>
              </a:xfrm>
              <a:custGeom>
                <a:avLst/>
                <a:gdLst>
                  <a:gd name="connsiteX0" fmla="*/ 0 w 0"/>
                  <a:gd name="connsiteY0" fmla="*/ 0 h 158978"/>
                  <a:gd name="connsiteX1" fmla="*/ 0 w 0"/>
                  <a:gd name="connsiteY1" fmla="*/ 163351 h 158978"/>
                </a:gdLst>
                <a:ahLst/>
                <a:cxnLst>
                  <a:cxn ang="0">
                    <a:pos x="connsiteX0" y="connsiteY0"/>
                  </a:cxn>
                  <a:cxn ang="0">
                    <a:pos x="connsiteX1" y="connsiteY1"/>
                  </a:cxn>
                </a:cxnLst>
                <a:rect l="l" t="t" r="r" b="b"/>
                <a:pathLst>
                  <a:path h="158978">
                    <a:moveTo>
                      <a:pt x="0" y="0"/>
                    </a:moveTo>
                    <a:lnTo>
                      <a:pt x="0" y="163351"/>
                    </a:lnTo>
                  </a:path>
                </a:pathLst>
              </a:custGeom>
              <a:ln w="12700" cap="rnd">
                <a:solidFill>
                  <a:schemeClr val="bg1"/>
                </a:solidFill>
                <a:prstDash val="solid"/>
                <a:round/>
              </a:ln>
            </p:spPr>
            <p:txBody>
              <a:bodyPr rtlCol="0" anchor="ctr"/>
              <a:lstStyle/>
              <a:p>
                <a:endParaRPr lang="en-GB" sz="1600"/>
              </a:p>
            </p:txBody>
          </p:sp>
          <p:sp>
            <p:nvSpPr>
              <p:cNvPr id="65" name="Freeform: Shape 191">
                <a:extLst>
                  <a:ext uri="{FF2B5EF4-FFF2-40B4-BE49-F238E27FC236}">
                    <a16:creationId xmlns:a16="http://schemas.microsoft.com/office/drawing/2014/main" id="{00FA54F4-F0AC-4B0F-B034-096EC6108F13}"/>
                  </a:ext>
                </a:extLst>
              </p:cNvPr>
              <p:cNvSpPr/>
              <p:nvPr/>
            </p:nvSpPr>
            <p:spPr>
              <a:xfrm>
                <a:off x="10101605" y="2875214"/>
                <a:ext cx="13248" cy="13248"/>
              </a:xfrm>
              <a:custGeom>
                <a:avLst/>
                <a:gdLst>
                  <a:gd name="connsiteX0" fmla="*/ 12984 w 0"/>
                  <a:gd name="connsiteY0" fmla="*/ 6492 h 0"/>
                  <a:gd name="connsiteX1" fmla="*/ 6492 w 0"/>
                  <a:gd name="connsiteY1" fmla="*/ 12983 h 0"/>
                  <a:gd name="connsiteX2" fmla="*/ 0 w 0"/>
                  <a:gd name="connsiteY2" fmla="*/ 6492 h 0"/>
                  <a:gd name="connsiteX3" fmla="*/ 6492 w 0"/>
                  <a:gd name="connsiteY3" fmla="*/ 0 h 0"/>
                  <a:gd name="connsiteX4" fmla="*/ 12984 w 0"/>
                  <a:gd name="connsiteY4" fmla="*/ 6492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12984" y="6492"/>
                    </a:moveTo>
                    <a:cubicBezTo>
                      <a:pt x="12984" y="10077"/>
                      <a:pt x="10077" y="12983"/>
                      <a:pt x="6492" y="12983"/>
                    </a:cubicBezTo>
                    <a:cubicBezTo>
                      <a:pt x="2907" y="12983"/>
                      <a:pt x="0" y="10077"/>
                      <a:pt x="0" y="6492"/>
                    </a:cubicBezTo>
                    <a:cubicBezTo>
                      <a:pt x="0" y="2906"/>
                      <a:pt x="2907" y="0"/>
                      <a:pt x="6492" y="0"/>
                    </a:cubicBezTo>
                    <a:cubicBezTo>
                      <a:pt x="10077" y="0"/>
                      <a:pt x="12984" y="2906"/>
                      <a:pt x="12984" y="6492"/>
                    </a:cubicBezTo>
                    <a:close/>
                  </a:path>
                </a:pathLst>
              </a:custGeom>
              <a:noFill/>
              <a:ln w="12700" cap="rnd">
                <a:solidFill>
                  <a:schemeClr val="bg1"/>
                </a:solidFill>
                <a:prstDash val="solid"/>
                <a:round/>
              </a:ln>
            </p:spPr>
            <p:txBody>
              <a:bodyPr rtlCol="0" anchor="ctr"/>
              <a:lstStyle/>
              <a:p>
                <a:endParaRPr lang="en-GB" sz="1600"/>
              </a:p>
            </p:txBody>
          </p:sp>
          <p:sp>
            <p:nvSpPr>
              <p:cNvPr id="66" name="Freeform: Shape 192">
                <a:extLst>
                  <a:ext uri="{FF2B5EF4-FFF2-40B4-BE49-F238E27FC236}">
                    <a16:creationId xmlns:a16="http://schemas.microsoft.com/office/drawing/2014/main" id="{0CBBADB4-8575-441D-AB29-A6FF8E5F2654}"/>
                  </a:ext>
                </a:extLst>
              </p:cNvPr>
              <p:cNvSpPr/>
              <p:nvPr/>
            </p:nvSpPr>
            <p:spPr>
              <a:xfrm>
                <a:off x="9871351" y="2517379"/>
                <a:ext cx="463688" cy="450440"/>
              </a:xfrm>
              <a:custGeom>
                <a:avLst/>
                <a:gdLst>
                  <a:gd name="connsiteX0" fmla="*/ 0 w 463688"/>
                  <a:gd name="connsiteY0" fmla="*/ 451235 h 450440"/>
                  <a:gd name="connsiteX1" fmla="*/ 236747 w 463688"/>
                  <a:gd name="connsiteY1" fmla="*/ 0 h 450440"/>
                  <a:gd name="connsiteX2" fmla="*/ 473493 w 463688"/>
                  <a:gd name="connsiteY2" fmla="*/ 451235 h 450440"/>
                </a:gdLst>
                <a:ahLst/>
                <a:cxnLst>
                  <a:cxn ang="0">
                    <a:pos x="connsiteX0" y="connsiteY0"/>
                  </a:cxn>
                  <a:cxn ang="0">
                    <a:pos x="connsiteX1" y="connsiteY1"/>
                  </a:cxn>
                  <a:cxn ang="0">
                    <a:pos x="connsiteX2" y="connsiteY2"/>
                  </a:cxn>
                </a:cxnLst>
                <a:rect l="l" t="t" r="r" b="b"/>
                <a:pathLst>
                  <a:path w="463688" h="450440">
                    <a:moveTo>
                      <a:pt x="0" y="451235"/>
                    </a:moveTo>
                    <a:lnTo>
                      <a:pt x="236747" y="0"/>
                    </a:lnTo>
                    <a:lnTo>
                      <a:pt x="473493" y="451235"/>
                    </a:lnTo>
                    <a:close/>
                  </a:path>
                </a:pathLst>
              </a:custGeom>
              <a:noFill/>
              <a:ln w="12700" cap="rnd">
                <a:solidFill>
                  <a:schemeClr val="bg1"/>
                </a:solidFill>
                <a:prstDash val="solid"/>
                <a:round/>
              </a:ln>
            </p:spPr>
            <p:txBody>
              <a:bodyPr rtlCol="0" anchor="ctr"/>
              <a:lstStyle/>
              <a:p>
                <a:endParaRPr lang="en-GB" sz="1600"/>
              </a:p>
            </p:txBody>
          </p:sp>
        </p:grpSp>
      </p:grpSp>
      <p:grpSp>
        <p:nvGrpSpPr>
          <p:cNvPr id="22" name="Group 21">
            <a:extLst>
              <a:ext uri="{FF2B5EF4-FFF2-40B4-BE49-F238E27FC236}">
                <a16:creationId xmlns:a16="http://schemas.microsoft.com/office/drawing/2014/main" id="{F5ADA6D6-4D99-40E1-9BB7-D08364FE1724}"/>
              </a:ext>
            </a:extLst>
          </p:cNvPr>
          <p:cNvGrpSpPr/>
          <p:nvPr userDrawn="1"/>
        </p:nvGrpSpPr>
        <p:grpSpPr>
          <a:xfrm>
            <a:off x="5288197" y="4476718"/>
            <a:ext cx="1990259" cy="430887"/>
            <a:chOff x="5626501" y="4226851"/>
            <a:chExt cx="1990259" cy="430887"/>
          </a:xfrm>
        </p:grpSpPr>
        <p:sp>
          <p:nvSpPr>
            <p:cNvPr id="68" name="Rectangle 67">
              <a:extLst>
                <a:ext uri="{FF2B5EF4-FFF2-40B4-BE49-F238E27FC236}">
                  <a16:creationId xmlns:a16="http://schemas.microsoft.com/office/drawing/2014/main" id="{2BBE459A-4913-44E9-9F2E-5E1756B1D43B}"/>
                </a:ext>
              </a:extLst>
            </p:cNvPr>
            <p:cNvSpPr/>
            <p:nvPr/>
          </p:nvSpPr>
          <p:spPr>
            <a:xfrm>
              <a:off x="6090206" y="4226851"/>
              <a:ext cx="1526554" cy="430887"/>
            </a:xfrm>
            <a:prstGeom prst="rect">
              <a:avLst/>
            </a:prstGeom>
          </p:spPr>
          <p:txBody>
            <a:bodyPr wrap="square" lIns="144000">
              <a:spAutoFit/>
            </a:bodyPr>
            <a:lstStyle/>
            <a:p>
              <a:pPr lvl="0" algn="l">
                <a:spcBef>
                  <a:spcPts val="600"/>
                </a:spcBef>
                <a:spcAft>
                  <a:spcPts val="600"/>
                </a:spcAft>
              </a:pPr>
              <a:r>
                <a:rPr lang="en-US" sz="1100" dirty="0">
                  <a:solidFill>
                    <a:srgbClr val="FFFFFF"/>
                  </a:solidFill>
                  <a:latin typeface="Century Gothic" panose="020B0502020202020204" pitchFamily="34" charset="0"/>
                </a:rPr>
                <a:t>TRANSFORMATION </a:t>
              </a:r>
              <a:br>
                <a:rPr lang="en-US" sz="1100" dirty="0">
                  <a:solidFill>
                    <a:srgbClr val="FFFFFF"/>
                  </a:solidFill>
                  <a:latin typeface="Century Gothic" panose="020B0502020202020204" pitchFamily="34" charset="0"/>
                </a:rPr>
              </a:br>
              <a:r>
                <a:rPr lang="en-US" sz="1100" dirty="0">
                  <a:solidFill>
                    <a:srgbClr val="FFFFFF"/>
                  </a:solidFill>
                  <a:latin typeface="Century Gothic" panose="020B0502020202020204" pitchFamily="34" charset="0"/>
                </a:rPr>
                <a:t>SERVICES</a:t>
              </a:r>
            </a:p>
          </p:txBody>
        </p:sp>
        <p:grpSp>
          <p:nvGrpSpPr>
            <p:cNvPr id="19" name="Group 18">
              <a:extLst>
                <a:ext uri="{FF2B5EF4-FFF2-40B4-BE49-F238E27FC236}">
                  <a16:creationId xmlns:a16="http://schemas.microsoft.com/office/drawing/2014/main" id="{29D57B36-C1E1-4988-AD5B-629CBB8F3F28}"/>
                </a:ext>
              </a:extLst>
            </p:cNvPr>
            <p:cNvGrpSpPr/>
            <p:nvPr userDrawn="1"/>
          </p:nvGrpSpPr>
          <p:grpSpPr>
            <a:xfrm>
              <a:off x="5626501" y="4229474"/>
              <a:ext cx="463705" cy="425641"/>
              <a:chOff x="5717324" y="3934620"/>
              <a:chExt cx="526593" cy="483367"/>
            </a:xfrm>
          </p:grpSpPr>
          <p:grpSp>
            <p:nvGrpSpPr>
              <p:cNvPr id="70" name="Graphic 8">
                <a:extLst>
                  <a:ext uri="{FF2B5EF4-FFF2-40B4-BE49-F238E27FC236}">
                    <a16:creationId xmlns:a16="http://schemas.microsoft.com/office/drawing/2014/main" id="{4D780316-88C2-4B95-AC45-7C10FB62B68A}"/>
                  </a:ext>
                </a:extLst>
              </p:cNvPr>
              <p:cNvGrpSpPr/>
              <p:nvPr/>
            </p:nvGrpSpPr>
            <p:grpSpPr>
              <a:xfrm>
                <a:off x="5717324" y="3934620"/>
                <a:ext cx="372882" cy="483367"/>
                <a:chOff x="670127" y="4633494"/>
                <a:chExt cx="427594" cy="554289"/>
              </a:xfrm>
              <a:noFill/>
            </p:grpSpPr>
            <p:sp>
              <p:nvSpPr>
                <p:cNvPr id="72" name="Freeform: Shape 541">
                  <a:extLst>
                    <a:ext uri="{FF2B5EF4-FFF2-40B4-BE49-F238E27FC236}">
                      <a16:creationId xmlns:a16="http://schemas.microsoft.com/office/drawing/2014/main" id="{568CA89A-A01F-413A-96F8-4BBAFDA20A58}"/>
                    </a:ext>
                  </a:extLst>
                </p:cNvPr>
                <p:cNvSpPr/>
                <p:nvPr/>
              </p:nvSpPr>
              <p:spPr>
                <a:xfrm>
                  <a:off x="784311" y="4747677"/>
                  <a:ext cx="269226" cy="332573"/>
                </a:xfrm>
                <a:custGeom>
                  <a:avLst/>
                  <a:gdLst>
                    <a:gd name="connsiteX0" fmla="*/ 278094 w 269225"/>
                    <a:gd name="connsiteY0" fmla="*/ 302325 h 332573"/>
                    <a:gd name="connsiteX1" fmla="*/ 170404 w 269225"/>
                    <a:gd name="connsiteY1" fmla="*/ 340650 h 332573"/>
                    <a:gd name="connsiteX2" fmla="*/ 0 w 269225"/>
                    <a:gd name="connsiteY2" fmla="*/ 170404 h 332573"/>
                    <a:gd name="connsiteX3" fmla="*/ 170404 w 269225"/>
                    <a:gd name="connsiteY3" fmla="*/ 0 h 332573"/>
                    <a:gd name="connsiteX4" fmla="*/ 265742 w 269225"/>
                    <a:gd name="connsiteY4" fmla="*/ 29140 h 332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5" h="332573">
                      <a:moveTo>
                        <a:pt x="278094" y="302325"/>
                      </a:moveTo>
                      <a:cubicBezTo>
                        <a:pt x="248796" y="326238"/>
                        <a:pt x="211263" y="340650"/>
                        <a:pt x="170404" y="340650"/>
                      </a:cubicBezTo>
                      <a:cubicBezTo>
                        <a:pt x="76333" y="340650"/>
                        <a:pt x="0" y="264316"/>
                        <a:pt x="0" y="170404"/>
                      </a:cubicBezTo>
                      <a:cubicBezTo>
                        <a:pt x="0" y="76175"/>
                        <a:pt x="76333" y="0"/>
                        <a:pt x="170404" y="0"/>
                      </a:cubicBezTo>
                      <a:cubicBezTo>
                        <a:pt x="205720" y="0"/>
                        <a:pt x="238502" y="10769"/>
                        <a:pt x="265742" y="29140"/>
                      </a:cubicBezTo>
                    </a:path>
                  </a:pathLst>
                </a:custGeom>
                <a:noFill/>
                <a:ln w="12700" cap="rnd">
                  <a:solidFill>
                    <a:schemeClr val="bg1"/>
                  </a:solidFill>
                  <a:prstDash val="solid"/>
                  <a:round/>
                </a:ln>
              </p:spPr>
              <p:txBody>
                <a:bodyPr rtlCol="0" anchor="ctr"/>
                <a:lstStyle/>
                <a:p>
                  <a:endParaRPr lang="en-GB" sz="1600"/>
                </a:p>
              </p:txBody>
            </p:sp>
            <p:sp>
              <p:nvSpPr>
                <p:cNvPr id="73" name="Freeform: Shape 542">
                  <a:extLst>
                    <a:ext uri="{FF2B5EF4-FFF2-40B4-BE49-F238E27FC236}">
                      <a16:creationId xmlns:a16="http://schemas.microsoft.com/office/drawing/2014/main" id="{8B04CCEC-90AB-471F-A0CD-A2787E6D5277}"/>
                    </a:ext>
                  </a:extLst>
                </p:cNvPr>
                <p:cNvSpPr/>
                <p:nvPr/>
              </p:nvSpPr>
              <p:spPr>
                <a:xfrm>
                  <a:off x="670127" y="4633494"/>
                  <a:ext cx="427594" cy="554289"/>
                </a:xfrm>
                <a:custGeom>
                  <a:avLst/>
                  <a:gdLst>
                    <a:gd name="connsiteX0" fmla="*/ 422526 w 427593"/>
                    <a:gd name="connsiteY0" fmla="*/ 87102 h 554288"/>
                    <a:gd name="connsiteX1" fmla="*/ 327980 w 427593"/>
                    <a:gd name="connsiteY1" fmla="*/ 47510 h 554288"/>
                    <a:gd name="connsiteX2" fmla="*/ 327980 w 427593"/>
                    <a:gd name="connsiteY2" fmla="*/ 22647 h 554288"/>
                    <a:gd name="connsiteX3" fmla="*/ 305334 w 427593"/>
                    <a:gd name="connsiteY3" fmla="*/ 0 h 554288"/>
                    <a:gd name="connsiteX4" fmla="*/ 263525 w 427593"/>
                    <a:gd name="connsiteY4" fmla="*/ 0 h 554288"/>
                    <a:gd name="connsiteX5" fmla="*/ 240878 w 427593"/>
                    <a:gd name="connsiteY5" fmla="*/ 22647 h 554288"/>
                    <a:gd name="connsiteX6" fmla="*/ 240878 w 427593"/>
                    <a:gd name="connsiteY6" fmla="*/ 47510 h 554288"/>
                    <a:gd name="connsiteX7" fmla="*/ 157418 w 427593"/>
                    <a:gd name="connsiteY7" fmla="*/ 79659 h 554288"/>
                    <a:gd name="connsiteX8" fmla="*/ 139206 w 427593"/>
                    <a:gd name="connsiteY8" fmla="*/ 61447 h 554288"/>
                    <a:gd name="connsiteX9" fmla="*/ 107215 w 427593"/>
                    <a:gd name="connsiteY9" fmla="*/ 61447 h 554288"/>
                    <a:gd name="connsiteX10" fmla="*/ 77600 w 427593"/>
                    <a:gd name="connsiteY10" fmla="*/ 90903 h 554288"/>
                    <a:gd name="connsiteX11" fmla="*/ 77600 w 427593"/>
                    <a:gd name="connsiteY11" fmla="*/ 123052 h 554288"/>
                    <a:gd name="connsiteX12" fmla="*/ 92804 w 427593"/>
                    <a:gd name="connsiteY12" fmla="*/ 138256 h 554288"/>
                    <a:gd name="connsiteX13" fmla="*/ 47194 w 427593"/>
                    <a:gd name="connsiteY13" fmla="*/ 240878 h 554288"/>
                    <a:gd name="connsiteX14" fmla="*/ 22805 w 427593"/>
                    <a:gd name="connsiteY14" fmla="*/ 240878 h 554288"/>
                    <a:gd name="connsiteX15" fmla="*/ 0 w 427593"/>
                    <a:gd name="connsiteY15" fmla="*/ 263683 h 554288"/>
                    <a:gd name="connsiteX16" fmla="*/ 0 w 427593"/>
                    <a:gd name="connsiteY16" fmla="*/ 305334 h 554288"/>
                    <a:gd name="connsiteX17" fmla="*/ 22805 w 427593"/>
                    <a:gd name="connsiteY17" fmla="*/ 328139 h 554288"/>
                    <a:gd name="connsiteX18" fmla="*/ 47510 w 427593"/>
                    <a:gd name="connsiteY18" fmla="*/ 328139 h 554288"/>
                    <a:gd name="connsiteX19" fmla="*/ 87102 w 427593"/>
                    <a:gd name="connsiteY19" fmla="*/ 422685 h 554288"/>
                    <a:gd name="connsiteX20" fmla="*/ 70791 w 427593"/>
                    <a:gd name="connsiteY20" fmla="*/ 438838 h 554288"/>
                    <a:gd name="connsiteX21" fmla="*/ 70791 w 427593"/>
                    <a:gd name="connsiteY21" fmla="*/ 470987 h 554288"/>
                    <a:gd name="connsiteX22" fmla="*/ 100405 w 427593"/>
                    <a:gd name="connsiteY22" fmla="*/ 500602 h 554288"/>
                    <a:gd name="connsiteX23" fmla="*/ 132396 w 427593"/>
                    <a:gd name="connsiteY23" fmla="*/ 500602 h 554288"/>
                    <a:gd name="connsiteX24" fmla="*/ 149183 w 427593"/>
                    <a:gd name="connsiteY24" fmla="*/ 483815 h 554288"/>
                    <a:gd name="connsiteX25" fmla="*/ 241036 w 427593"/>
                    <a:gd name="connsiteY25" fmla="*/ 521506 h 554288"/>
                    <a:gd name="connsiteX26" fmla="*/ 241036 w 427593"/>
                    <a:gd name="connsiteY26" fmla="*/ 546370 h 554288"/>
                    <a:gd name="connsiteX27" fmla="*/ 263683 w 427593"/>
                    <a:gd name="connsiteY27" fmla="*/ 569017 h 554288"/>
                    <a:gd name="connsiteX28" fmla="*/ 305492 w 427593"/>
                    <a:gd name="connsiteY28" fmla="*/ 569017 h 554288"/>
                    <a:gd name="connsiteX29" fmla="*/ 328139 w 427593"/>
                    <a:gd name="connsiteY29" fmla="*/ 546370 h 554288"/>
                    <a:gd name="connsiteX30" fmla="*/ 328139 w 427593"/>
                    <a:gd name="connsiteY30" fmla="*/ 521506 h 554288"/>
                    <a:gd name="connsiteX31" fmla="*/ 430920 w 427593"/>
                    <a:gd name="connsiteY31" fmla="*/ 475896 h 554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27593" h="554288">
                      <a:moveTo>
                        <a:pt x="422526" y="87102"/>
                      </a:moveTo>
                      <a:cubicBezTo>
                        <a:pt x="394812" y="67623"/>
                        <a:pt x="362663" y="53845"/>
                        <a:pt x="327980" y="47510"/>
                      </a:cubicBezTo>
                      <a:lnTo>
                        <a:pt x="327980" y="22647"/>
                      </a:lnTo>
                      <a:cubicBezTo>
                        <a:pt x="327980" y="10136"/>
                        <a:pt x="317845" y="0"/>
                        <a:pt x="305334" y="0"/>
                      </a:cubicBezTo>
                      <a:lnTo>
                        <a:pt x="263525" y="0"/>
                      </a:lnTo>
                      <a:cubicBezTo>
                        <a:pt x="251013" y="0"/>
                        <a:pt x="240878" y="10136"/>
                        <a:pt x="240878" y="22647"/>
                      </a:cubicBezTo>
                      <a:lnTo>
                        <a:pt x="240878" y="47510"/>
                      </a:lnTo>
                      <a:cubicBezTo>
                        <a:pt x="210788" y="52895"/>
                        <a:pt x="182598" y="64139"/>
                        <a:pt x="157418" y="79659"/>
                      </a:cubicBezTo>
                      <a:lnTo>
                        <a:pt x="139206" y="61447"/>
                      </a:lnTo>
                      <a:cubicBezTo>
                        <a:pt x="130337" y="52420"/>
                        <a:pt x="116084" y="52420"/>
                        <a:pt x="107215" y="61447"/>
                      </a:cubicBezTo>
                      <a:lnTo>
                        <a:pt x="77600" y="90903"/>
                      </a:lnTo>
                      <a:cubicBezTo>
                        <a:pt x="68732" y="99930"/>
                        <a:pt x="68732" y="114184"/>
                        <a:pt x="77600" y="123052"/>
                      </a:cubicBezTo>
                      <a:lnTo>
                        <a:pt x="92804" y="138256"/>
                      </a:lnTo>
                      <a:cubicBezTo>
                        <a:pt x="70157" y="167870"/>
                        <a:pt x="54320" y="202711"/>
                        <a:pt x="47194" y="240878"/>
                      </a:cubicBezTo>
                      <a:lnTo>
                        <a:pt x="22805" y="240878"/>
                      </a:lnTo>
                      <a:cubicBezTo>
                        <a:pt x="10294" y="240878"/>
                        <a:pt x="0" y="251172"/>
                        <a:pt x="0" y="263683"/>
                      </a:cubicBezTo>
                      <a:lnTo>
                        <a:pt x="0" y="305334"/>
                      </a:lnTo>
                      <a:cubicBezTo>
                        <a:pt x="0" y="317845"/>
                        <a:pt x="10294" y="328139"/>
                        <a:pt x="22805" y="328139"/>
                      </a:cubicBezTo>
                      <a:lnTo>
                        <a:pt x="47510" y="328139"/>
                      </a:lnTo>
                      <a:cubicBezTo>
                        <a:pt x="53845" y="362821"/>
                        <a:pt x="67623" y="394812"/>
                        <a:pt x="87102" y="422685"/>
                      </a:cubicBezTo>
                      <a:lnTo>
                        <a:pt x="70791" y="438838"/>
                      </a:lnTo>
                      <a:cubicBezTo>
                        <a:pt x="61922" y="447865"/>
                        <a:pt x="61922" y="462118"/>
                        <a:pt x="70791" y="470987"/>
                      </a:cubicBezTo>
                      <a:lnTo>
                        <a:pt x="100405" y="500602"/>
                      </a:lnTo>
                      <a:cubicBezTo>
                        <a:pt x="109274" y="509470"/>
                        <a:pt x="123527" y="509470"/>
                        <a:pt x="132396" y="500602"/>
                      </a:cubicBezTo>
                      <a:lnTo>
                        <a:pt x="149183" y="483815"/>
                      </a:lnTo>
                      <a:cubicBezTo>
                        <a:pt x="176422" y="502502"/>
                        <a:pt x="207462" y="515330"/>
                        <a:pt x="241036" y="521506"/>
                      </a:cubicBezTo>
                      <a:lnTo>
                        <a:pt x="241036" y="546370"/>
                      </a:lnTo>
                      <a:cubicBezTo>
                        <a:pt x="241036" y="558881"/>
                        <a:pt x="251172" y="569017"/>
                        <a:pt x="263683" y="569017"/>
                      </a:cubicBezTo>
                      <a:lnTo>
                        <a:pt x="305492" y="569017"/>
                      </a:lnTo>
                      <a:cubicBezTo>
                        <a:pt x="318003" y="569017"/>
                        <a:pt x="328139" y="558881"/>
                        <a:pt x="328139" y="546370"/>
                      </a:cubicBezTo>
                      <a:lnTo>
                        <a:pt x="328139" y="521506"/>
                      </a:lnTo>
                      <a:cubicBezTo>
                        <a:pt x="366306" y="514696"/>
                        <a:pt x="401305" y="498701"/>
                        <a:pt x="430920" y="475896"/>
                      </a:cubicBezTo>
                    </a:path>
                  </a:pathLst>
                </a:custGeom>
                <a:noFill/>
                <a:ln w="12700" cap="rnd">
                  <a:solidFill>
                    <a:schemeClr val="bg1"/>
                  </a:solidFill>
                  <a:prstDash val="solid"/>
                  <a:round/>
                </a:ln>
              </p:spPr>
              <p:txBody>
                <a:bodyPr rtlCol="0" anchor="ctr"/>
                <a:lstStyle/>
                <a:p>
                  <a:endParaRPr lang="en-GB" sz="1600"/>
                </a:p>
              </p:txBody>
            </p:sp>
          </p:grpSp>
          <p:sp>
            <p:nvSpPr>
              <p:cNvPr id="71" name="Freeform: Shape 543">
                <a:extLst>
                  <a:ext uri="{FF2B5EF4-FFF2-40B4-BE49-F238E27FC236}">
                    <a16:creationId xmlns:a16="http://schemas.microsoft.com/office/drawing/2014/main" id="{0DB9AC87-C17A-4175-AA08-D0C8F2752640}"/>
                  </a:ext>
                </a:extLst>
              </p:cNvPr>
              <p:cNvSpPr/>
              <p:nvPr/>
            </p:nvSpPr>
            <p:spPr>
              <a:xfrm>
                <a:off x="5967708" y="4088745"/>
                <a:ext cx="276209" cy="179537"/>
              </a:xfrm>
              <a:custGeom>
                <a:avLst/>
                <a:gdLst>
                  <a:gd name="connsiteX0" fmla="*/ 0 w 316736"/>
                  <a:gd name="connsiteY0" fmla="*/ 52262 h 205878"/>
                  <a:gd name="connsiteX1" fmla="*/ 168504 w 316736"/>
                  <a:gd name="connsiteY1" fmla="*/ 52262 h 205878"/>
                  <a:gd name="connsiteX2" fmla="*/ 168504 w 316736"/>
                  <a:gd name="connsiteY2" fmla="*/ 0 h 205878"/>
                  <a:gd name="connsiteX3" fmla="*/ 248480 w 316736"/>
                  <a:gd name="connsiteY3" fmla="*/ 53845 h 205878"/>
                  <a:gd name="connsiteX4" fmla="*/ 328456 w 316736"/>
                  <a:gd name="connsiteY4" fmla="*/ 107690 h 205878"/>
                  <a:gd name="connsiteX5" fmla="*/ 248480 w 316736"/>
                  <a:gd name="connsiteY5" fmla="*/ 161535 h 205878"/>
                  <a:gd name="connsiteX6" fmla="*/ 168504 w 316736"/>
                  <a:gd name="connsiteY6" fmla="*/ 215381 h 205878"/>
                  <a:gd name="connsiteX7" fmla="*/ 168504 w 316736"/>
                  <a:gd name="connsiteY7" fmla="*/ 163278 h 205878"/>
                  <a:gd name="connsiteX8" fmla="*/ 0 w 316736"/>
                  <a:gd name="connsiteY8" fmla="*/ 163278 h 205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736" h="205878">
                    <a:moveTo>
                      <a:pt x="0" y="52262"/>
                    </a:moveTo>
                    <a:lnTo>
                      <a:pt x="168504" y="52262"/>
                    </a:lnTo>
                    <a:lnTo>
                      <a:pt x="168504" y="0"/>
                    </a:lnTo>
                    <a:lnTo>
                      <a:pt x="248480" y="53845"/>
                    </a:lnTo>
                    <a:lnTo>
                      <a:pt x="328456" y="107690"/>
                    </a:lnTo>
                    <a:lnTo>
                      <a:pt x="248480" y="161535"/>
                    </a:lnTo>
                    <a:lnTo>
                      <a:pt x="168504" y="215381"/>
                    </a:lnTo>
                    <a:lnTo>
                      <a:pt x="168504" y="163278"/>
                    </a:lnTo>
                    <a:lnTo>
                      <a:pt x="0" y="163278"/>
                    </a:lnTo>
                  </a:path>
                </a:pathLst>
              </a:custGeom>
              <a:noFill/>
              <a:ln w="12700" cap="rnd">
                <a:solidFill>
                  <a:schemeClr val="bg1"/>
                </a:solidFill>
                <a:prstDash val="solid"/>
                <a:round/>
              </a:ln>
            </p:spPr>
            <p:txBody>
              <a:bodyPr rtlCol="0" anchor="ctr"/>
              <a:lstStyle/>
              <a:p>
                <a:endParaRPr lang="en-GB" sz="1600"/>
              </a:p>
            </p:txBody>
          </p:sp>
        </p:grpSp>
      </p:grpSp>
      <p:grpSp>
        <p:nvGrpSpPr>
          <p:cNvPr id="20" name="Group 19">
            <a:extLst>
              <a:ext uri="{FF2B5EF4-FFF2-40B4-BE49-F238E27FC236}">
                <a16:creationId xmlns:a16="http://schemas.microsoft.com/office/drawing/2014/main" id="{19ABAD64-82A5-422B-B4BB-13109C468923}"/>
              </a:ext>
            </a:extLst>
          </p:cNvPr>
          <p:cNvGrpSpPr/>
          <p:nvPr userDrawn="1"/>
        </p:nvGrpSpPr>
        <p:grpSpPr>
          <a:xfrm>
            <a:off x="7830716" y="4476718"/>
            <a:ext cx="1383253" cy="430887"/>
            <a:chOff x="7642114" y="4226851"/>
            <a:chExt cx="1383253" cy="430887"/>
          </a:xfrm>
        </p:grpSpPr>
        <p:sp>
          <p:nvSpPr>
            <p:cNvPr id="75" name="Rectangle 74">
              <a:extLst>
                <a:ext uri="{FF2B5EF4-FFF2-40B4-BE49-F238E27FC236}">
                  <a16:creationId xmlns:a16="http://schemas.microsoft.com/office/drawing/2014/main" id="{4600711F-09BE-42FD-B96A-6B5D52E4C9DF}"/>
                </a:ext>
              </a:extLst>
            </p:cNvPr>
            <p:cNvSpPr/>
            <p:nvPr/>
          </p:nvSpPr>
          <p:spPr>
            <a:xfrm>
              <a:off x="8130397" y="4226851"/>
              <a:ext cx="894970" cy="430887"/>
            </a:xfrm>
            <a:prstGeom prst="rect">
              <a:avLst/>
            </a:prstGeom>
          </p:spPr>
          <p:txBody>
            <a:bodyPr wrap="square" lIns="144000">
              <a:spAutoFit/>
            </a:bodyPr>
            <a:lstStyle/>
            <a:p>
              <a:pPr lvl="0" algn="l">
                <a:spcBef>
                  <a:spcPts val="600"/>
                </a:spcBef>
                <a:spcAft>
                  <a:spcPts val="600"/>
                </a:spcAft>
              </a:pPr>
              <a:r>
                <a:rPr lang="en-US" sz="1100" dirty="0">
                  <a:solidFill>
                    <a:srgbClr val="FFFFFF"/>
                  </a:solidFill>
                  <a:latin typeface="Century Gothic" panose="020B0502020202020204" pitchFamily="34" charset="0"/>
                </a:rPr>
                <a:t>CHANGE </a:t>
              </a:r>
              <a:br>
                <a:rPr lang="en-US" sz="1100" dirty="0">
                  <a:solidFill>
                    <a:srgbClr val="FFFFFF"/>
                  </a:solidFill>
                  <a:latin typeface="Century Gothic" panose="020B0502020202020204" pitchFamily="34" charset="0"/>
                </a:rPr>
              </a:br>
              <a:r>
                <a:rPr lang="en-US" sz="1100" dirty="0">
                  <a:solidFill>
                    <a:srgbClr val="FFFFFF"/>
                  </a:solidFill>
                  <a:latin typeface="Century Gothic" panose="020B0502020202020204" pitchFamily="34" charset="0"/>
                </a:rPr>
                <a:t>SERVICES</a:t>
              </a:r>
            </a:p>
          </p:txBody>
        </p:sp>
        <p:grpSp>
          <p:nvGrpSpPr>
            <p:cNvPr id="76" name="Group 75">
              <a:extLst>
                <a:ext uri="{FF2B5EF4-FFF2-40B4-BE49-F238E27FC236}">
                  <a16:creationId xmlns:a16="http://schemas.microsoft.com/office/drawing/2014/main" id="{60DC20EC-45A6-46E4-ADA1-BF35C0D0924F}"/>
                </a:ext>
              </a:extLst>
            </p:cNvPr>
            <p:cNvGrpSpPr/>
            <p:nvPr/>
          </p:nvGrpSpPr>
          <p:grpSpPr>
            <a:xfrm>
              <a:off x="7642114" y="4250251"/>
              <a:ext cx="488282" cy="384088"/>
              <a:chOff x="4963904" y="2379608"/>
              <a:chExt cx="635863" cy="500177"/>
            </a:xfrm>
          </p:grpSpPr>
          <p:sp>
            <p:nvSpPr>
              <p:cNvPr id="77" name="Freeform: Shape 128">
                <a:extLst>
                  <a:ext uri="{FF2B5EF4-FFF2-40B4-BE49-F238E27FC236}">
                    <a16:creationId xmlns:a16="http://schemas.microsoft.com/office/drawing/2014/main" id="{DF1CE429-69DA-47C0-921D-E8F77B12F4FD}"/>
                  </a:ext>
                </a:extLst>
              </p:cNvPr>
              <p:cNvSpPr/>
              <p:nvPr/>
            </p:nvSpPr>
            <p:spPr>
              <a:xfrm>
                <a:off x="4963904" y="2379608"/>
                <a:ext cx="404842" cy="261189"/>
              </a:xfrm>
              <a:custGeom>
                <a:avLst/>
                <a:gdLst>
                  <a:gd name="connsiteX0" fmla="*/ 0 w 295275"/>
                  <a:gd name="connsiteY0" fmla="*/ 98108 h 190500"/>
                  <a:gd name="connsiteX1" fmla="*/ 72771 w 295275"/>
                  <a:gd name="connsiteY1" fmla="*/ 49054 h 190500"/>
                  <a:gd name="connsiteX2" fmla="*/ 145542 w 295275"/>
                  <a:gd name="connsiteY2" fmla="*/ 0 h 190500"/>
                  <a:gd name="connsiteX3" fmla="*/ 145542 w 295275"/>
                  <a:gd name="connsiteY3" fmla="*/ 47530 h 190500"/>
                  <a:gd name="connsiteX4" fmla="*/ 298990 w 295275"/>
                  <a:gd name="connsiteY4" fmla="*/ 47530 h 190500"/>
                  <a:gd name="connsiteX5" fmla="*/ 298990 w 295275"/>
                  <a:gd name="connsiteY5" fmla="*/ 148590 h 190500"/>
                  <a:gd name="connsiteX6" fmla="*/ 145542 w 295275"/>
                  <a:gd name="connsiteY6" fmla="*/ 148590 h 190500"/>
                  <a:gd name="connsiteX7" fmla="*/ 145542 w 295275"/>
                  <a:gd name="connsiteY7" fmla="*/ 196120 h 190500"/>
                  <a:gd name="connsiteX8" fmla="*/ 72771 w 295275"/>
                  <a:gd name="connsiteY8" fmla="*/ 14716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275" h="190500">
                    <a:moveTo>
                      <a:pt x="0" y="98108"/>
                    </a:moveTo>
                    <a:lnTo>
                      <a:pt x="72771" y="49054"/>
                    </a:lnTo>
                    <a:lnTo>
                      <a:pt x="145542" y="0"/>
                    </a:lnTo>
                    <a:lnTo>
                      <a:pt x="145542" y="47530"/>
                    </a:lnTo>
                    <a:lnTo>
                      <a:pt x="298990" y="47530"/>
                    </a:lnTo>
                    <a:lnTo>
                      <a:pt x="298990" y="148590"/>
                    </a:lnTo>
                    <a:lnTo>
                      <a:pt x="145542" y="148590"/>
                    </a:lnTo>
                    <a:lnTo>
                      <a:pt x="145542" y="196120"/>
                    </a:lnTo>
                    <a:lnTo>
                      <a:pt x="72771" y="147161"/>
                    </a:lnTo>
                    <a:close/>
                  </a:path>
                </a:pathLst>
              </a:custGeom>
              <a:noFill/>
              <a:ln w="12700" cap="rnd">
                <a:solidFill>
                  <a:schemeClr val="bg1"/>
                </a:solidFill>
                <a:prstDash val="solid"/>
                <a:round/>
              </a:ln>
            </p:spPr>
            <p:txBody>
              <a:bodyPr rtlCol="0" anchor="ctr"/>
              <a:lstStyle/>
              <a:p>
                <a:endParaRPr lang="en-GB" sz="1600"/>
              </a:p>
            </p:txBody>
          </p:sp>
          <p:sp>
            <p:nvSpPr>
              <p:cNvPr id="78" name="Freeform: Shape 129">
                <a:extLst>
                  <a:ext uri="{FF2B5EF4-FFF2-40B4-BE49-F238E27FC236}">
                    <a16:creationId xmlns:a16="http://schemas.microsoft.com/office/drawing/2014/main" id="{5646303B-1E81-4C39-A788-0AA8B6EFFB84}"/>
                  </a:ext>
                </a:extLst>
              </p:cNvPr>
              <p:cNvSpPr/>
              <p:nvPr/>
            </p:nvSpPr>
            <p:spPr>
              <a:xfrm>
                <a:off x="5194925" y="2618596"/>
                <a:ext cx="404842" cy="261189"/>
              </a:xfrm>
              <a:custGeom>
                <a:avLst/>
                <a:gdLst>
                  <a:gd name="connsiteX0" fmla="*/ 299085 w 295275"/>
                  <a:gd name="connsiteY0" fmla="*/ 98108 h 190500"/>
                  <a:gd name="connsiteX1" fmla="*/ 226314 w 295275"/>
                  <a:gd name="connsiteY1" fmla="*/ 147161 h 190500"/>
                  <a:gd name="connsiteX2" fmla="*/ 153543 w 295275"/>
                  <a:gd name="connsiteY2" fmla="*/ 196215 h 190500"/>
                  <a:gd name="connsiteX3" fmla="*/ 153543 w 295275"/>
                  <a:gd name="connsiteY3" fmla="*/ 148590 h 190500"/>
                  <a:gd name="connsiteX4" fmla="*/ 0 w 295275"/>
                  <a:gd name="connsiteY4" fmla="*/ 148590 h 190500"/>
                  <a:gd name="connsiteX5" fmla="*/ 0 w 295275"/>
                  <a:gd name="connsiteY5" fmla="*/ 47625 h 190500"/>
                  <a:gd name="connsiteX6" fmla="*/ 153543 w 295275"/>
                  <a:gd name="connsiteY6" fmla="*/ 47625 h 190500"/>
                  <a:gd name="connsiteX7" fmla="*/ 153543 w 295275"/>
                  <a:gd name="connsiteY7" fmla="*/ 0 h 190500"/>
                  <a:gd name="connsiteX8" fmla="*/ 226314 w 295275"/>
                  <a:gd name="connsiteY8" fmla="*/ 4905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275" h="190500">
                    <a:moveTo>
                      <a:pt x="299085" y="98108"/>
                    </a:moveTo>
                    <a:lnTo>
                      <a:pt x="226314" y="147161"/>
                    </a:lnTo>
                    <a:lnTo>
                      <a:pt x="153543" y="196215"/>
                    </a:lnTo>
                    <a:lnTo>
                      <a:pt x="153543" y="148590"/>
                    </a:lnTo>
                    <a:lnTo>
                      <a:pt x="0" y="148590"/>
                    </a:lnTo>
                    <a:lnTo>
                      <a:pt x="0" y="47625"/>
                    </a:lnTo>
                    <a:lnTo>
                      <a:pt x="153543" y="47625"/>
                    </a:lnTo>
                    <a:lnTo>
                      <a:pt x="153543" y="0"/>
                    </a:lnTo>
                    <a:lnTo>
                      <a:pt x="226314" y="49054"/>
                    </a:lnTo>
                    <a:close/>
                  </a:path>
                </a:pathLst>
              </a:custGeom>
              <a:noFill/>
              <a:ln w="12700" cap="rnd">
                <a:solidFill>
                  <a:schemeClr val="bg1"/>
                </a:solidFill>
                <a:prstDash val="solid"/>
                <a:round/>
              </a:ln>
            </p:spPr>
            <p:txBody>
              <a:bodyPr rtlCol="0" anchor="ctr"/>
              <a:lstStyle/>
              <a:p>
                <a:endParaRPr lang="en-GB" sz="1600"/>
              </a:p>
            </p:txBody>
          </p:sp>
        </p:grpSp>
      </p:grpSp>
      <p:grpSp>
        <p:nvGrpSpPr>
          <p:cNvPr id="21" name="Group 20">
            <a:extLst>
              <a:ext uri="{FF2B5EF4-FFF2-40B4-BE49-F238E27FC236}">
                <a16:creationId xmlns:a16="http://schemas.microsoft.com/office/drawing/2014/main" id="{741093A2-57F5-4D14-8C81-C16929DC88A3}"/>
              </a:ext>
            </a:extLst>
          </p:cNvPr>
          <p:cNvGrpSpPr/>
          <p:nvPr userDrawn="1"/>
        </p:nvGrpSpPr>
        <p:grpSpPr>
          <a:xfrm>
            <a:off x="3360987" y="4447730"/>
            <a:ext cx="1374950" cy="488864"/>
            <a:chOff x="3573241" y="4197863"/>
            <a:chExt cx="1374950" cy="488864"/>
          </a:xfrm>
        </p:grpSpPr>
        <p:sp>
          <p:nvSpPr>
            <p:cNvPr id="60" name="Rectangle 59">
              <a:extLst>
                <a:ext uri="{FF2B5EF4-FFF2-40B4-BE49-F238E27FC236}">
                  <a16:creationId xmlns:a16="http://schemas.microsoft.com/office/drawing/2014/main" id="{7DDE4001-41F9-41A5-9C77-BB9534E1F824}"/>
                </a:ext>
              </a:extLst>
            </p:cNvPr>
            <p:cNvSpPr/>
            <p:nvPr userDrawn="1"/>
          </p:nvSpPr>
          <p:spPr>
            <a:xfrm>
              <a:off x="4050015" y="4311490"/>
              <a:ext cx="898176" cy="261610"/>
            </a:xfrm>
            <a:prstGeom prst="rect">
              <a:avLst/>
            </a:prstGeom>
          </p:spPr>
          <p:txBody>
            <a:bodyPr wrap="square" lIns="144000" numCol="1">
              <a:spAutoFit/>
            </a:bodyPr>
            <a:lstStyle/>
            <a:p>
              <a:pPr lvl="0" algn="l">
                <a:spcBef>
                  <a:spcPts val="600"/>
                </a:spcBef>
                <a:spcAft>
                  <a:spcPts val="600"/>
                </a:spcAft>
              </a:pPr>
              <a:r>
                <a:rPr lang="en-US" sz="1100" dirty="0">
                  <a:solidFill>
                    <a:schemeClr val="bg1"/>
                  </a:solidFill>
                  <a:latin typeface="Century Gothic" panose="020B0502020202020204" pitchFamily="34" charset="0"/>
                </a:rPr>
                <a:t>STRATEGY</a:t>
              </a:r>
            </a:p>
          </p:txBody>
        </p:sp>
        <p:grpSp>
          <p:nvGrpSpPr>
            <p:cNvPr id="79" name="Group 78">
              <a:extLst>
                <a:ext uri="{FF2B5EF4-FFF2-40B4-BE49-F238E27FC236}">
                  <a16:creationId xmlns:a16="http://schemas.microsoft.com/office/drawing/2014/main" id="{EEB2E5C4-742E-4640-BFE0-2CB4843C4915}"/>
                </a:ext>
              </a:extLst>
            </p:cNvPr>
            <p:cNvGrpSpPr/>
            <p:nvPr/>
          </p:nvGrpSpPr>
          <p:grpSpPr>
            <a:xfrm>
              <a:off x="3573241" y="4197863"/>
              <a:ext cx="476774" cy="488864"/>
              <a:chOff x="8647438" y="5393592"/>
              <a:chExt cx="681361" cy="698639"/>
            </a:xfrm>
          </p:grpSpPr>
          <p:sp>
            <p:nvSpPr>
              <p:cNvPr id="80" name="Freeform: Shape 525">
                <a:extLst>
                  <a:ext uri="{FF2B5EF4-FFF2-40B4-BE49-F238E27FC236}">
                    <a16:creationId xmlns:a16="http://schemas.microsoft.com/office/drawing/2014/main" id="{4F6674D8-DCB4-455B-A890-0917C892573A}"/>
                  </a:ext>
                </a:extLst>
              </p:cNvPr>
              <p:cNvSpPr/>
              <p:nvPr/>
            </p:nvSpPr>
            <p:spPr>
              <a:xfrm>
                <a:off x="8852158" y="5393592"/>
                <a:ext cx="338726" cy="338726"/>
              </a:xfrm>
              <a:custGeom>
                <a:avLst/>
                <a:gdLst>
                  <a:gd name="connsiteX0" fmla="*/ 55759 w 338726"/>
                  <a:gd name="connsiteY0" fmla="*/ 226947 h 338726"/>
                  <a:gd name="connsiteX1" fmla="*/ 65009 w 338726"/>
                  <a:gd name="connsiteY1" fmla="*/ 229292 h 338726"/>
                  <a:gd name="connsiteX2" fmla="*/ 71914 w 338726"/>
                  <a:gd name="connsiteY2" fmla="*/ 222387 h 338726"/>
                  <a:gd name="connsiteX3" fmla="*/ 81815 w 338726"/>
                  <a:gd name="connsiteY3" fmla="*/ 204929 h 338726"/>
                  <a:gd name="connsiteX4" fmla="*/ 136663 w 338726"/>
                  <a:gd name="connsiteY4" fmla="*/ 204929 h 338726"/>
                  <a:gd name="connsiteX5" fmla="*/ 137054 w 338726"/>
                  <a:gd name="connsiteY5" fmla="*/ 260038 h 338726"/>
                  <a:gd name="connsiteX6" fmla="*/ 119597 w 338726"/>
                  <a:gd name="connsiteY6" fmla="*/ 269939 h 338726"/>
                  <a:gd name="connsiteX7" fmla="*/ 112692 w 338726"/>
                  <a:gd name="connsiteY7" fmla="*/ 276844 h 338726"/>
                  <a:gd name="connsiteX8" fmla="*/ 115037 w 338726"/>
                  <a:gd name="connsiteY8" fmla="*/ 286093 h 338726"/>
                  <a:gd name="connsiteX9" fmla="*/ 171187 w 338726"/>
                  <a:gd name="connsiteY9" fmla="*/ 342244 h 338726"/>
                  <a:gd name="connsiteX10" fmla="*/ 227728 w 338726"/>
                  <a:gd name="connsiteY10" fmla="*/ 285703 h 338726"/>
                  <a:gd name="connsiteX11" fmla="*/ 236978 w 338726"/>
                  <a:gd name="connsiteY11" fmla="*/ 283358 h 338726"/>
                  <a:gd name="connsiteX12" fmla="*/ 243883 w 338726"/>
                  <a:gd name="connsiteY12" fmla="*/ 290262 h 338726"/>
                  <a:gd name="connsiteX13" fmla="*/ 253784 w 338726"/>
                  <a:gd name="connsiteY13" fmla="*/ 307720 h 338726"/>
                  <a:gd name="connsiteX14" fmla="*/ 308632 w 338726"/>
                  <a:gd name="connsiteY14" fmla="*/ 307720 h 338726"/>
                  <a:gd name="connsiteX15" fmla="*/ 308632 w 338726"/>
                  <a:gd name="connsiteY15" fmla="*/ 252872 h 338726"/>
                  <a:gd name="connsiteX16" fmla="*/ 291174 w 338726"/>
                  <a:gd name="connsiteY16" fmla="*/ 242971 h 338726"/>
                  <a:gd name="connsiteX17" fmla="*/ 284270 w 338726"/>
                  <a:gd name="connsiteY17" fmla="*/ 236066 h 338726"/>
                  <a:gd name="connsiteX18" fmla="*/ 286614 w 338726"/>
                  <a:gd name="connsiteY18" fmla="*/ 226816 h 338726"/>
                  <a:gd name="connsiteX19" fmla="*/ 342374 w 338726"/>
                  <a:gd name="connsiteY19" fmla="*/ 171057 h 338726"/>
                  <a:gd name="connsiteX20" fmla="*/ 286224 w 338726"/>
                  <a:gd name="connsiteY20" fmla="*/ 114906 h 338726"/>
                  <a:gd name="connsiteX21" fmla="*/ 283879 w 338726"/>
                  <a:gd name="connsiteY21" fmla="*/ 105657 h 338726"/>
                  <a:gd name="connsiteX22" fmla="*/ 290783 w 338726"/>
                  <a:gd name="connsiteY22" fmla="*/ 98752 h 338726"/>
                  <a:gd name="connsiteX23" fmla="*/ 308241 w 338726"/>
                  <a:gd name="connsiteY23" fmla="*/ 88850 h 338726"/>
                  <a:gd name="connsiteX24" fmla="*/ 307850 w 338726"/>
                  <a:gd name="connsiteY24" fmla="*/ 33742 h 338726"/>
                  <a:gd name="connsiteX25" fmla="*/ 253003 w 338726"/>
                  <a:gd name="connsiteY25" fmla="*/ 33742 h 338726"/>
                  <a:gd name="connsiteX26" fmla="*/ 243101 w 338726"/>
                  <a:gd name="connsiteY26" fmla="*/ 51200 h 338726"/>
                  <a:gd name="connsiteX27" fmla="*/ 236196 w 338726"/>
                  <a:gd name="connsiteY27" fmla="*/ 58104 h 338726"/>
                  <a:gd name="connsiteX28" fmla="*/ 226947 w 338726"/>
                  <a:gd name="connsiteY28" fmla="*/ 55760 h 338726"/>
                  <a:gd name="connsiteX29" fmla="*/ 171187 w 338726"/>
                  <a:gd name="connsiteY29" fmla="*/ 0 h 338726"/>
                  <a:gd name="connsiteX30" fmla="*/ 114646 w 338726"/>
                  <a:gd name="connsiteY30" fmla="*/ 56541 h 338726"/>
                  <a:gd name="connsiteX31" fmla="*/ 105396 w 338726"/>
                  <a:gd name="connsiteY31" fmla="*/ 58886 h 338726"/>
                  <a:gd name="connsiteX32" fmla="*/ 98491 w 338726"/>
                  <a:gd name="connsiteY32" fmla="*/ 51981 h 338726"/>
                  <a:gd name="connsiteX33" fmla="*/ 88590 w 338726"/>
                  <a:gd name="connsiteY33" fmla="*/ 34524 h 338726"/>
                  <a:gd name="connsiteX34" fmla="*/ 33743 w 338726"/>
                  <a:gd name="connsiteY34" fmla="*/ 34524 h 338726"/>
                  <a:gd name="connsiteX35" fmla="*/ 33743 w 338726"/>
                  <a:gd name="connsiteY35" fmla="*/ 89372 h 338726"/>
                  <a:gd name="connsiteX36" fmla="*/ 51200 w 338726"/>
                  <a:gd name="connsiteY36" fmla="*/ 99273 h 338726"/>
                  <a:gd name="connsiteX37" fmla="*/ 58105 w 338726"/>
                  <a:gd name="connsiteY37" fmla="*/ 106178 h 338726"/>
                  <a:gd name="connsiteX38" fmla="*/ 55759 w 338726"/>
                  <a:gd name="connsiteY38" fmla="*/ 115428 h 338726"/>
                  <a:gd name="connsiteX39" fmla="*/ 0 w 338726"/>
                  <a:gd name="connsiteY39" fmla="*/ 171187 h 338726"/>
                  <a:gd name="connsiteX40" fmla="*/ 55759 w 338726"/>
                  <a:gd name="connsiteY40" fmla="*/ 226947 h 3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38726" h="338726">
                    <a:moveTo>
                      <a:pt x="55759" y="226947"/>
                    </a:moveTo>
                    <a:cubicBezTo>
                      <a:pt x="58105" y="229292"/>
                      <a:pt x="61883" y="230334"/>
                      <a:pt x="65009" y="229292"/>
                    </a:cubicBezTo>
                    <a:cubicBezTo>
                      <a:pt x="68396" y="228640"/>
                      <a:pt x="71133" y="225904"/>
                      <a:pt x="71914" y="222387"/>
                    </a:cubicBezTo>
                    <a:cubicBezTo>
                      <a:pt x="73608" y="215873"/>
                      <a:pt x="76995" y="209750"/>
                      <a:pt x="81815" y="204929"/>
                    </a:cubicBezTo>
                    <a:cubicBezTo>
                      <a:pt x="96928" y="189817"/>
                      <a:pt x="121551" y="189817"/>
                      <a:pt x="136663" y="204929"/>
                    </a:cubicBezTo>
                    <a:cubicBezTo>
                      <a:pt x="151776" y="220042"/>
                      <a:pt x="152036" y="245056"/>
                      <a:pt x="137054" y="260038"/>
                    </a:cubicBezTo>
                    <a:cubicBezTo>
                      <a:pt x="132234" y="264858"/>
                      <a:pt x="126111" y="268245"/>
                      <a:pt x="119597" y="269939"/>
                    </a:cubicBezTo>
                    <a:cubicBezTo>
                      <a:pt x="116209" y="270590"/>
                      <a:pt x="113473" y="273326"/>
                      <a:pt x="112692" y="276844"/>
                    </a:cubicBezTo>
                    <a:cubicBezTo>
                      <a:pt x="112040" y="280231"/>
                      <a:pt x="112692" y="283749"/>
                      <a:pt x="115037" y="286093"/>
                    </a:cubicBezTo>
                    <a:lnTo>
                      <a:pt x="171187" y="342244"/>
                    </a:lnTo>
                    <a:lnTo>
                      <a:pt x="227728" y="285703"/>
                    </a:lnTo>
                    <a:cubicBezTo>
                      <a:pt x="230073" y="283358"/>
                      <a:pt x="233591" y="282576"/>
                      <a:pt x="236978" y="283358"/>
                    </a:cubicBezTo>
                    <a:cubicBezTo>
                      <a:pt x="240365" y="284009"/>
                      <a:pt x="243101" y="286745"/>
                      <a:pt x="243883" y="290262"/>
                    </a:cubicBezTo>
                    <a:cubicBezTo>
                      <a:pt x="245577" y="296776"/>
                      <a:pt x="248964" y="302900"/>
                      <a:pt x="253784" y="307720"/>
                    </a:cubicBezTo>
                    <a:cubicBezTo>
                      <a:pt x="268897" y="322832"/>
                      <a:pt x="293519" y="322832"/>
                      <a:pt x="308632" y="307720"/>
                    </a:cubicBezTo>
                    <a:cubicBezTo>
                      <a:pt x="323744" y="292607"/>
                      <a:pt x="323744" y="267985"/>
                      <a:pt x="308632" y="252872"/>
                    </a:cubicBezTo>
                    <a:cubicBezTo>
                      <a:pt x="303811" y="248052"/>
                      <a:pt x="297688" y="244665"/>
                      <a:pt x="291174" y="242971"/>
                    </a:cubicBezTo>
                    <a:cubicBezTo>
                      <a:pt x="287787" y="242320"/>
                      <a:pt x="285051" y="239584"/>
                      <a:pt x="284270" y="236066"/>
                    </a:cubicBezTo>
                    <a:cubicBezTo>
                      <a:pt x="283227" y="232940"/>
                      <a:pt x="284270" y="229161"/>
                      <a:pt x="286614" y="226816"/>
                    </a:cubicBezTo>
                    <a:lnTo>
                      <a:pt x="342374" y="171057"/>
                    </a:lnTo>
                    <a:lnTo>
                      <a:pt x="286224" y="114906"/>
                    </a:lnTo>
                    <a:cubicBezTo>
                      <a:pt x="283879" y="112561"/>
                      <a:pt x="283097" y="109044"/>
                      <a:pt x="283879" y="105657"/>
                    </a:cubicBezTo>
                    <a:cubicBezTo>
                      <a:pt x="284530" y="102269"/>
                      <a:pt x="287266" y="99533"/>
                      <a:pt x="290783" y="98752"/>
                    </a:cubicBezTo>
                    <a:cubicBezTo>
                      <a:pt x="297297" y="97058"/>
                      <a:pt x="303421" y="93671"/>
                      <a:pt x="308241" y="88850"/>
                    </a:cubicBezTo>
                    <a:cubicBezTo>
                      <a:pt x="323353" y="73738"/>
                      <a:pt x="322963" y="48724"/>
                      <a:pt x="307850" y="33742"/>
                    </a:cubicBezTo>
                    <a:cubicBezTo>
                      <a:pt x="292738" y="18630"/>
                      <a:pt x="268115" y="18630"/>
                      <a:pt x="253003" y="33742"/>
                    </a:cubicBezTo>
                    <a:cubicBezTo>
                      <a:pt x="248182" y="38563"/>
                      <a:pt x="244795" y="44686"/>
                      <a:pt x="243101" y="51200"/>
                    </a:cubicBezTo>
                    <a:cubicBezTo>
                      <a:pt x="242450" y="54587"/>
                      <a:pt x="239714" y="57323"/>
                      <a:pt x="236196" y="58104"/>
                    </a:cubicBezTo>
                    <a:cubicBezTo>
                      <a:pt x="233070" y="59147"/>
                      <a:pt x="229292" y="58104"/>
                      <a:pt x="226947" y="55760"/>
                    </a:cubicBezTo>
                    <a:lnTo>
                      <a:pt x="171187" y="0"/>
                    </a:lnTo>
                    <a:lnTo>
                      <a:pt x="114646" y="56541"/>
                    </a:lnTo>
                    <a:cubicBezTo>
                      <a:pt x="112301" y="58886"/>
                      <a:pt x="108783" y="59668"/>
                      <a:pt x="105396" y="58886"/>
                    </a:cubicBezTo>
                    <a:cubicBezTo>
                      <a:pt x="102009" y="58104"/>
                      <a:pt x="99273" y="55499"/>
                      <a:pt x="98491" y="51981"/>
                    </a:cubicBezTo>
                    <a:cubicBezTo>
                      <a:pt x="96798" y="45467"/>
                      <a:pt x="93410" y="39344"/>
                      <a:pt x="88590" y="34524"/>
                    </a:cubicBezTo>
                    <a:cubicBezTo>
                      <a:pt x="73478" y="19412"/>
                      <a:pt x="48855" y="19412"/>
                      <a:pt x="33743" y="34524"/>
                    </a:cubicBezTo>
                    <a:cubicBezTo>
                      <a:pt x="18630" y="49636"/>
                      <a:pt x="18630" y="74259"/>
                      <a:pt x="33743" y="89372"/>
                    </a:cubicBezTo>
                    <a:cubicBezTo>
                      <a:pt x="38563" y="94192"/>
                      <a:pt x="44686" y="97579"/>
                      <a:pt x="51200" y="99273"/>
                    </a:cubicBezTo>
                    <a:cubicBezTo>
                      <a:pt x="54587" y="99924"/>
                      <a:pt x="57323" y="102660"/>
                      <a:pt x="58105" y="106178"/>
                    </a:cubicBezTo>
                    <a:cubicBezTo>
                      <a:pt x="59147" y="109304"/>
                      <a:pt x="58105" y="113082"/>
                      <a:pt x="55759" y="115428"/>
                    </a:cubicBezTo>
                    <a:lnTo>
                      <a:pt x="0" y="171187"/>
                    </a:lnTo>
                    <a:lnTo>
                      <a:pt x="55759" y="226947"/>
                    </a:lnTo>
                    <a:close/>
                  </a:path>
                </a:pathLst>
              </a:custGeom>
              <a:noFill/>
              <a:ln w="12700" cap="flat">
                <a:solidFill>
                  <a:schemeClr val="bg1"/>
                </a:solidFill>
                <a:prstDash val="solid"/>
                <a:miter/>
              </a:ln>
            </p:spPr>
            <p:txBody>
              <a:bodyPr rtlCol="0" anchor="ctr"/>
              <a:lstStyle/>
              <a:p>
                <a:endParaRPr lang="en-GB" sz="1600"/>
              </a:p>
            </p:txBody>
          </p:sp>
          <p:grpSp>
            <p:nvGrpSpPr>
              <p:cNvPr id="81" name="Group 80">
                <a:extLst>
                  <a:ext uri="{FF2B5EF4-FFF2-40B4-BE49-F238E27FC236}">
                    <a16:creationId xmlns:a16="http://schemas.microsoft.com/office/drawing/2014/main" id="{B0E8E2C1-A8B3-4B12-BF6D-EABDC25F2B9E}"/>
                  </a:ext>
                </a:extLst>
              </p:cNvPr>
              <p:cNvGrpSpPr/>
              <p:nvPr/>
            </p:nvGrpSpPr>
            <p:grpSpPr>
              <a:xfrm>
                <a:off x="8647438" y="5753505"/>
                <a:ext cx="681361" cy="338726"/>
                <a:chOff x="8647438" y="5753505"/>
                <a:chExt cx="681361" cy="338726"/>
              </a:xfrm>
            </p:grpSpPr>
            <p:sp>
              <p:nvSpPr>
                <p:cNvPr id="82" name="Freeform: Shape 527">
                  <a:extLst>
                    <a:ext uri="{FF2B5EF4-FFF2-40B4-BE49-F238E27FC236}">
                      <a16:creationId xmlns:a16="http://schemas.microsoft.com/office/drawing/2014/main" id="{F7370911-1631-4107-8A75-E579F8AC1912}"/>
                    </a:ext>
                  </a:extLst>
                </p:cNvPr>
                <p:cNvSpPr/>
                <p:nvPr/>
              </p:nvSpPr>
              <p:spPr>
                <a:xfrm>
                  <a:off x="8647438" y="5753505"/>
                  <a:ext cx="338726" cy="338726"/>
                </a:xfrm>
                <a:custGeom>
                  <a:avLst/>
                  <a:gdLst>
                    <a:gd name="connsiteX0" fmla="*/ 55760 w 338726"/>
                    <a:gd name="connsiteY0" fmla="*/ 226947 h 338726"/>
                    <a:gd name="connsiteX1" fmla="*/ 65009 w 338726"/>
                    <a:gd name="connsiteY1" fmla="*/ 229292 h 338726"/>
                    <a:gd name="connsiteX2" fmla="*/ 71914 w 338726"/>
                    <a:gd name="connsiteY2" fmla="*/ 222387 h 338726"/>
                    <a:gd name="connsiteX3" fmla="*/ 81815 w 338726"/>
                    <a:gd name="connsiteY3" fmla="*/ 204929 h 338726"/>
                    <a:gd name="connsiteX4" fmla="*/ 136663 w 338726"/>
                    <a:gd name="connsiteY4" fmla="*/ 204929 h 338726"/>
                    <a:gd name="connsiteX5" fmla="*/ 137054 w 338726"/>
                    <a:gd name="connsiteY5" fmla="*/ 260038 h 338726"/>
                    <a:gd name="connsiteX6" fmla="*/ 119597 w 338726"/>
                    <a:gd name="connsiteY6" fmla="*/ 269939 h 338726"/>
                    <a:gd name="connsiteX7" fmla="*/ 112692 w 338726"/>
                    <a:gd name="connsiteY7" fmla="*/ 276844 h 338726"/>
                    <a:gd name="connsiteX8" fmla="*/ 115037 w 338726"/>
                    <a:gd name="connsiteY8" fmla="*/ 286094 h 338726"/>
                    <a:gd name="connsiteX9" fmla="*/ 171187 w 338726"/>
                    <a:gd name="connsiteY9" fmla="*/ 342244 h 338726"/>
                    <a:gd name="connsiteX10" fmla="*/ 227728 w 338726"/>
                    <a:gd name="connsiteY10" fmla="*/ 285703 h 338726"/>
                    <a:gd name="connsiteX11" fmla="*/ 236978 w 338726"/>
                    <a:gd name="connsiteY11" fmla="*/ 283358 h 338726"/>
                    <a:gd name="connsiteX12" fmla="*/ 243883 w 338726"/>
                    <a:gd name="connsiteY12" fmla="*/ 290262 h 338726"/>
                    <a:gd name="connsiteX13" fmla="*/ 253784 w 338726"/>
                    <a:gd name="connsiteY13" fmla="*/ 307720 h 338726"/>
                    <a:gd name="connsiteX14" fmla="*/ 308632 w 338726"/>
                    <a:gd name="connsiteY14" fmla="*/ 307720 h 338726"/>
                    <a:gd name="connsiteX15" fmla="*/ 308632 w 338726"/>
                    <a:gd name="connsiteY15" fmla="*/ 252872 h 338726"/>
                    <a:gd name="connsiteX16" fmla="*/ 291174 w 338726"/>
                    <a:gd name="connsiteY16" fmla="*/ 242971 h 338726"/>
                    <a:gd name="connsiteX17" fmla="*/ 284270 w 338726"/>
                    <a:gd name="connsiteY17" fmla="*/ 236066 h 338726"/>
                    <a:gd name="connsiteX18" fmla="*/ 286615 w 338726"/>
                    <a:gd name="connsiteY18" fmla="*/ 226816 h 338726"/>
                    <a:gd name="connsiteX19" fmla="*/ 342374 w 338726"/>
                    <a:gd name="connsiteY19" fmla="*/ 171057 h 338726"/>
                    <a:gd name="connsiteX20" fmla="*/ 286224 w 338726"/>
                    <a:gd name="connsiteY20" fmla="*/ 114907 h 338726"/>
                    <a:gd name="connsiteX21" fmla="*/ 283879 w 338726"/>
                    <a:gd name="connsiteY21" fmla="*/ 105657 h 338726"/>
                    <a:gd name="connsiteX22" fmla="*/ 290783 w 338726"/>
                    <a:gd name="connsiteY22" fmla="*/ 98752 h 338726"/>
                    <a:gd name="connsiteX23" fmla="*/ 308241 w 338726"/>
                    <a:gd name="connsiteY23" fmla="*/ 88851 h 338726"/>
                    <a:gd name="connsiteX24" fmla="*/ 307850 w 338726"/>
                    <a:gd name="connsiteY24" fmla="*/ 33742 h 338726"/>
                    <a:gd name="connsiteX25" fmla="*/ 253003 w 338726"/>
                    <a:gd name="connsiteY25" fmla="*/ 33742 h 338726"/>
                    <a:gd name="connsiteX26" fmla="*/ 243101 w 338726"/>
                    <a:gd name="connsiteY26" fmla="*/ 51200 h 338726"/>
                    <a:gd name="connsiteX27" fmla="*/ 236196 w 338726"/>
                    <a:gd name="connsiteY27" fmla="*/ 58105 h 338726"/>
                    <a:gd name="connsiteX28" fmla="*/ 226947 w 338726"/>
                    <a:gd name="connsiteY28" fmla="*/ 55760 h 338726"/>
                    <a:gd name="connsiteX29" fmla="*/ 171187 w 338726"/>
                    <a:gd name="connsiteY29" fmla="*/ 0 h 338726"/>
                    <a:gd name="connsiteX30" fmla="*/ 114646 w 338726"/>
                    <a:gd name="connsiteY30" fmla="*/ 56541 h 338726"/>
                    <a:gd name="connsiteX31" fmla="*/ 105396 w 338726"/>
                    <a:gd name="connsiteY31" fmla="*/ 58886 h 338726"/>
                    <a:gd name="connsiteX32" fmla="*/ 98491 w 338726"/>
                    <a:gd name="connsiteY32" fmla="*/ 51982 h 338726"/>
                    <a:gd name="connsiteX33" fmla="*/ 88590 w 338726"/>
                    <a:gd name="connsiteY33" fmla="*/ 34524 h 338726"/>
                    <a:gd name="connsiteX34" fmla="*/ 33742 w 338726"/>
                    <a:gd name="connsiteY34" fmla="*/ 34524 h 338726"/>
                    <a:gd name="connsiteX35" fmla="*/ 33742 w 338726"/>
                    <a:gd name="connsiteY35" fmla="*/ 89372 h 338726"/>
                    <a:gd name="connsiteX36" fmla="*/ 51200 w 338726"/>
                    <a:gd name="connsiteY36" fmla="*/ 99273 h 338726"/>
                    <a:gd name="connsiteX37" fmla="*/ 58105 w 338726"/>
                    <a:gd name="connsiteY37" fmla="*/ 106178 h 338726"/>
                    <a:gd name="connsiteX38" fmla="*/ 55760 w 338726"/>
                    <a:gd name="connsiteY38" fmla="*/ 115428 h 338726"/>
                    <a:gd name="connsiteX39" fmla="*/ 0 w 338726"/>
                    <a:gd name="connsiteY39" fmla="*/ 171187 h 338726"/>
                    <a:gd name="connsiteX40" fmla="*/ 55760 w 338726"/>
                    <a:gd name="connsiteY40" fmla="*/ 226947 h 3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38726" h="338726">
                      <a:moveTo>
                        <a:pt x="55760" y="226947"/>
                      </a:moveTo>
                      <a:cubicBezTo>
                        <a:pt x="58105" y="229292"/>
                        <a:pt x="61883" y="230334"/>
                        <a:pt x="65009" y="229292"/>
                      </a:cubicBezTo>
                      <a:cubicBezTo>
                        <a:pt x="68397" y="228640"/>
                        <a:pt x="71133" y="225904"/>
                        <a:pt x="71914" y="222387"/>
                      </a:cubicBezTo>
                      <a:cubicBezTo>
                        <a:pt x="73608" y="215873"/>
                        <a:pt x="76995" y="209750"/>
                        <a:pt x="81815" y="204929"/>
                      </a:cubicBezTo>
                      <a:cubicBezTo>
                        <a:pt x="96928" y="189817"/>
                        <a:pt x="121551" y="189817"/>
                        <a:pt x="136663" y="204929"/>
                      </a:cubicBezTo>
                      <a:cubicBezTo>
                        <a:pt x="151775" y="220042"/>
                        <a:pt x="152036" y="245056"/>
                        <a:pt x="137054" y="260038"/>
                      </a:cubicBezTo>
                      <a:cubicBezTo>
                        <a:pt x="132233" y="264858"/>
                        <a:pt x="126111" y="268245"/>
                        <a:pt x="119597" y="269939"/>
                      </a:cubicBezTo>
                      <a:cubicBezTo>
                        <a:pt x="116209" y="270590"/>
                        <a:pt x="113473" y="273326"/>
                        <a:pt x="112692" y="276844"/>
                      </a:cubicBezTo>
                      <a:cubicBezTo>
                        <a:pt x="112040" y="280231"/>
                        <a:pt x="112692" y="283749"/>
                        <a:pt x="115037" y="286094"/>
                      </a:cubicBezTo>
                      <a:lnTo>
                        <a:pt x="171187" y="342244"/>
                      </a:lnTo>
                      <a:lnTo>
                        <a:pt x="227728" y="285703"/>
                      </a:lnTo>
                      <a:cubicBezTo>
                        <a:pt x="230073" y="283358"/>
                        <a:pt x="233591" y="282576"/>
                        <a:pt x="236978" y="283358"/>
                      </a:cubicBezTo>
                      <a:cubicBezTo>
                        <a:pt x="240365" y="284009"/>
                        <a:pt x="243101" y="286745"/>
                        <a:pt x="243883" y="290262"/>
                      </a:cubicBezTo>
                      <a:cubicBezTo>
                        <a:pt x="245577" y="296776"/>
                        <a:pt x="248964" y="302900"/>
                        <a:pt x="253784" y="307720"/>
                      </a:cubicBezTo>
                      <a:cubicBezTo>
                        <a:pt x="268897" y="322832"/>
                        <a:pt x="293520" y="322832"/>
                        <a:pt x="308632" y="307720"/>
                      </a:cubicBezTo>
                      <a:cubicBezTo>
                        <a:pt x="323744" y="292608"/>
                        <a:pt x="323744" y="267985"/>
                        <a:pt x="308632" y="252872"/>
                      </a:cubicBezTo>
                      <a:cubicBezTo>
                        <a:pt x="303811" y="248052"/>
                        <a:pt x="297688" y="244665"/>
                        <a:pt x="291174" y="242971"/>
                      </a:cubicBezTo>
                      <a:cubicBezTo>
                        <a:pt x="287787" y="242320"/>
                        <a:pt x="285051" y="239584"/>
                        <a:pt x="284270" y="236066"/>
                      </a:cubicBezTo>
                      <a:cubicBezTo>
                        <a:pt x="283227" y="232940"/>
                        <a:pt x="284270" y="229161"/>
                        <a:pt x="286615" y="226816"/>
                      </a:cubicBezTo>
                      <a:lnTo>
                        <a:pt x="342374" y="171057"/>
                      </a:lnTo>
                      <a:lnTo>
                        <a:pt x="286224" y="114907"/>
                      </a:lnTo>
                      <a:cubicBezTo>
                        <a:pt x="283879" y="112561"/>
                        <a:pt x="283097" y="109044"/>
                        <a:pt x="283879" y="105657"/>
                      </a:cubicBezTo>
                      <a:cubicBezTo>
                        <a:pt x="284530" y="102269"/>
                        <a:pt x="287266" y="99533"/>
                        <a:pt x="290783" y="98752"/>
                      </a:cubicBezTo>
                      <a:cubicBezTo>
                        <a:pt x="297297" y="97058"/>
                        <a:pt x="303421" y="93671"/>
                        <a:pt x="308241" y="88851"/>
                      </a:cubicBezTo>
                      <a:cubicBezTo>
                        <a:pt x="323353" y="73738"/>
                        <a:pt x="322963" y="48725"/>
                        <a:pt x="307850" y="33742"/>
                      </a:cubicBezTo>
                      <a:cubicBezTo>
                        <a:pt x="292738" y="18630"/>
                        <a:pt x="268115" y="18630"/>
                        <a:pt x="253003" y="33742"/>
                      </a:cubicBezTo>
                      <a:cubicBezTo>
                        <a:pt x="248182" y="38563"/>
                        <a:pt x="244795" y="44686"/>
                        <a:pt x="243101" y="51200"/>
                      </a:cubicBezTo>
                      <a:cubicBezTo>
                        <a:pt x="242450" y="54587"/>
                        <a:pt x="239714" y="57323"/>
                        <a:pt x="236196" y="58105"/>
                      </a:cubicBezTo>
                      <a:cubicBezTo>
                        <a:pt x="233070" y="59147"/>
                        <a:pt x="229292" y="58105"/>
                        <a:pt x="226947" y="55760"/>
                      </a:cubicBezTo>
                      <a:lnTo>
                        <a:pt x="171187" y="0"/>
                      </a:lnTo>
                      <a:lnTo>
                        <a:pt x="114646" y="56541"/>
                      </a:lnTo>
                      <a:cubicBezTo>
                        <a:pt x="112301" y="58886"/>
                        <a:pt x="108783" y="59668"/>
                        <a:pt x="105396" y="58886"/>
                      </a:cubicBezTo>
                      <a:cubicBezTo>
                        <a:pt x="102009" y="58235"/>
                        <a:pt x="99273" y="55499"/>
                        <a:pt x="98491" y="51982"/>
                      </a:cubicBezTo>
                      <a:cubicBezTo>
                        <a:pt x="96798" y="45468"/>
                        <a:pt x="93410" y="39344"/>
                        <a:pt x="88590" y="34524"/>
                      </a:cubicBezTo>
                      <a:cubicBezTo>
                        <a:pt x="73478" y="19412"/>
                        <a:pt x="48855" y="19412"/>
                        <a:pt x="33742" y="34524"/>
                      </a:cubicBezTo>
                      <a:cubicBezTo>
                        <a:pt x="18630" y="49636"/>
                        <a:pt x="18630" y="74259"/>
                        <a:pt x="33742" y="89372"/>
                      </a:cubicBezTo>
                      <a:cubicBezTo>
                        <a:pt x="38563" y="94192"/>
                        <a:pt x="44686" y="97579"/>
                        <a:pt x="51200" y="99273"/>
                      </a:cubicBezTo>
                      <a:cubicBezTo>
                        <a:pt x="54587" y="99924"/>
                        <a:pt x="57323" y="102660"/>
                        <a:pt x="58105" y="106178"/>
                      </a:cubicBezTo>
                      <a:cubicBezTo>
                        <a:pt x="59147" y="109304"/>
                        <a:pt x="58105" y="113083"/>
                        <a:pt x="55760" y="115428"/>
                      </a:cubicBezTo>
                      <a:lnTo>
                        <a:pt x="0" y="171187"/>
                      </a:lnTo>
                      <a:lnTo>
                        <a:pt x="55760" y="226947"/>
                      </a:lnTo>
                      <a:close/>
                    </a:path>
                  </a:pathLst>
                </a:custGeom>
                <a:noFill/>
                <a:ln w="12700" cap="flat">
                  <a:solidFill>
                    <a:schemeClr val="bg1"/>
                  </a:solidFill>
                  <a:prstDash val="solid"/>
                  <a:miter/>
                </a:ln>
              </p:spPr>
              <p:txBody>
                <a:bodyPr rtlCol="0" anchor="ctr"/>
                <a:lstStyle/>
                <a:p>
                  <a:endParaRPr lang="en-GB" sz="1600"/>
                </a:p>
              </p:txBody>
            </p:sp>
            <p:sp>
              <p:nvSpPr>
                <p:cNvPr id="83" name="Freeform: Shape 528">
                  <a:extLst>
                    <a:ext uri="{FF2B5EF4-FFF2-40B4-BE49-F238E27FC236}">
                      <a16:creationId xmlns:a16="http://schemas.microsoft.com/office/drawing/2014/main" id="{462AC366-F4EA-4BFC-8AC2-2F954C00B58A}"/>
                    </a:ext>
                  </a:extLst>
                </p:cNvPr>
                <p:cNvSpPr/>
                <p:nvPr/>
              </p:nvSpPr>
              <p:spPr>
                <a:xfrm>
                  <a:off x="8990073" y="5753505"/>
                  <a:ext cx="338726" cy="338726"/>
                </a:xfrm>
                <a:custGeom>
                  <a:avLst/>
                  <a:gdLst>
                    <a:gd name="connsiteX0" fmla="*/ 115297 w 338726"/>
                    <a:gd name="connsiteY0" fmla="*/ 55760 h 338726"/>
                    <a:gd name="connsiteX1" fmla="*/ 112952 w 338726"/>
                    <a:gd name="connsiteY1" fmla="*/ 65009 h 338726"/>
                    <a:gd name="connsiteX2" fmla="*/ 119857 w 338726"/>
                    <a:gd name="connsiteY2" fmla="*/ 71914 h 338726"/>
                    <a:gd name="connsiteX3" fmla="*/ 137315 w 338726"/>
                    <a:gd name="connsiteY3" fmla="*/ 81815 h 338726"/>
                    <a:gd name="connsiteX4" fmla="*/ 137315 w 338726"/>
                    <a:gd name="connsiteY4" fmla="*/ 136663 h 338726"/>
                    <a:gd name="connsiteX5" fmla="*/ 82206 w 338726"/>
                    <a:gd name="connsiteY5" fmla="*/ 137054 h 338726"/>
                    <a:gd name="connsiteX6" fmla="*/ 72305 w 338726"/>
                    <a:gd name="connsiteY6" fmla="*/ 119597 h 338726"/>
                    <a:gd name="connsiteX7" fmla="*/ 65400 w 338726"/>
                    <a:gd name="connsiteY7" fmla="*/ 112692 h 338726"/>
                    <a:gd name="connsiteX8" fmla="*/ 56150 w 338726"/>
                    <a:gd name="connsiteY8" fmla="*/ 115037 h 338726"/>
                    <a:gd name="connsiteX9" fmla="*/ 0 w 338726"/>
                    <a:gd name="connsiteY9" fmla="*/ 171187 h 338726"/>
                    <a:gd name="connsiteX10" fmla="*/ 56541 w 338726"/>
                    <a:gd name="connsiteY10" fmla="*/ 227728 h 338726"/>
                    <a:gd name="connsiteX11" fmla="*/ 58886 w 338726"/>
                    <a:gd name="connsiteY11" fmla="*/ 236978 h 338726"/>
                    <a:gd name="connsiteX12" fmla="*/ 51981 w 338726"/>
                    <a:gd name="connsiteY12" fmla="*/ 243883 h 338726"/>
                    <a:gd name="connsiteX13" fmla="*/ 34524 w 338726"/>
                    <a:gd name="connsiteY13" fmla="*/ 253784 h 338726"/>
                    <a:gd name="connsiteX14" fmla="*/ 34524 w 338726"/>
                    <a:gd name="connsiteY14" fmla="*/ 308632 h 338726"/>
                    <a:gd name="connsiteX15" fmla="*/ 89371 w 338726"/>
                    <a:gd name="connsiteY15" fmla="*/ 308632 h 338726"/>
                    <a:gd name="connsiteX16" fmla="*/ 99273 w 338726"/>
                    <a:gd name="connsiteY16" fmla="*/ 291175 h 338726"/>
                    <a:gd name="connsiteX17" fmla="*/ 106178 w 338726"/>
                    <a:gd name="connsiteY17" fmla="*/ 284270 h 338726"/>
                    <a:gd name="connsiteX18" fmla="*/ 115427 w 338726"/>
                    <a:gd name="connsiteY18" fmla="*/ 286615 h 338726"/>
                    <a:gd name="connsiteX19" fmla="*/ 171187 w 338726"/>
                    <a:gd name="connsiteY19" fmla="*/ 342374 h 338726"/>
                    <a:gd name="connsiteX20" fmla="*/ 227338 w 338726"/>
                    <a:gd name="connsiteY20" fmla="*/ 286224 h 338726"/>
                    <a:gd name="connsiteX21" fmla="*/ 236587 w 338726"/>
                    <a:gd name="connsiteY21" fmla="*/ 283879 h 338726"/>
                    <a:gd name="connsiteX22" fmla="*/ 243492 w 338726"/>
                    <a:gd name="connsiteY22" fmla="*/ 290784 h 338726"/>
                    <a:gd name="connsiteX23" fmla="*/ 253394 w 338726"/>
                    <a:gd name="connsiteY23" fmla="*/ 308241 h 338726"/>
                    <a:gd name="connsiteX24" fmla="*/ 308501 w 338726"/>
                    <a:gd name="connsiteY24" fmla="*/ 307850 h 338726"/>
                    <a:gd name="connsiteX25" fmla="*/ 308501 w 338726"/>
                    <a:gd name="connsiteY25" fmla="*/ 253003 h 338726"/>
                    <a:gd name="connsiteX26" fmla="*/ 291044 w 338726"/>
                    <a:gd name="connsiteY26" fmla="*/ 243101 h 338726"/>
                    <a:gd name="connsiteX27" fmla="*/ 284139 w 338726"/>
                    <a:gd name="connsiteY27" fmla="*/ 236197 h 338726"/>
                    <a:gd name="connsiteX28" fmla="*/ 286484 w 338726"/>
                    <a:gd name="connsiteY28" fmla="*/ 226947 h 338726"/>
                    <a:gd name="connsiteX29" fmla="*/ 342244 w 338726"/>
                    <a:gd name="connsiteY29" fmla="*/ 171187 h 338726"/>
                    <a:gd name="connsiteX30" fmla="*/ 285703 w 338726"/>
                    <a:gd name="connsiteY30" fmla="*/ 114646 h 338726"/>
                    <a:gd name="connsiteX31" fmla="*/ 283358 w 338726"/>
                    <a:gd name="connsiteY31" fmla="*/ 105396 h 338726"/>
                    <a:gd name="connsiteX32" fmla="*/ 290262 w 338726"/>
                    <a:gd name="connsiteY32" fmla="*/ 98491 h 338726"/>
                    <a:gd name="connsiteX33" fmla="*/ 307720 w 338726"/>
                    <a:gd name="connsiteY33" fmla="*/ 88590 h 338726"/>
                    <a:gd name="connsiteX34" fmla="*/ 307720 w 338726"/>
                    <a:gd name="connsiteY34" fmla="*/ 33742 h 338726"/>
                    <a:gd name="connsiteX35" fmla="*/ 252872 w 338726"/>
                    <a:gd name="connsiteY35" fmla="*/ 33742 h 338726"/>
                    <a:gd name="connsiteX36" fmla="*/ 242971 w 338726"/>
                    <a:gd name="connsiteY36" fmla="*/ 51200 h 338726"/>
                    <a:gd name="connsiteX37" fmla="*/ 236066 w 338726"/>
                    <a:gd name="connsiteY37" fmla="*/ 58105 h 338726"/>
                    <a:gd name="connsiteX38" fmla="*/ 226816 w 338726"/>
                    <a:gd name="connsiteY38" fmla="*/ 55760 h 338726"/>
                    <a:gd name="connsiteX39" fmla="*/ 171057 w 338726"/>
                    <a:gd name="connsiteY39" fmla="*/ 0 h 338726"/>
                    <a:gd name="connsiteX40" fmla="*/ 115297 w 338726"/>
                    <a:gd name="connsiteY40" fmla="*/ 55760 h 3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38726" h="338726">
                      <a:moveTo>
                        <a:pt x="115297" y="55760"/>
                      </a:moveTo>
                      <a:cubicBezTo>
                        <a:pt x="112952" y="58105"/>
                        <a:pt x="111910" y="61883"/>
                        <a:pt x="112952" y="65009"/>
                      </a:cubicBezTo>
                      <a:cubicBezTo>
                        <a:pt x="113604" y="68397"/>
                        <a:pt x="116339" y="71133"/>
                        <a:pt x="119857" y="71914"/>
                      </a:cubicBezTo>
                      <a:cubicBezTo>
                        <a:pt x="126371" y="73608"/>
                        <a:pt x="132494" y="76995"/>
                        <a:pt x="137315" y="81815"/>
                      </a:cubicBezTo>
                      <a:cubicBezTo>
                        <a:pt x="152427" y="96928"/>
                        <a:pt x="152427" y="121551"/>
                        <a:pt x="137315" y="136663"/>
                      </a:cubicBezTo>
                      <a:cubicBezTo>
                        <a:pt x="122202" y="151775"/>
                        <a:pt x="97188" y="152036"/>
                        <a:pt x="82206" y="137054"/>
                      </a:cubicBezTo>
                      <a:cubicBezTo>
                        <a:pt x="77386" y="132234"/>
                        <a:pt x="73999" y="126111"/>
                        <a:pt x="72305" y="119597"/>
                      </a:cubicBezTo>
                      <a:cubicBezTo>
                        <a:pt x="71654" y="116209"/>
                        <a:pt x="68918" y="113473"/>
                        <a:pt x="65400" y="112692"/>
                      </a:cubicBezTo>
                      <a:cubicBezTo>
                        <a:pt x="62013" y="112040"/>
                        <a:pt x="58495" y="112692"/>
                        <a:pt x="56150" y="115037"/>
                      </a:cubicBezTo>
                      <a:lnTo>
                        <a:pt x="0" y="171187"/>
                      </a:lnTo>
                      <a:lnTo>
                        <a:pt x="56541" y="227728"/>
                      </a:lnTo>
                      <a:cubicBezTo>
                        <a:pt x="58886" y="230073"/>
                        <a:pt x="59668" y="233591"/>
                        <a:pt x="58886" y="236978"/>
                      </a:cubicBezTo>
                      <a:cubicBezTo>
                        <a:pt x="58235" y="240365"/>
                        <a:pt x="55499" y="243101"/>
                        <a:pt x="51981" y="243883"/>
                      </a:cubicBezTo>
                      <a:cubicBezTo>
                        <a:pt x="45467" y="245577"/>
                        <a:pt x="39344" y="248964"/>
                        <a:pt x="34524" y="253784"/>
                      </a:cubicBezTo>
                      <a:cubicBezTo>
                        <a:pt x="19412" y="268897"/>
                        <a:pt x="19412" y="293519"/>
                        <a:pt x="34524" y="308632"/>
                      </a:cubicBezTo>
                      <a:cubicBezTo>
                        <a:pt x="49636" y="323744"/>
                        <a:pt x="74259" y="323744"/>
                        <a:pt x="89371" y="308632"/>
                      </a:cubicBezTo>
                      <a:cubicBezTo>
                        <a:pt x="94192" y="303812"/>
                        <a:pt x="97579" y="297688"/>
                        <a:pt x="99273" y="291175"/>
                      </a:cubicBezTo>
                      <a:cubicBezTo>
                        <a:pt x="99924" y="287787"/>
                        <a:pt x="102660" y="285051"/>
                        <a:pt x="106178" y="284270"/>
                      </a:cubicBezTo>
                      <a:cubicBezTo>
                        <a:pt x="109304" y="283227"/>
                        <a:pt x="113082" y="284270"/>
                        <a:pt x="115427" y="286615"/>
                      </a:cubicBezTo>
                      <a:lnTo>
                        <a:pt x="171187" y="342374"/>
                      </a:lnTo>
                      <a:lnTo>
                        <a:pt x="227338" y="286224"/>
                      </a:lnTo>
                      <a:cubicBezTo>
                        <a:pt x="229683" y="283879"/>
                        <a:pt x="233200" y="283097"/>
                        <a:pt x="236587" y="283879"/>
                      </a:cubicBezTo>
                      <a:cubicBezTo>
                        <a:pt x="239974" y="284530"/>
                        <a:pt x="242711" y="287266"/>
                        <a:pt x="243492" y="290784"/>
                      </a:cubicBezTo>
                      <a:cubicBezTo>
                        <a:pt x="245186" y="297298"/>
                        <a:pt x="248573" y="303421"/>
                        <a:pt x="253394" y="308241"/>
                      </a:cubicBezTo>
                      <a:cubicBezTo>
                        <a:pt x="268506" y="323354"/>
                        <a:pt x="293519" y="322963"/>
                        <a:pt x="308501" y="307850"/>
                      </a:cubicBezTo>
                      <a:cubicBezTo>
                        <a:pt x="323614" y="292738"/>
                        <a:pt x="323614" y="268115"/>
                        <a:pt x="308501" y="253003"/>
                      </a:cubicBezTo>
                      <a:cubicBezTo>
                        <a:pt x="303681" y="248182"/>
                        <a:pt x="297558" y="244795"/>
                        <a:pt x="291044" y="243101"/>
                      </a:cubicBezTo>
                      <a:cubicBezTo>
                        <a:pt x="287657" y="242450"/>
                        <a:pt x="284921" y="239714"/>
                        <a:pt x="284139" y="236197"/>
                      </a:cubicBezTo>
                      <a:cubicBezTo>
                        <a:pt x="283097" y="233070"/>
                        <a:pt x="284139" y="229292"/>
                        <a:pt x="286484" y="226947"/>
                      </a:cubicBezTo>
                      <a:lnTo>
                        <a:pt x="342244" y="171187"/>
                      </a:lnTo>
                      <a:lnTo>
                        <a:pt x="285703" y="114646"/>
                      </a:lnTo>
                      <a:cubicBezTo>
                        <a:pt x="283358" y="112301"/>
                        <a:pt x="282576" y="108783"/>
                        <a:pt x="283358" y="105396"/>
                      </a:cubicBezTo>
                      <a:cubicBezTo>
                        <a:pt x="284009" y="102009"/>
                        <a:pt x="286745" y="99273"/>
                        <a:pt x="290262" y="98491"/>
                      </a:cubicBezTo>
                      <a:cubicBezTo>
                        <a:pt x="296776" y="96798"/>
                        <a:pt x="302900" y="93410"/>
                        <a:pt x="307720" y="88590"/>
                      </a:cubicBezTo>
                      <a:cubicBezTo>
                        <a:pt x="322832" y="73478"/>
                        <a:pt x="322832" y="48855"/>
                        <a:pt x="307720" y="33742"/>
                      </a:cubicBezTo>
                      <a:cubicBezTo>
                        <a:pt x="292607" y="18630"/>
                        <a:pt x="267985" y="18630"/>
                        <a:pt x="252872" y="33742"/>
                      </a:cubicBezTo>
                      <a:cubicBezTo>
                        <a:pt x="248052" y="38563"/>
                        <a:pt x="244665" y="44686"/>
                        <a:pt x="242971" y="51200"/>
                      </a:cubicBezTo>
                      <a:cubicBezTo>
                        <a:pt x="242320" y="54587"/>
                        <a:pt x="239584" y="57323"/>
                        <a:pt x="236066" y="58105"/>
                      </a:cubicBezTo>
                      <a:cubicBezTo>
                        <a:pt x="232940" y="59147"/>
                        <a:pt x="229161" y="58105"/>
                        <a:pt x="226816" y="55760"/>
                      </a:cubicBezTo>
                      <a:lnTo>
                        <a:pt x="171057" y="0"/>
                      </a:lnTo>
                      <a:lnTo>
                        <a:pt x="115297" y="55760"/>
                      </a:lnTo>
                      <a:close/>
                    </a:path>
                  </a:pathLst>
                </a:custGeom>
                <a:noFill/>
                <a:ln w="12700" cap="flat">
                  <a:solidFill>
                    <a:schemeClr val="bg1"/>
                  </a:solidFill>
                  <a:prstDash val="solid"/>
                  <a:miter/>
                </a:ln>
              </p:spPr>
              <p:txBody>
                <a:bodyPr rtlCol="0" anchor="ctr"/>
                <a:lstStyle/>
                <a:p>
                  <a:endParaRPr lang="en-GB" sz="1600"/>
                </a:p>
              </p:txBody>
            </p:sp>
          </p:grpSp>
        </p:grpSp>
      </p:grpSp>
      <p:sp>
        <p:nvSpPr>
          <p:cNvPr id="89" name="Rectangle 88">
            <a:extLst>
              <a:ext uri="{FF2B5EF4-FFF2-40B4-BE49-F238E27FC236}">
                <a16:creationId xmlns:a16="http://schemas.microsoft.com/office/drawing/2014/main" id="{9AB3A086-D48F-49D4-8AF6-D97A523801D4}"/>
              </a:ext>
            </a:extLst>
          </p:cNvPr>
          <p:cNvSpPr/>
          <p:nvPr userDrawn="1"/>
        </p:nvSpPr>
        <p:spPr>
          <a:xfrm>
            <a:off x="1454268" y="5563940"/>
            <a:ext cx="1671059" cy="318201"/>
          </a:xfrm>
          <a:prstGeom prst="rect">
            <a:avLst/>
          </a:prstGeom>
          <a:noFill/>
        </p:spPr>
        <p:txBody>
          <a:bodyPr wrap="square">
            <a:noAutofit/>
          </a:bodyPr>
          <a:lstStyle/>
          <a:p>
            <a:pPr defTabSz="816235">
              <a:defRPr/>
            </a:pPr>
            <a:r>
              <a:rPr lang="en-GB" sz="1600" b="1" cap="all" dirty="0">
                <a:solidFill>
                  <a:schemeClr val="bg1"/>
                </a:solidFill>
                <a:latin typeface="Century Gothic" panose="020B0502020202020204" pitchFamily="34" charset="0"/>
              </a:rPr>
              <a:t>technology</a:t>
            </a:r>
          </a:p>
        </p:txBody>
      </p:sp>
      <p:grpSp>
        <p:nvGrpSpPr>
          <p:cNvPr id="30" name="Group 29">
            <a:extLst>
              <a:ext uri="{FF2B5EF4-FFF2-40B4-BE49-F238E27FC236}">
                <a16:creationId xmlns:a16="http://schemas.microsoft.com/office/drawing/2014/main" id="{7FBBA3C5-EE0D-4D01-98A0-0374C8991396}"/>
              </a:ext>
            </a:extLst>
          </p:cNvPr>
          <p:cNvGrpSpPr/>
          <p:nvPr userDrawn="1"/>
        </p:nvGrpSpPr>
        <p:grpSpPr>
          <a:xfrm>
            <a:off x="4193487" y="5504688"/>
            <a:ext cx="1637160" cy="436705"/>
            <a:chOff x="3360987" y="5421399"/>
            <a:chExt cx="1637160" cy="436705"/>
          </a:xfrm>
          <a:noFill/>
        </p:grpSpPr>
        <p:grpSp>
          <p:nvGrpSpPr>
            <p:cNvPr id="90" name="Group 89">
              <a:extLst>
                <a:ext uri="{FF2B5EF4-FFF2-40B4-BE49-F238E27FC236}">
                  <a16:creationId xmlns:a16="http://schemas.microsoft.com/office/drawing/2014/main" id="{2C68720C-05C5-43C4-8892-0A3053003D80}"/>
                </a:ext>
              </a:extLst>
            </p:cNvPr>
            <p:cNvGrpSpPr/>
            <p:nvPr/>
          </p:nvGrpSpPr>
          <p:grpSpPr>
            <a:xfrm>
              <a:off x="3360987" y="5421399"/>
              <a:ext cx="444337" cy="436705"/>
              <a:chOff x="4105453" y="1314571"/>
              <a:chExt cx="578417" cy="568482"/>
            </a:xfrm>
            <a:grpFill/>
          </p:grpSpPr>
          <p:sp>
            <p:nvSpPr>
              <p:cNvPr id="91" name="Freeform: Shape 66">
                <a:extLst>
                  <a:ext uri="{FF2B5EF4-FFF2-40B4-BE49-F238E27FC236}">
                    <a16:creationId xmlns:a16="http://schemas.microsoft.com/office/drawing/2014/main" id="{D325AD86-7C6E-4A7A-8468-8DF0485099C4}"/>
                  </a:ext>
                </a:extLst>
              </p:cNvPr>
              <p:cNvSpPr/>
              <p:nvPr/>
            </p:nvSpPr>
            <p:spPr>
              <a:xfrm>
                <a:off x="4178980" y="1396313"/>
                <a:ext cx="172227" cy="13248"/>
              </a:xfrm>
              <a:custGeom>
                <a:avLst/>
                <a:gdLst>
                  <a:gd name="connsiteX0" fmla="*/ 0 w 172227"/>
                  <a:gd name="connsiteY0" fmla="*/ 0 h 0"/>
                  <a:gd name="connsiteX1" fmla="*/ 180573 w 172227"/>
                  <a:gd name="connsiteY1" fmla="*/ 0 h 0"/>
                </a:gdLst>
                <a:ahLst/>
                <a:cxnLst>
                  <a:cxn ang="0">
                    <a:pos x="connsiteX0" y="connsiteY0"/>
                  </a:cxn>
                  <a:cxn ang="0">
                    <a:pos x="connsiteX1" y="connsiteY1"/>
                  </a:cxn>
                </a:cxnLst>
                <a:rect l="l" t="t" r="r" b="b"/>
                <a:pathLst>
                  <a:path w="172227">
                    <a:moveTo>
                      <a:pt x="0" y="0"/>
                    </a:moveTo>
                    <a:lnTo>
                      <a:pt x="180573" y="0"/>
                    </a:lnTo>
                  </a:path>
                </a:pathLst>
              </a:custGeom>
              <a:grpFill/>
              <a:ln w="12700" cap="rnd">
                <a:solidFill>
                  <a:schemeClr val="bg1"/>
                </a:solidFill>
                <a:prstDash val="solid"/>
                <a:round/>
              </a:ln>
            </p:spPr>
            <p:txBody>
              <a:bodyPr rtlCol="0" anchor="ctr"/>
              <a:lstStyle/>
              <a:p>
                <a:endParaRPr lang="en-GB" sz="1600"/>
              </a:p>
            </p:txBody>
          </p:sp>
          <p:sp>
            <p:nvSpPr>
              <p:cNvPr id="92" name="Freeform: Shape 67">
                <a:extLst>
                  <a:ext uri="{FF2B5EF4-FFF2-40B4-BE49-F238E27FC236}">
                    <a16:creationId xmlns:a16="http://schemas.microsoft.com/office/drawing/2014/main" id="{E4CA42B9-284D-4D05-8A49-DD901D7EB214}"/>
                  </a:ext>
                </a:extLst>
              </p:cNvPr>
              <p:cNvSpPr/>
              <p:nvPr/>
            </p:nvSpPr>
            <p:spPr>
              <a:xfrm>
                <a:off x="4178980" y="1469973"/>
                <a:ext cx="172227" cy="13248"/>
              </a:xfrm>
              <a:custGeom>
                <a:avLst/>
                <a:gdLst>
                  <a:gd name="connsiteX0" fmla="*/ 0 w 172227"/>
                  <a:gd name="connsiteY0" fmla="*/ 0 h 0"/>
                  <a:gd name="connsiteX1" fmla="*/ 180706 w 172227"/>
                  <a:gd name="connsiteY1" fmla="*/ 0 h 0"/>
                </a:gdLst>
                <a:ahLst/>
                <a:cxnLst>
                  <a:cxn ang="0">
                    <a:pos x="connsiteX0" y="connsiteY0"/>
                  </a:cxn>
                  <a:cxn ang="0">
                    <a:pos x="connsiteX1" y="connsiteY1"/>
                  </a:cxn>
                </a:cxnLst>
                <a:rect l="l" t="t" r="r" b="b"/>
                <a:pathLst>
                  <a:path w="172227">
                    <a:moveTo>
                      <a:pt x="0" y="0"/>
                    </a:moveTo>
                    <a:lnTo>
                      <a:pt x="180706" y="0"/>
                    </a:lnTo>
                  </a:path>
                </a:pathLst>
              </a:custGeom>
              <a:grpFill/>
              <a:ln w="12700" cap="rnd">
                <a:solidFill>
                  <a:schemeClr val="bg1"/>
                </a:solidFill>
                <a:prstDash val="solid"/>
                <a:round/>
              </a:ln>
            </p:spPr>
            <p:txBody>
              <a:bodyPr rtlCol="0" anchor="ctr"/>
              <a:lstStyle/>
              <a:p>
                <a:endParaRPr lang="en-GB" sz="1600"/>
              </a:p>
            </p:txBody>
          </p:sp>
          <p:sp>
            <p:nvSpPr>
              <p:cNvPr id="93" name="Freeform: Shape 68">
                <a:extLst>
                  <a:ext uri="{FF2B5EF4-FFF2-40B4-BE49-F238E27FC236}">
                    <a16:creationId xmlns:a16="http://schemas.microsoft.com/office/drawing/2014/main" id="{04A8A26B-D854-4BFD-BDC3-4748EF2BBD7F}"/>
                  </a:ext>
                </a:extLst>
              </p:cNvPr>
              <p:cNvSpPr/>
              <p:nvPr/>
            </p:nvSpPr>
            <p:spPr>
              <a:xfrm>
                <a:off x="4105453" y="1314571"/>
                <a:ext cx="317958" cy="278213"/>
              </a:xfrm>
              <a:custGeom>
                <a:avLst/>
                <a:gdLst>
                  <a:gd name="connsiteX0" fmla="*/ 0 w 317957"/>
                  <a:gd name="connsiteY0" fmla="*/ 0 h 278213"/>
                  <a:gd name="connsiteX1" fmla="*/ 0 w 317957"/>
                  <a:gd name="connsiteY1" fmla="*/ 231049 h 278213"/>
                  <a:gd name="connsiteX2" fmla="*/ 242708 w 317957"/>
                  <a:gd name="connsiteY2" fmla="*/ 231049 h 278213"/>
                  <a:gd name="connsiteX3" fmla="*/ 286162 w 317957"/>
                  <a:gd name="connsiteY3" fmla="*/ 280730 h 278213"/>
                  <a:gd name="connsiteX4" fmla="*/ 286162 w 317957"/>
                  <a:gd name="connsiteY4" fmla="*/ 231049 h 278213"/>
                  <a:gd name="connsiteX5" fmla="*/ 327629 w 317957"/>
                  <a:gd name="connsiteY5" fmla="*/ 231049 h 278213"/>
                  <a:gd name="connsiteX6" fmla="*/ 327629 w 317957"/>
                  <a:gd name="connsiteY6" fmla="*/ 0 h 278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957" h="278213">
                    <a:moveTo>
                      <a:pt x="0" y="0"/>
                    </a:moveTo>
                    <a:lnTo>
                      <a:pt x="0" y="231049"/>
                    </a:lnTo>
                    <a:lnTo>
                      <a:pt x="242708" y="231049"/>
                    </a:lnTo>
                    <a:lnTo>
                      <a:pt x="286162" y="280730"/>
                    </a:lnTo>
                    <a:lnTo>
                      <a:pt x="286162" y="231049"/>
                    </a:lnTo>
                    <a:lnTo>
                      <a:pt x="327629" y="231049"/>
                    </a:lnTo>
                    <a:lnTo>
                      <a:pt x="327629" y="0"/>
                    </a:lnTo>
                    <a:close/>
                  </a:path>
                </a:pathLst>
              </a:custGeom>
              <a:grpFill/>
              <a:ln w="12700" cap="rnd">
                <a:solidFill>
                  <a:schemeClr val="bg1"/>
                </a:solidFill>
                <a:prstDash val="solid"/>
                <a:round/>
              </a:ln>
            </p:spPr>
            <p:txBody>
              <a:bodyPr rtlCol="0" anchor="ctr"/>
              <a:lstStyle/>
              <a:p>
                <a:endParaRPr lang="en-GB" sz="1600"/>
              </a:p>
            </p:txBody>
          </p:sp>
          <p:sp>
            <p:nvSpPr>
              <p:cNvPr id="94" name="Freeform: Shape 69">
                <a:extLst>
                  <a:ext uri="{FF2B5EF4-FFF2-40B4-BE49-F238E27FC236}">
                    <a16:creationId xmlns:a16="http://schemas.microsoft.com/office/drawing/2014/main" id="{C64EF969-877D-4B7F-8182-A7B11DDDDBC8}"/>
                  </a:ext>
                </a:extLst>
              </p:cNvPr>
              <p:cNvSpPr/>
              <p:nvPr/>
            </p:nvSpPr>
            <p:spPr>
              <a:xfrm>
                <a:off x="4326168" y="1657833"/>
                <a:ext cx="357702" cy="225220"/>
              </a:xfrm>
              <a:custGeom>
                <a:avLst/>
                <a:gdLst>
                  <a:gd name="connsiteX0" fmla="*/ 0 w 357702"/>
                  <a:gd name="connsiteY0" fmla="*/ 0 h 225220"/>
                  <a:gd name="connsiteX1" fmla="*/ 359425 w 357702"/>
                  <a:gd name="connsiteY1" fmla="*/ 0 h 225220"/>
                  <a:gd name="connsiteX2" fmla="*/ 359425 w 357702"/>
                  <a:gd name="connsiteY2" fmla="*/ 231712 h 225220"/>
                  <a:gd name="connsiteX3" fmla="*/ 0 w 357702"/>
                  <a:gd name="connsiteY3" fmla="*/ 231712 h 225220"/>
                </a:gdLst>
                <a:ahLst/>
                <a:cxnLst>
                  <a:cxn ang="0">
                    <a:pos x="connsiteX0" y="connsiteY0"/>
                  </a:cxn>
                  <a:cxn ang="0">
                    <a:pos x="connsiteX1" y="connsiteY1"/>
                  </a:cxn>
                  <a:cxn ang="0">
                    <a:pos x="connsiteX2" y="connsiteY2"/>
                  </a:cxn>
                  <a:cxn ang="0">
                    <a:pos x="connsiteX3" y="connsiteY3"/>
                  </a:cxn>
                </a:cxnLst>
                <a:rect l="l" t="t" r="r" b="b"/>
                <a:pathLst>
                  <a:path w="357702" h="225220">
                    <a:moveTo>
                      <a:pt x="0" y="0"/>
                    </a:moveTo>
                    <a:lnTo>
                      <a:pt x="359425" y="0"/>
                    </a:lnTo>
                    <a:lnTo>
                      <a:pt x="359425" y="231712"/>
                    </a:lnTo>
                    <a:lnTo>
                      <a:pt x="0" y="231712"/>
                    </a:lnTo>
                    <a:close/>
                  </a:path>
                </a:pathLst>
              </a:custGeom>
              <a:grpFill/>
              <a:ln w="12700" cap="rnd">
                <a:solidFill>
                  <a:schemeClr val="bg1"/>
                </a:solidFill>
                <a:prstDash val="solid"/>
                <a:round/>
              </a:ln>
            </p:spPr>
            <p:txBody>
              <a:bodyPr rtlCol="0" anchor="ctr"/>
              <a:lstStyle/>
              <a:p>
                <a:endParaRPr lang="en-GB" sz="1600"/>
              </a:p>
            </p:txBody>
          </p:sp>
          <p:sp>
            <p:nvSpPr>
              <p:cNvPr id="95" name="Freeform: Shape 70">
                <a:extLst>
                  <a:ext uri="{FF2B5EF4-FFF2-40B4-BE49-F238E27FC236}">
                    <a16:creationId xmlns:a16="http://schemas.microsoft.com/office/drawing/2014/main" id="{B5551980-9060-4CF5-9EDD-032F6FCC9FB5}"/>
                  </a:ext>
                </a:extLst>
              </p:cNvPr>
              <p:cNvSpPr/>
              <p:nvPr/>
            </p:nvSpPr>
            <p:spPr>
              <a:xfrm>
                <a:off x="4394794" y="1804359"/>
                <a:ext cx="211972" cy="26496"/>
              </a:xfrm>
              <a:custGeom>
                <a:avLst/>
                <a:gdLst>
                  <a:gd name="connsiteX0" fmla="*/ 0 w 211971"/>
                  <a:gd name="connsiteY0" fmla="*/ 0 h 26496"/>
                  <a:gd name="connsiteX1" fmla="*/ 222173 w 211971"/>
                  <a:gd name="connsiteY1" fmla="*/ 0 h 26496"/>
                  <a:gd name="connsiteX2" fmla="*/ 222173 w 211971"/>
                  <a:gd name="connsiteY2" fmla="*/ 33121 h 26496"/>
                  <a:gd name="connsiteX3" fmla="*/ 0 w 211971"/>
                  <a:gd name="connsiteY3" fmla="*/ 33121 h 26496"/>
                </a:gdLst>
                <a:ahLst/>
                <a:cxnLst>
                  <a:cxn ang="0">
                    <a:pos x="connsiteX0" y="connsiteY0"/>
                  </a:cxn>
                  <a:cxn ang="0">
                    <a:pos x="connsiteX1" y="connsiteY1"/>
                  </a:cxn>
                  <a:cxn ang="0">
                    <a:pos x="connsiteX2" y="connsiteY2"/>
                  </a:cxn>
                  <a:cxn ang="0">
                    <a:pos x="connsiteX3" y="connsiteY3"/>
                  </a:cxn>
                </a:cxnLst>
                <a:rect l="l" t="t" r="r" b="b"/>
                <a:pathLst>
                  <a:path w="211971" h="26496">
                    <a:moveTo>
                      <a:pt x="0" y="0"/>
                    </a:moveTo>
                    <a:lnTo>
                      <a:pt x="222173" y="0"/>
                    </a:lnTo>
                    <a:lnTo>
                      <a:pt x="222173" y="33121"/>
                    </a:lnTo>
                    <a:lnTo>
                      <a:pt x="0" y="33121"/>
                    </a:lnTo>
                    <a:close/>
                  </a:path>
                </a:pathLst>
              </a:custGeom>
              <a:grpFill/>
              <a:ln w="12700" cap="rnd">
                <a:solidFill>
                  <a:schemeClr val="bg1"/>
                </a:solidFill>
                <a:prstDash val="solid"/>
                <a:round/>
              </a:ln>
            </p:spPr>
            <p:txBody>
              <a:bodyPr rtlCol="0" anchor="ctr"/>
              <a:lstStyle/>
              <a:p>
                <a:endParaRPr lang="en-GB" sz="1600"/>
              </a:p>
            </p:txBody>
          </p:sp>
          <p:sp>
            <p:nvSpPr>
              <p:cNvPr id="96" name="Freeform: Shape 71">
                <a:extLst>
                  <a:ext uri="{FF2B5EF4-FFF2-40B4-BE49-F238E27FC236}">
                    <a16:creationId xmlns:a16="http://schemas.microsoft.com/office/drawing/2014/main" id="{98D51D37-CBFF-4EBE-A225-7A289A5AEB45}"/>
                  </a:ext>
                </a:extLst>
              </p:cNvPr>
              <p:cNvSpPr/>
              <p:nvPr/>
            </p:nvSpPr>
            <p:spPr>
              <a:xfrm>
                <a:off x="4417184" y="1710959"/>
                <a:ext cx="26496" cy="26496"/>
              </a:xfrm>
              <a:custGeom>
                <a:avLst/>
                <a:gdLst>
                  <a:gd name="connsiteX0" fmla="*/ 0 w 26496"/>
                  <a:gd name="connsiteY0" fmla="*/ 0 h 26496"/>
                  <a:gd name="connsiteX1" fmla="*/ 33253 w 26496"/>
                  <a:gd name="connsiteY1" fmla="*/ 33253 h 26496"/>
                </a:gdLst>
                <a:ahLst/>
                <a:cxnLst>
                  <a:cxn ang="0">
                    <a:pos x="connsiteX0" y="connsiteY0"/>
                  </a:cxn>
                  <a:cxn ang="0">
                    <a:pos x="connsiteX1" y="connsiteY1"/>
                  </a:cxn>
                </a:cxnLst>
                <a:rect l="l" t="t" r="r" b="b"/>
                <a:pathLst>
                  <a:path w="26496" h="26496">
                    <a:moveTo>
                      <a:pt x="0" y="0"/>
                    </a:moveTo>
                    <a:lnTo>
                      <a:pt x="33253" y="33253"/>
                    </a:lnTo>
                  </a:path>
                </a:pathLst>
              </a:custGeom>
              <a:grpFill/>
              <a:ln w="12700" cap="rnd">
                <a:solidFill>
                  <a:schemeClr val="bg1"/>
                </a:solidFill>
                <a:prstDash val="solid"/>
                <a:round/>
              </a:ln>
            </p:spPr>
            <p:txBody>
              <a:bodyPr rtlCol="0" anchor="ctr"/>
              <a:lstStyle/>
              <a:p>
                <a:endParaRPr lang="en-GB" sz="1600"/>
              </a:p>
            </p:txBody>
          </p:sp>
          <p:sp>
            <p:nvSpPr>
              <p:cNvPr id="97" name="Freeform: Shape 72">
                <a:extLst>
                  <a:ext uri="{FF2B5EF4-FFF2-40B4-BE49-F238E27FC236}">
                    <a16:creationId xmlns:a16="http://schemas.microsoft.com/office/drawing/2014/main" id="{B2286925-4604-44D2-BF09-0E6D9F24317D}"/>
                  </a:ext>
                </a:extLst>
              </p:cNvPr>
              <p:cNvSpPr/>
              <p:nvPr/>
            </p:nvSpPr>
            <p:spPr>
              <a:xfrm>
                <a:off x="4417184" y="1710959"/>
                <a:ext cx="26496" cy="26496"/>
              </a:xfrm>
              <a:custGeom>
                <a:avLst/>
                <a:gdLst>
                  <a:gd name="connsiteX0" fmla="*/ 33253 w 26496"/>
                  <a:gd name="connsiteY0" fmla="*/ 0 h 26496"/>
                  <a:gd name="connsiteX1" fmla="*/ 0 w 26496"/>
                  <a:gd name="connsiteY1" fmla="*/ 33253 h 26496"/>
                </a:gdLst>
                <a:ahLst/>
                <a:cxnLst>
                  <a:cxn ang="0">
                    <a:pos x="connsiteX0" y="connsiteY0"/>
                  </a:cxn>
                  <a:cxn ang="0">
                    <a:pos x="connsiteX1" y="connsiteY1"/>
                  </a:cxn>
                </a:cxnLst>
                <a:rect l="l" t="t" r="r" b="b"/>
                <a:pathLst>
                  <a:path w="26496" h="26496">
                    <a:moveTo>
                      <a:pt x="33253" y="0"/>
                    </a:moveTo>
                    <a:lnTo>
                      <a:pt x="0" y="33253"/>
                    </a:lnTo>
                  </a:path>
                </a:pathLst>
              </a:custGeom>
              <a:grpFill/>
              <a:ln w="12700" cap="rnd">
                <a:solidFill>
                  <a:schemeClr val="bg1"/>
                </a:solidFill>
                <a:prstDash val="solid"/>
                <a:round/>
              </a:ln>
            </p:spPr>
            <p:txBody>
              <a:bodyPr rtlCol="0" anchor="ctr"/>
              <a:lstStyle/>
              <a:p>
                <a:endParaRPr lang="en-GB" sz="1600"/>
              </a:p>
            </p:txBody>
          </p:sp>
          <p:sp>
            <p:nvSpPr>
              <p:cNvPr id="98" name="Freeform: Shape 73">
                <a:extLst>
                  <a:ext uri="{FF2B5EF4-FFF2-40B4-BE49-F238E27FC236}">
                    <a16:creationId xmlns:a16="http://schemas.microsoft.com/office/drawing/2014/main" id="{DE755887-1E43-410D-94BE-E91E77D4BF7B}"/>
                  </a:ext>
                </a:extLst>
              </p:cNvPr>
              <p:cNvSpPr/>
              <p:nvPr/>
            </p:nvSpPr>
            <p:spPr>
              <a:xfrm>
                <a:off x="4561457" y="1710959"/>
                <a:ext cx="26496" cy="26496"/>
              </a:xfrm>
              <a:custGeom>
                <a:avLst/>
                <a:gdLst>
                  <a:gd name="connsiteX0" fmla="*/ 0 w 26496"/>
                  <a:gd name="connsiteY0" fmla="*/ 0 h 26496"/>
                  <a:gd name="connsiteX1" fmla="*/ 33121 w 26496"/>
                  <a:gd name="connsiteY1" fmla="*/ 33253 h 26496"/>
                </a:gdLst>
                <a:ahLst/>
                <a:cxnLst>
                  <a:cxn ang="0">
                    <a:pos x="connsiteX0" y="connsiteY0"/>
                  </a:cxn>
                  <a:cxn ang="0">
                    <a:pos x="connsiteX1" y="connsiteY1"/>
                  </a:cxn>
                </a:cxnLst>
                <a:rect l="l" t="t" r="r" b="b"/>
                <a:pathLst>
                  <a:path w="26496" h="26496">
                    <a:moveTo>
                      <a:pt x="0" y="0"/>
                    </a:moveTo>
                    <a:lnTo>
                      <a:pt x="33121" y="33253"/>
                    </a:lnTo>
                  </a:path>
                </a:pathLst>
              </a:custGeom>
              <a:grpFill/>
              <a:ln w="12700" cap="rnd">
                <a:solidFill>
                  <a:schemeClr val="bg1"/>
                </a:solidFill>
                <a:prstDash val="solid"/>
                <a:round/>
              </a:ln>
            </p:spPr>
            <p:txBody>
              <a:bodyPr rtlCol="0" anchor="ctr"/>
              <a:lstStyle/>
              <a:p>
                <a:endParaRPr lang="en-GB" sz="1600"/>
              </a:p>
            </p:txBody>
          </p:sp>
          <p:sp>
            <p:nvSpPr>
              <p:cNvPr id="99" name="Freeform: Shape 74">
                <a:extLst>
                  <a:ext uri="{FF2B5EF4-FFF2-40B4-BE49-F238E27FC236}">
                    <a16:creationId xmlns:a16="http://schemas.microsoft.com/office/drawing/2014/main" id="{EBDB654C-F56E-41C2-934A-B4DC59284AA5}"/>
                  </a:ext>
                </a:extLst>
              </p:cNvPr>
              <p:cNvSpPr/>
              <p:nvPr/>
            </p:nvSpPr>
            <p:spPr>
              <a:xfrm>
                <a:off x="4561457" y="1710959"/>
                <a:ext cx="26496" cy="26496"/>
              </a:xfrm>
              <a:custGeom>
                <a:avLst/>
                <a:gdLst>
                  <a:gd name="connsiteX0" fmla="*/ 33121 w 26496"/>
                  <a:gd name="connsiteY0" fmla="*/ 0 h 26496"/>
                  <a:gd name="connsiteX1" fmla="*/ 0 w 26496"/>
                  <a:gd name="connsiteY1" fmla="*/ 33253 h 26496"/>
                </a:gdLst>
                <a:ahLst/>
                <a:cxnLst>
                  <a:cxn ang="0">
                    <a:pos x="connsiteX0" y="connsiteY0"/>
                  </a:cxn>
                  <a:cxn ang="0">
                    <a:pos x="connsiteX1" y="connsiteY1"/>
                  </a:cxn>
                </a:cxnLst>
                <a:rect l="l" t="t" r="r" b="b"/>
                <a:pathLst>
                  <a:path w="26496" h="26496">
                    <a:moveTo>
                      <a:pt x="33121" y="0"/>
                    </a:moveTo>
                    <a:lnTo>
                      <a:pt x="0" y="33253"/>
                    </a:lnTo>
                  </a:path>
                </a:pathLst>
              </a:custGeom>
              <a:grpFill/>
              <a:ln w="12700" cap="rnd">
                <a:solidFill>
                  <a:schemeClr val="bg1"/>
                </a:solidFill>
                <a:prstDash val="solid"/>
                <a:round/>
              </a:ln>
            </p:spPr>
            <p:txBody>
              <a:bodyPr rtlCol="0" anchor="ctr"/>
              <a:lstStyle/>
              <a:p>
                <a:endParaRPr lang="en-GB" sz="1600"/>
              </a:p>
            </p:txBody>
          </p:sp>
          <p:sp>
            <p:nvSpPr>
              <p:cNvPr id="100" name="Freeform: Shape 75">
                <a:extLst>
                  <a:ext uri="{FF2B5EF4-FFF2-40B4-BE49-F238E27FC236}">
                    <a16:creationId xmlns:a16="http://schemas.microsoft.com/office/drawing/2014/main" id="{54844F01-ADD8-461D-A054-983E97A6A2E0}"/>
                  </a:ext>
                </a:extLst>
              </p:cNvPr>
              <p:cNvSpPr/>
              <p:nvPr/>
            </p:nvSpPr>
            <p:spPr>
              <a:xfrm>
                <a:off x="4505947" y="1608152"/>
                <a:ext cx="13248" cy="39745"/>
              </a:xfrm>
              <a:custGeom>
                <a:avLst/>
                <a:gdLst>
                  <a:gd name="connsiteX0" fmla="*/ 0 w 0"/>
                  <a:gd name="connsiteY0" fmla="*/ 44912 h 39744"/>
                  <a:gd name="connsiteX1" fmla="*/ 0 w 0"/>
                  <a:gd name="connsiteY1" fmla="*/ 0 h 39744"/>
                </a:gdLst>
                <a:ahLst/>
                <a:cxnLst>
                  <a:cxn ang="0">
                    <a:pos x="connsiteX0" y="connsiteY0"/>
                  </a:cxn>
                  <a:cxn ang="0">
                    <a:pos x="connsiteX1" y="connsiteY1"/>
                  </a:cxn>
                </a:cxnLst>
                <a:rect l="l" t="t" r="r" b="b"/>
                <a:pathLst>
                  <a:path h="39744">
                    <a:moveTo>
                      <a:pt x="0" y="44912"/>
                    </a:moveTo>
                    <a:lnTo>
                      <a:pt x="0" y="0"/>
                    </a:lnTo>
                  </a:path>
                </a:pathLst>
              </a:custGeom>
              <a:grpFill/>
              <a:ln w="12700" cap="rnd">
                <a:solidFill>
                  <a:schemeClr val="bg1"/>
                </a:solidFill>
                <a:prstDash val="solid"/>
                <a:round/>
              </a:ln>
            </p:spPr>
            <p:txBody>
              <a:bodyPr rtlCol="0" anchor="ctr"/>
              <a:lstStyle/>
              <a:p>
                <a:endParaRPr lang="en-GB" sz="1600"/>
              </a:p>
            </p:txBody>
          </p:sp>
          <p:sp>
            <p:nvSpPr>
              <p:cNvPr id="101" name="Freeform: Shape 76">
                <a:extLst>
                  <a:ext uri="{FF2B5EF4-FFF2-40B4-BE49-F238E27FC236}">
                    <a16:creationId xmlns:a16="http://schemas.microsoft.com/office/drawing/2014/main" id="{19962AA1-BC64-4B41-A48C-BD87041BB1A1}"/>
                  </a:ext>
                </a:extLst>
              </p:cNvPr>
              <p:cNvSpPr/>
              <p:nvPr/>
            </p:nvSpPr>
            <p:spPr>
              <a:xfrm>
                <a:off x="4488062" y="1568010"/>
                <a:ext cx="26496" cy="26496"/>
              </a:xfrm>
              <a:custGeom>
                <a:avLst/>
                <a:gdLst>
                  <a:gd name="connsiteX0" fmla="*/ 35770 w 26496"/>
                  <a:gd name="connsiteY0" fmla="*/ 17885 h 26496"/>
                  <a:gd name="connsiteX1" fmla="*/ 17885 w 26496"/>
                  <a:gd name="connsiteY1" fmla="*/ 35770 h 26496"/>
                  <a:gd name="connsiteX2" fmla="*/ 0 w 26496"/>
                  <a:gd name="connsiteY2" fmla="*/ 17885 h 26496"/>
                  <a:gd name="connsiteX3" fmla="*/ 17885 w 26496"/>
                  <a:gd name="connsiteY3" fmla="*/ 0 h 26496"/>
                  <a:gd name="connsiteX4" fmla="*/ 35770 w 26496"/>
                  <a:gd name="connsiteY4" fmla="*/ 17885 h 26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6" h="26496">
                    <a:moveTo>
                      <a:pt x="35770" y="17885"/>
                    </a:moveTo>
                    <a:cubicBezTo>
                      <a:pt x="35770" y="27763"/>
                      <a:pt x="27763" y="35770"/>
                      <a:pt x="17885" y="35770"/>
                    </a:cubicBezTo>
                    <a:cubicBezTo>
                      <a:pt x="8007" y="35770"/>
                      <a:pt x="0" y="27763"/>
                      <a:pt x="0" y="17885"/>
                    </a:cubicBezTo>
                    <a:cubicBezTo>
                      <a:pt x="0" y="8007"/>
                      <a:pt x="8007" y="0"/>
                      <a:pt x="17885" y="0"/>
                    </a:cubicBezTo>
                    <a:cubicBezTo>
                      <a:pt x="27763" y="0"/>
                      <a:pt x="35770" y="8007"/>
                      <a:pt x="35770" y="17885"/>
                    </a:cubicBezTo>
                    <a:close/>
                  </a:path>
                </a:pathLst>
              </a:custGeom>
              <a:grpFill/>
              <a:ln w="12700" cap="rnd">
                <a:solidFill>
                  <a:schemeClr val="bg1"/>
                </a:solidFill>
                <a:prstDash val="solid"/>
                <a:round/>
              </a:ln>
            </p:spPr>
            <p:txBody>
              <a:bodyPr rtlCol="0" anchor="ctr"/>
              <a:lstStyle/>
              <a:p>
                <a:endParaRPr lang="en-GB" sz="1600"/>
              </a:p>
            </p:txBody>
          </p:sp>
        </p:grpSp>
        <p:sp>
          <p:nvSpPr>
            <p:cNvPr id="102" name="Rectangle 101">
              <a:extLst>
                <a:ext uri="{FF2B5EF4-FFF2-40B4-BE49-F238E27FC236}">
                  <a16:creationId xmlns:a16="http://schemas.microsoft.com/office/drawing/2014/main" id="{F60F9711-2149-4BDF-AA8B-049BED74892E}"/>
                </a:ext>
              </a:extLst>
            </p:cNvPr>
            <p:cNvSpPr/>
            <p:nvPr/>
          </p:nvSpPr>
          <p:spPr>
            <a:xfrm>
              <a:off x="3793797" y="5424308"/>
              <a:ext cx="1204350" cy="430887"/>
            </a:xfrm>
            <a:prstGeom prst="rect">
              <a:avLst/>
            </a:prstGeom>
            <a:grpFill/>
          </p:spPr>
          <p:txBody>
            <a:bodyPr wrap="square" lIns="144000">
              <a:spAutoFit/>
            </a:bodyPr>
            <a:lstStyle/>
            <a:p>
              <a:pPr algn="l"/>
              <a:r>
                <a:rPr lang="en-US" sz="1100" dirty="0">
                  <a:solidFill>
                    <a:srgbClr val="FFFFFF"/>
                  </a:solidFill>
                  <a:latin typeface="Century Gothic" panose="020B0502020202020204" pitchFamily="34" charset="0"/>
                </a:rPr>
                <a:t>TECHNOLOGY</a:t>
              </a:r>
              <a:br>
                <a:rPr lang="en-US" sz="1100" dirty="0">
                  <a:solidFill>
                    <a:srgbClr val="FFFFFF"/>
                  </a:solidFill>
                  <a:latin typeface="Century Gothic" panose="020B0502020202020204" pitchFamily="34" charset="0"/>
                </a:rPr>
              </a:br>
              <a:r>
                <a:rPr lang="en-US" sz="1100" dirty="0">
                  <a:solidFill>
                    <a:srgbClr val="FFFFFF"/>
                  </a:solidFill>
                  <a:latin typeface="Century Gothic" panose="020B0502020202020204" pitchFamily="34" charset="0"/>
                </a:rPr>
                <a:t>ADVISORY </a:t>
              </a:r>
              <a:endParaRPr lang="en-US" sz="1600" dirty="0"/>
            </a:p>
          </p:txBody>
        </p:sp>
      </p:grpSp>
      <p:grpSp>
        <p:nvGrpSpPr>
          <p:cNvPr id="29" name="Group 28">
            <a:extLst>
              <a:ext uri="{FF2B5EF4-FFF2-40B4-BE49-F238E27FC236}">
                <a16:creationId xmlns:a16="http://schemas.microsoft.com/office/drawing/2014/main" id="{0902234E-0E75-4610-8430-B99D67C4DCFE}"/>
              </a:ext>
            </a:extLst>
          </p:cNvPr>
          <p:cNvGrpSpPr/>
          <p:nvPr userDrawn="1"/>
        </p:nvGrpSpPr>
        <p:grpSpPr>
          <a:xfrm>
            <a:off x="6559527" y="5507597"/>
            <a:ext cx="1639711" cy="430887"/>
            <a:chOff x="5217625" y="5424308"/>
            <a:chExt cx="1639711" cy="430887"/>
          </a:xfrm>
          <a:noFill/>
        </p:grpSpPr>
        <p:sp>
          <p:nvSpPr>
            <p:cNvPr id="103" name="Rectangle 102">
              <a:extLst>
                <a:ext uri="{FF2B5EF4-FFF2-40B4-BE49-F238E27FC236}">
                  <a16:creationId xmlns:a16="http://schemas.microsoft.com/office/drawing/2014/main" id="{F3FC52EF-9C03-4E4C-93ED-A0B62A3C0FF2}"/>
                </a:ext>
              </a:extLst>
            </p:cNvPr>
            <p:cNvSpPr/>
            <p:nvPr/>
          </p:nvSpPr>
          <p:spPr>
            <a:xfrm>
              <a:off x="5655793" y="5424308"/>
              <a:ext cx="1201543" cy="430887"/>
            </a:xfrm>
            <a:prstGeom prst="rect">
              <a:avLst/>
            </a:prstGeom>
            <a:grpFill/>
          </p:spPr>
          <p:txBody>
            <a:bodyPr wrap="square" lIns="144000">
              <a:spAutoFit/>
            </a:bodyPr>
            <a:lstStyle/>
            <a:p>
              <a:pPr algn="l"/>
              <a:r>
                <a:rPr lang="en-US" sz="1100" dirty="0">
                  <a:solidFill>
                    <a:srgbClr val="FFFFFF"/>
                  </a:solidFill>
                  <a:latin typeface="Century Gothic" panose="020B0502020202020204" pitchFamily="34" charset="0"/>
                </a:rPr>
                <a:t>SYSTEMS </a:t>
              </a:r>
              <a:br>
                <a:rPr lang="en-US" sz="1100" dirty="0">
                  <a:solidFill>
                    <a:srgbClr val="FFFFFF"/>
                  </a:solidFill>
                  <a:latin typeface="Century Gothic" panose="020B0502020202020204" pitchFamily="34" charset="0"/>
                </a:rPr>
              </a:br>
              <a:r>
                <a:rPr lang="en-US" sz="1100" dirty="0">
                  <a:solidFill>
                    <a:srgbClr val="FFFFFF"/>
                  </a:solidFill>
                  <a:latin typeface="Century Gothic" panose="020B0502020202020204" pitchFamily="34" charset="0"/>
                </a:rPr>
                <a:t>INTEGRATION </a:t>
              </a:r>
              <a:endParaRPr lang="en-US" sz="1600" dirty="0"/>
            </a:p>
          </p:txBody>
        </p:sp>
        <p:grpSp>
          <p:nvGrpSpPr>
            <p:cNvPr id="104" name="Group 103">
              <a:extLst>
                <a:ext uri="{FF2B5EF4-FFF2-40B4-BE49-F238E27FC236}">
                  <a16:creationId xmlns:a16="http://schemas.microsoft.com/office/drawing/2014/main" id="{E34C5742-C35C-4F63-80BC-E6FE362A2AC9}"/>
                </a:ext>
              </a:extLst>
            </p:cNvPr>
            <p:cNvGrpSpPr/>
            <p:nvPr/>
          </p:nvGrpSpPr>
          <p:grpSpPr>
            <a:xfrm>
              <a:off x="5217625" y="5506793"/>
              <a:ext cx="438168" cy="265916"/>
              <a:chOff x="4139310" y="2382327"/>
              <a:chExt cx="561027" cy="340478"/>
            </a:xfrm>
            <a:grpFill/>
          </p:grpSpPr>
          <p:sp>
            <p:nvSpPr>
              <p:cNvPr id="105" name="Freeform: Shape 91">
                <a:extLst>
                  <a:ext uri="{FF2B5EF4-FFF2-40B4-BE49-F238E27FC236}">
                    <a16:creationId xmlns:a16="http://schemas.microsoft.com/office/drawing/2014/main" id="{ABFBA63E-06FB-41CC-BB02-EF98AEE91FBA}"/>
                  </a:ext>
                </a:extLst>
              </p:cNvPr>
              <p:cNvSpPr/>
              <p:nvPr/>
            </p:nvSpPr>
            <p:spPr>
              <a:xfrm>
                <a:off x="4139310" y="2382327"/>
                <a:ext cx="340478" cy="340478"/>
              </a:xfrm>
              <a:custGeom>
                <a:avLst/>
                <a:gdLst>
                  <a:gd name="connsiteX0" fmla="*/ 336148 w 340477"/>
                  <a:gd name="connsiteY0" fmla="*/ 118636 h 340477"/>
                  <a:gd name="connsiteX1" fmla="*/ 335494 w 340477"/>
                  <a:gd name="connsiteY1" fmla="*/ 227981 h 340477"/>
                  <a:gd name="connsiteX2" fmla="*/ 116802 w 340477"/>
                  <a:gd name="connsiteY2" fmla="*/ 335494 h 340477"/>
                  <a:gd name="connsiteX3" fmla="*/ 9290 w 340477"/>
                  <a:gd name="connsiteY3" fmla="*/ 116802 h 340477"/>
                  <a:gd name="connsiteX4" fmla="*/ 227981 w 340477"/>
                  <a:gd name="connsiteY4" fmla="*/ 9290 h 340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7" h="340477">
                    <a:moveTo>
                      <a:pt x="336148" y="118636"/>
                    </a:moveTo>
                    <a:cubicBezTo>
                      <a:pt x="347410" y="152945"/>
                      <a:pt x="348065" y="191183"/>
                      <a:pt x="335494" y="227981"/>
                    </a:cubicBezTo>
                    <a:cubicBezTo>
                      <a:pt x="304851" y="318077"/>
                      <a:pt x="206898" y="366267"/>
                      <a:pt x="116802" y="335494"/>
                    </a:cubicBezTo>
                    <a:cubicBezTo>
                      <a:pt x="26707" y="304851"/>
                      <a:pt x="-21484" y="206898"/>
                      <a:pt x="9290" y="116802"/>
                    </a:cubicBezTo>
                    <a:cubicBezTo>
                      <a:pt x="40064" y="26707"/>
                      <a:pt x="137886" y="-21484"/>
                      <a:pt x="227981" y="9290"/>
                    </a:cubicBezTo>
                  </a:path>
                </a:pathLst>
              </a:custGeom>
              <a:grpFill/>
              <a:ln w="12700" cap="flat">
                <a:solidFill>
                  <a:schemeClr val="bg1"/>
                </a:solidFill>
                <a:prstDash val="solid"/>
                <a:round/>
              </a:ln>
            </p:spPr>
            <p:txBody>
              <a:bodyPr rtlCol="0" anchor="ctr"/>
              <a:lstStyle/>
              <a:p>
                <a:endParaRPr lang="en-GB" sz="1600"/>
              </a:p>
            </p:txBody>
          </p:sp>
          <p:sp>
            <p:nvSpPr>
              <p:cNvPr id="106" name="Freeform: Shape 92">
                <a:extLst>
                  <a:ext uri="{FF2B5EF4-FFF2-40B4-BE49-F238E27FC236}">
                    <a16:creationId xmlns:a16="http://schemas.microsoft.com/office/drawing/2014/main" id="{C5DBD175-C25C-40B3-A5BB-B3FAA22C3F70}"/>
                  </a:ext>
                </a:extLst>
              </p:cNvPr>
              <p:cNvSpPr/>
              <p:nvPr/>
            </p:nvSpPr>
            <p:spPr>
              <a:xfrm>
                <a:off x="4359859" y="2382327"/>
                <a:ext cx="340478" cy="340478"/>
              </a:xfrm>
              <a:custGeom>
                <a:avLst/>
                <a:gdLst>
                  <a:gd name="connsiteX0" fmla="*/ 8610 w 340477"/>
                  <a:gd name="connsiteY0" fmla="*/ 226148 h 340477"/>
                  <a:gd name="connsiteX1" fmla="*/ 9265 w 340477"/>
                  <a:gd name="connsiteY1" fmla="*/ 116802 h 340477"/>
                  <a:gd name="connsiteX2" fmla="*/ 227956 w 340477"/>
                  <a:gd name="connsiteY2" fmla="*/ 9290 h 340477"/>
                  <a:gd name="connsiteX3" fmla="*/ 335469 w 340477"/>
                  <a:gd name="connsiteY3" fmla="*/ 227981 h 340477"/>
                  <a:gd name="connsiteX4" fmla="*/ 116777 w 340477"/>
                  <a:gd name="connsiteY4" fmla="*/ 335494 h 340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7" h="340477">
                    <a:moveTo>
                      <a:pt x="8610" y="226148"/>
                    </a:moveTo>
                    <a:cubicBezTo>
                      <a:pt x="-2652" y="191838"/>
                      <a:pt x="-3307" y="153600"/>
                      <a:pt x="9265" y="116802"/>
                    </a:cubicBezTo>
                    <a:cubicBezTo>
                      <a:pt x="39908" y="26707"/>
                      <a:pt x="137861" y="-21484"/>
                      <a:pt x="227956" y="9290"/>
                    </a:cubicBezTo>
                    <a:cubicBezTo>
                      <a:pt x="318052" y="39933"/>
                      <a:pt x="366243" y="137886"/>
                      <a:pt x="335469" y="227981"/>
                    </a:cubicBezTo>
                    <a:cubicBezTo>
                      <a:pt x="304826" y="318077"/>
                      <a:pt x="206873" y="366267"/>
                      <a:pt x="116777" y="335494"/>
                    </a:cubicBezTo>
                  </a:path>
                </a:pathLst>
              </a:custGeom>
              <a:grpFill/>
              <a:ln w="12700" cap="flat">
                <a:solidFill>
                  <a:schemeClr val="bg1"/>
                </a:solidFill>
                <a:prstDash val="solid"/>
                <a:round/>
              </a:ln>
            </p:spPr>
            <p:txBody>
              <a:bodyPr rtlCol="0" anchor="ctr"/>
              <a:lstStyle/>
              <a:p>
                <a:endParaRPr lang="en-GB" sz="1600"/>
              </a:p>
            </p:txBody>
          </p:sp>
        </p:grpSp>
      </p:grpSp>
      <p:grpSp>
        <p:nvGrpSpPr>
          <p:cNvPr id="28" name="Group 27">
            <a:extLst>
              <a:ext uri="{FF2B5EF4-FFF2-40B4-BE49-F238E27FC236}">
                <a16:creationId xmlns:a16="http://schemas.microsoft.com/office/drawing/2014/main" id="{0245744F-3994-4F39-9574-A72A194378E8}"/>
              </a:ext>
            </a:extLst>
          </p:cNvPr>
          <p:cNvGrpSpPr/>
          <p:nvPr userDrawn="1"/>
        </p:nvGrpSpPr>
        <p:grpSpPr>
          <a:xfrm>
            <a:off x="8928119" y="5507597"/>
            <a:ext cx="1123962" cy="430887"/>
            <a:chOff x="7830716" y="5424308"/>
            <a:chExt cx="1123962" cy="430887"/>
          </a:xfrm>
          <a:noFill/>
        </p:grpSpPr>
        <p:sp>
          <p:nvSpPr>
            <p:cNvPr id="88" name="Rectangle 87">
              <a:extLst>
                <a:ext uri="{FF2B5EF4-FFF2-40B4-BE49-F238E27FC236}">
                  <a16:creationId xmlns:a16="http://schemas.microsoft.com/office/drawing/2014/main" id="{5F077350-EC56-407E-8004-C4AB03C6BA95}"/>
                </a:ext>
              </a:extLst>
            </p:cNvPr>
            <p:cNvSpPr/>
            <p:nvPr/>
          </p:nvSpPr>
          <p:spPr>
            <a:xfrm>
              <a:off x="8093370" y="5424308"/>
              <a:ext cx="861308" cy="430887"/>
            </a:xfrm>
            <a:prstGeom prst="rect">
              <a:avLst/>
            </a:prstGeom>
            <a:grpFill/>
          </p:spPr>
          <p:txBody>
            <a:bodyPr wrap="square" lIns="144000" numCol="1">
              <a:spAutoFit/>
            </a:bodyPr>
            <a:lstStyle/>
            <a:p>
              <a:pPr lvl="0" algn="l">
                <a:spcBef>
                  <a:spcPts val="600"/>
                </a:spcBef>
                <a:spcAft>
                  <a:spcPts val="600"/>
                </a:spcAft>
              </a:pPr>
              <a:r>
                <a:rPr lang="en-US" sz="1100" dirty="0">
                  <a:solidFill>
                    <a:schemeClr val="bg1"/>
                  </a:solidFill>
                  <a:latin typeface="Century Gothic" panose="020B0502020202020204" pitchFamily="34" charset="0"/>
                </a:rPr>
                <a:t>SECURITY</a:t>
              </a:r>
              <a:br>
                <a:rPr lang="sk-SK" sz="1100" dirty="0">
                  <a:solidFill>
                    <a:schemeClr val="bg1"/>
                  </a:solidFill>
                  <a:latin typeface="Century Gothic" panose="020B0502020202020204" pitchFamily="34" charset="0"/>
                </a:rPr>
              </a:br>
              <a:r>
                <a:rPr lang="en-US" sz="1100" dirty="0">
                  <a:solidFill>
                    <a:schemeClr val="bg1"/>
                  </a:solidFill>
                  <a:latin typeface="Century Gothic" panose="020B0502020202020204" pitchFamily="34" charset="0"/>
                </a:rPr>
                <a:t>SERVICES</a:t>
              </a:r>
            </a:p>
          </p:txBody>
        </p:sp>
        <p:sp>
          <p:nvSpPr>
            <p:cNvPr id="107" name="Freeform: Shape 171">
              <a:extLst>
                <a:ext uri="{FF2B5EF4-FFF2-40B4-BE49-F238E27FC236}">
                  <a16:creationId xmlns:a16="http://schemas.microsoft.com/office/drawing/2014/main" id="{C90BA74C-6168-4000-8F6D-9B4B963479E7}"/>
                </a:ext>
              </a:extLst>
            </p:cNvPr>
            <p:cNvSpPr/>
            <p:nvPr/>
          </p:nvSpPr>
          <p:spPr>
            <a:xfrm>
              <a:off x="7830716" y="5428486"/>
              <a:ext cx="262654" cy="422530"/>
            </a:xfrm>
            <a:custGeom>
              <a:avLst/>
              <a:gdLst>
                <a:gd name="connsiteX0" fmla="*/ 311668 w 301191"/>
                <a:gd name="connsiteY0" fmla="*/ 89179 h 484525"/>
                <a:gd name="connsiteX1" fmla="*/ 311668 w 301191"/>
                <a:gd name="connsiteY1" fmla="*/ 323977 h 484525"/>
                <a:gd name="connsiteX2" fmla="*/ 155834 w 301191"/>
                <a:gd name="connsiteY2" fmla="*/ 490550 h 484525"/>
                <a:gd name="connsiteX3" fmla="*/ 0 w 301191"/>
                <a:gd name="connsiteY3" fmla="*/ 325156 h 484525"/>
                <a:gd name="connsiteX4" fmla="*/ 0 w 301191"/>
                <a:gd name="connsiteY4" fmla="*/ 90489 h 484525"/>
                <a:gd name="connsiteX5" fmla="*/ 155834 w 301191"/>
                <a:gd name="connsiteY5" fmla="*/ 0 h 484525"/>
                <a:gd name="connsiteX6" fmla="*/ 311668 w 301191"/>
                <a:gd name="connsiteY6" fmla="*/ 89179 h 48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191" h="484525">
                  <a:moveTo>
                    <a:pt x="311668" y="89179"/>
                  </a:moveTo>
                  <a:lnTo>
                    <a:pt x="311668" y="323977"/>
                  </a:lnTo>
                  <a:cubicBezTo>
                    <a:pt x="311668" y="399930"/>
                    <a:pt x="155834" y="490550"/>
                    <a:pt x="155834" y="490550"/>
                  </a:cubicBezTo>
                  <a:cubicBezTo>
                    <a:pt x="155834" y="490550"/>
                    <a:pt x="0" y="400061"/>
                    <a:pt x="0" y="325156"/>
                  </a:cubicBezTo>
                  <a:lnTo>
                    <a:pt x="0" y="90489"/>
                  </a:lnTo>
                  <a:cubicBezTo>
                    <a:pt x="0" y="90489"/>
                    <a:pt x="155834" y="71500"/>
                    <a:pt x="155834" y="0"/>
                  </a:cubicBezTo>
                  <a:cubicBezTo>
                    <a:pt x="155834" y="71238"/>
                    <a:pt x="311668" y="89179"/>
                    <a:pt x="311668" y="89179"/>
                  </a:cubicBezTo>
                  <a:close/>
                </a:path>
              </a:pathLst>
            </a:custGeom>
            <a:grpFill/>
            <a:ln w="12700" cap="flat">
              <a:solidFill>
                <a:schemeClr val="bg1"/>
              </a:solidFill>
              <a:prstDash val="solid"/>
              <a:round/>
            </a:ln>
          </p:spPr>
          <p:txBody>
            <a:bodyPr rtlCol="0" anchor="ctr"/>
            <a:lstStyle/>
            <a:p>
              <a:endParaRPr lang="en-GB" sz="1600"/>
            </a:p>
          </p:txBody>
        </p:sp>
      </p:grpSp>
      <p:grpSp>
        <p:nvGrpSpPr>
          <p:cNvPr id="32" name="Group 31">
            <a:extLst>
              <a:ext uri="{FF2B5EF4-FFF2-40B4-BE49-F238E27FC236}">
                <a16:creationId xmlns:a16="http://schemas.microsoft.com/office/drawing/2014/main" id="{579AE630-55EA-4A6E-B615-7DED25526FA5}"/>
              </a:ext>
            </a:extLst>
          </p:cNvPr>
          <p:cNvGrpSpPr/>
          <p:nvPr userDrawn="1"/>
        </p:nvGrpSpPr>
        <p:grpSpPr>
          <a:xfrm>
            <a:off x="670282" y="5327041"/>
            <a:ext cx="792000" cy="792000"/>
            <a:chOff x="616942" y="5297414"/>
            <a:chExt cx="792000" cy="792000"/>
          </a:xfrm>
        </p:grpSpPr>
        <p:sp>
          <p:nvSpPr>
            <p:cNvPr id="87" name="Oval 86">
              <a:extLst>
                <a:ext uri="{FF2B5EF4-FFF2-40B4-BE49-F238E27FC236}">
                  <a16:creationId xmlns:a16="http://schemas.microsoft.com/office/drawing/2014/main" id="{DBC711A4-BD21-41CC-A637-54D30B788857}"/>
                </a:ext>
              </a:extLst>
            </p:cNvPr>
            <p:cNvSpPr/>
            <p:nvPr userDrawn="1"/>
          </p:nvSpPr>
          <p:spPr>
            <a:xfrm>
              <a:off x="616942" y="5297414"/>
              <a:ext cx="792000" cy="79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108" name="Group 107">
              <a:extLst>
                <a:ext uri="{FF2B5EF4-FFF2-40B4-BE49-F238E27FC236}">
                  <a16:creationId xmlns:a16="http://schemas.microsoft.com/office/drawing/2014/main" id="{B500FD5C-4CA6-4EF2-AAC3-2966FC8BADFE}"/>
                </a:ext>
              </a:extLst>
            </p:cNvPr>
            <p:cNvGrpSpPr/>
            <p:nvPr userDrawn="1"/>
          </p:nvGrpSpPr>
          <p:grpSpPr>
            <a:xfrm>
              <a:off x="784573" y="5468065"/>
              <a:ext cx="456737" cy="450699"/>
              <a:chOff x="8707777" y="3799709"/>
              <a:chExt cx="463408" cy="457281"/>
            </a:xfrm>
          </p:grpSpPr>
          <p:sp>
            <p:nvSpPr>
              <p:cNvPr id="109" name="Freeform: Shape 386">
                <a:extLst>
                  <a:ext uri="{FF2B5EF4-FFF2-40B4-BE49-F238E27FC236}">
                    <a16:creationId xmlns:a16="http://schemas.microsoft.com/office/drawing/2014/main" id="{7AA85A08-9CBC-4474-8231-4DA9A2594C66}"/>
                  </a:ext>
                </a:extLst>
              </p:cNvPr>
              <p:cNvSpPr/>
              <p:nvPr/>
            </p:nvSpPr>
            <p:spPr>
              <a:xfrm>
                <a:off x="8707777" y="3799709"/>
                <a:ext cx="260559" cy="351754"/>
              </a:xfrm>
              <a:custGeom>
                <a:avLst/>
                <a:gdLst>
                  <a:gd name="connsiteX0" fmla="*/ 262513 w 260558"/>
                  <a:gd name="connsiteY0" fmla="*/ 131192 h 351754"/>
                  <a:gd name="connsiteX1" fmla="*/ 257302 w 260558"/>
                  <a:gd name="connsiteY1" fmla="*/ 167800 h 351754"/>
                  <a:gd name="connsiteX2" fmla="*/ 256520 w 260558"/>
                  <a:gd name="connsiteY2" fmla="*/ 170275 h 351754"/>
                  <a:gd name="connsiteX3" fmla="*/ 246228 w 260558"/>
                  <a:gd name="connsiteY3" fmla="*/ 194507 h 351754"/>
                  <a:gd name="connsiteX4" fmla="*/ 197894 w 260558"/>
                  <a:gd name="connsiteY4" fmla="*/ 358008 h 351754"/>
                  <a:gd name="connsiteX5" fmla="*/ 64749 w 260558"/>
                  <a:gd name="connsiteY5" fmla="*/ 358008 h 351754"/>
                  <a:gd name="connsiteX6" fmla="*/ 16676 w 260558"/>
                  <a:gd name="connsiteY6" fmla="*/ 195289 h 351754"/>
                  <a:gd name="connsiteX7" fmla="*/ 5732 w 260558"/>
                  <a:gd name="connsiteY7" fmla="*/ 169363 h 351754"/>
                  <a:gd name="connsiteX8" fmla="*/ 5211 w 260558"/>
                  <a:gd name="connsiteY8" fmla="*/ 167930 h 351754"/>
                  <a:gd name="connsiteX9" fmla="*/ 0 w 260558"/>
                  <a:gd name="connsiteY9" fmla="*/ 131322 h 351754"/>
                  <a:gd name="connsiteX10" fmla="*/ 131322 w 260558"/>
                  <a:gd name="connsiteY10" fmla="*/ 0 h 351754"/>
                  <a:gd name="connsiteX11" fmla="*/ 262513 w 260558"/>
                  <a:gd name="connsiteY11" fmla="*/ 131192 h 35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558" h="351754">
                    <a:moveTo>
                      <a:pt x="262513" y="131192"/>
                    </a:moveTo>
                    <a:cubicBezTo>
                      <a:pt x="262513" y="143959"/>
                      <a:pt x="260689" y="156205"/>
                      <a:pt x="257302" y="167800"/>
                    </a:cubicBezTo>
                    <a:cubicBezTo>
                      <a:pt x="257041" y="168712"/>
                      <a:pt x="256781" y="169494"/>
                      <a:pt x="256520" y="170275"/>
                    </a:cubicBezTo>
                    <a:cubicBezTo>
                      <a:pt x="256520" y="170275"/>
                      <a:pt x="249485" y="186039"/>
                      <a:pt x="246228" y="194507"/>
                    </a:cubicBezTo>
                    <a:cubicBezTo>
                      <a:pt x="218348" y="265119"/>
                      <a:pt x="197894" y="358008"/>
                      <a:pt x="197894" y="358008"/>
                    </a:cubicBezTo>
                    <a:lnTo>
                      <a:pt x="64749" y="358008"/>
                    </a:lnTo>
                    <a:cubicBezTo>
                      <a:pt x="64749" y="358008"/>
                      <a:pt x="44425" y="265770"/>
                      <a:pt x="16676" y="195289"/>
                    </a:cubicBezTo>
                    <a:cubicBezTo>
                      <a:pt x="13028" y="186169"/>
                      <a:pt x="9380" y="177441"/>
                      <a:pt x="5732" y="169363"/>
                    </a:cubicBezTo>
                    <a:cubicBezTo>
                      <a:pt x="5472" y="168973"/>
                      <a:pt x="5342" y="168451"/>
                      <a:pt x="5211" y="167930"/>
                    </a:cubicBezTo>
                    <a:cubicBezTo>
                      <a:pt x="1824" y="156335"/>
                      <a:pt x="0" y="144089"/>
                      <a:pt x="0" y="131322"/>
                    </a:cubicBezTo>
                    <a:cubicBezTo>
                      <a:pt x="0" y="58756"/>
                      <a:pt x="58886" y="0"/>
                      <a:pt x="131322" y="0"/>
                    </a:cubicBezTo>
                    <a:cubicBezTo>
                      <a:pt x="203757" y="-130"/>
                      <a:pt x="262513" y="58626"/>
                      <a:pt x="262513" y="131192"/>
                    </a:cubicBezTo>
                    <a:close/>
                  </a:path>
                </a:pathLst>
              </a:custGeom>
              <a:noFill/>
              <a:ln w="12700" cap="flat">
                <a:solidFill>
                  <a:schemeClr val="bg1"/>
                </a:solidFill>
                <a:prstDash val="solid"/>
                <a:round/>
              </a:ln>
            </p:spPr>
            <p:txBody>
              <a:bodyPr rtlCol="0" anchor="ctr"/>
              <a:lstStyle/>
              <a:p>
                <a:endParaRPr lang="en-GB" sz="1600"/>
              </a:p>
            </p:txBody>
          </p:sp>
          <p:sp>
            <p:nvSpPr>
              <p:cNvPr id="110" name="Freeform: Shape 387">
                <a:extLst>
                  <a:ext uri="{FF2B5EF4-FFF2-40B4-BE49-F238E27FC236}">
                    <a16:creationId xmlns:a16="http://schemas.microsoft.com/office/drawing/2014/main" id="{B7369E5B-6603-420B-A5CC-57D303030A32}"/>
                  </a:ext>
                </a:extLst>
              </p:cNvPr>
              <p:cNvSpPr/>
              <p:nvPr/>
            </p:nvSpPr>
            <p:spPr>
              <a:xfrm>
                <a:off x="8772396" y="4191850"/>
                <a:ext cx="130279" cy="65140"/>
              </a:xfrm>
              <a:custGeom>
                <a:avLst/>
                <a:gdLst>
                  <a:gd name="connsiteX0" fmla="*/ 37130 w 130279"/>
                  <a:gd name="connsiteY0" fmla="*/ 76344 h 65139"/>
                  <a:gd name="connsiteX1" fmla="*/ 95886 w 130279"/>
                  <a:gd name="connsiteY1" fmla="*/ 76344 h 65139"/>
                  <a:gd name="connsiteX2" fmla="*/ 0 w 130279"/>
                  <a:gd name="connsiteY2" fmla="*/ 38172 h 65139"/>
                  <a:gd name="connsiteX3" fmla="*/ 133276 w 130279"/>
                  <a:gd name="connsiteY3" fmla="*/ 38172 h 65139"/>
                  <a:gd name="connsiteX4" fmla="*/ 0 w 130279"/>
                  <a:gd name="connsiteY4" fmla="*/ 0 h 65139"/>
                  <a:gd name="connsiteX5" fmla="*/ 133276 w 130279"/>
                  <a:gd name="connsiteY5" fmla="*/ 0 h 65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279" h="65139">
                    <a:moveTo>
                      <a:pt x="37130" y="76344"/>
                    </a:moveTo>
                    <a:lnTo>
                      <a:pt x="95886" y="76344"/>
                    </a:lnTo>
                    <a:moveTo>
                      <a:pt x="0" y="38172"/>
                    </a:moveTo>
                    <a:lnTo>
                      <a:pt x="133276" y="38172"/>
                    </a:lnTo>
                    <a:moveTo>
                      <a:pt x="0" y="0"/>
                    </a:moveTo>
                    <a:lnTo>
                      <a:pt x="133276" y="0"/>
                    </a:lnTo>
                  </a:path>
                </a:pathLst>
              </a:custGeom>
              <a:noFill/>
              <a:ln w="12700" cap="rnd">
                <a:solidFill>
                  <a:schemeClr val="bg1"/>
                </a:solidFill>
                <a:prstDash val="solid"/>
                <a:round/>
              </a:ln>
            </p:spPr>
            <p:txBody>
              <a:bodyPr rtlCol="0" anchor="ctr"/>
              <a:lstStyle/>
              <a:p>
                <a:endParaRPr lang="en-GB" sz="1600"/>
              </a:p>
            </p:txBody>
          </p:sp>
          <p:sp>
            <p:nvSpPr>
              <p:cNvPr id="111" name="Freeform: Shape 388">
                <a:extLst>
                  <a:ext uri="{FF2B5EF4-FFF2-40B4-BE49-F238E27FC236}">
                    <a16:creationId xmlns:a16="http://schemas.microsoft.com/office/drawing/2014/main" id="{EED8B283-AE2A-4420-A55D-CE08F273936F}"/>
                  </a:ext>
                </a:extLst>
              </p:cNvPr>
              <p:cNvSpPr/>
              <p:nvPr/>
            </p:nvSpPr>
            <p:spPr>
              <a:xfrm>
                <a:off x="8949710" y="3891299"/>
                <a:ext cx="221475" cy="325698"/>
              </a:xfrm>
              <a:custGeom>
                <a:avLst/>
                <a:gdLst>
                  <a:gd name="connsiteX0" fmla="*/ 3123 w 221474"/>
                  <a:gd name="connsiteY0" fmla="*/ 303027 h 325698"/>
                  <a:gd name="connsiteX1" fmla="*/ 257 w 221474"/>
                  <a:gd name="connsiteY1" fmla="*/ 317488 h 325698"/>
                  <a:gd name="connsiteX2" fmla="*/ 10940 w 221474"/>
                  <a:gd name="connsiteY2" fmla="*/ 333512 h 325698"/>
                  <a:gd name="connsiteX3" fmla="*/ 35302 w 221474"/>
                  <a:gd name="connsiteY3" fmla="*/ 338463 h 325698"/>
                  <a:gd name="connsiteX4" fmla="*/ 51327 w 221474"/>
                  <a:gd name="connsiteY4" fmla="*/ 327780 h 325698"/>
                  <a:gd name="connsiteX5" fmla="*/ 54193 w 221474"/>
                  <a:gd name="connsiteY5" fmla="*/ 313319 h 325698"/>
                  <a:gd name="connsiteX6" fmla="*/ 114121 w 221474"/>
                  <a:gd name="connsiteY6" fmla="*/ 301333 h 325698"/>
                  <a:gd name="connsiteX7" fmla="*/ 121678 w 221474"/>
                  <a:gd name="connsiteY7" fmla="*/ 312797 h 325698"/>
                  <a:gd name="connsiteX8" fmla="*/ 140438 w 221474"/>
                  <a:gd name="connsiteY8" fmla="*/ 316576 h 325698"/>
                  <a:gd name="connsiteX9" fmla="*/ 161283 w 221474"/>
                  <a:gd name="connsiteY9" fmla="*/ 302766 h 325698"/>
                  <a:gd name="connsiteX10" fmla="*/ 165061 w 221474"/>
                  <a:gd name="connsiteY10" fmla="*/ 284006 h 325698"/>
                  <a:gd name="connsiteX11" fmla="*/ 157244 w 221474"/>
                  <a:gd name="connsiteY11" fmla="*/ 272150 h 325698"/>
                  <a:gd name="connsiteX12" fmla="*/ 190205 w 221474"/>
                  <a:gd name="connsiteY12" fmla="*/ 222774 h 325698"/>
                  <a:gd name="connsiteX13" fmla="*/ 204796 w 221474"/>
                  <a:gd name="connsiteY13" fmla="*/ 225771 h 325698"/>
                  <a:gd name="connsiteX14" fmla="*/ 220690 w 221474"/>
                  <a:gd name="connsiteY14" fmla="*/ 215218 h 325698"/>
                  <a:gd name="connsiteX15" fmla="*/ 225641 w 221474"/>
                  <a:gd name="connsiteY15" fmla="*/ 190726 h 325698"/>
                  <a:gd name="connsiteX16" fmla="*/ 215088 w 221474"/>
                  <a:gd name="connsiteY16" fmla="*/ 174832 h 325698"/>
                  <a:gd name="connsiteX17" fmla="*/ 200497 w 221474"/>
                  <a:gd name="connsiteY17" fmla="*/ 171835 h 325698"/>
                  <a:gd name="connsiteX18" fmla="*/ 186036 w 221474"/>
                  <a:gd name="connsiteY18" fmla="*/ 106305 h 325698"/>
                  <a:gd name="connsiteX19" fmla="*/ 198282 w 221474"/>
                  <a:gd name="connsiteY19" fmla="*/ 98227 h 325698"/>
                  <a:gd name="connsiteX20" fmla="*/ 202060 w 221474"/>
                  <a:gd name="connsiteY20" fmla="*/ 79467 h 325698"/>
                  <a:gd name="connsiteX21" fmla="*/ 188381 w 221474"/>
                  <a:gd name="connsiteY21" fmla="*/ 58622 h 325698"/>
                  <a:gd name="connsiteX22" fmla="*/ 169620 w 221474"/>
                  <a:gd name="connsiteY22" fmla="*/ 54844 h 325698"/>
                  <a:gd name="connsiteX23" fmla="*/ 155420 w 221474"/>
                  <a:gd name="connsiteY23" fmla="*/ 64355 h 325698"/>
                  <a:gd name="connsiteX24" fmla="*/ 110474 w 221474"/>
                  <a:gd name="connsiteY24" fmla="*/ 35693 h 325698"/>
                  <a:gd name="connsiteX25" fmla="*/ 113340 w 221474"/>
                  <a:gd name="connsiteY25" fmla="*/ 21232 h 325698"/>
                  <a:gd name="connsiteX26" fmla="*/ 102657 w 221474"/>
                  <a:gd name="connsiteY26" fmla="*/ 5208 h 325698"/>
                  <a:gd name="connsiteX27" fmla="*/ 78295 w 221474"/>
                  <a:gd name="connsiteY27" fmla="*/ 257 h 325698"/>
                  <a:gd name="connsiteX28" fmla="*/ 62270 w 221474"/>
                  <a:gd name="connsiteY28" fmla="*/ 10940 h 325698"/>
                  <a:gd name="connsiteX29" fmla="*/ 59404 w 221474"/>
                  <a:gd name="connsiteY29" fmla="*/ 25401 h 325698"/>
                  <a:gd name="connsiteX30" fmla="*/ 50675 w 221474"/>
                  <a:gd name="connsiteY30" fmla="*/ 67872 h 325698"/>
                  <a:gd name="connsiteX31" fmla="*/ 76862 w 221474"/>
                  <a:gd name="connsiteY31" fmla="*/ 69696 h 325698"/>
                  <a:gd name="connsiteX32" fmla="*/ 156332 w 221474"/>
                  <a:gd name="connsiteY32" fmla="*/ 189553 h 325698"/>
                  <a:gd name="connsiteX33" fmla="*/ 36475 w 221474"/>
                  <a:gd name="connsiteY33" fmla="*/ 269154 h 325698"/>
                  <a:gd name="connsiteX34" fmla="*/ 11592 w 221474"/>
                  <a:gd name="connsiteY34" fmla="*/ 260686 h 32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21474" h="325698">
                    <a:moveTo>
                      <a:pt x="3123" y="303027"/>
                    </a:moveTo>
                    <a:lnTo>
                      <a:pt x="257" y="317488"/>
                    </a:lnTo>
                    <a:cubicBezTo>
                      <a:pt x="-1176" y="324783"/>
                      <a:pt x="3514" y="332079"/>
                      <a:pt x="10940" y="333512"/>
                    </a:cubicBezTo>
                    <a:lnTo>
                      <a:pt x="35302" y="338463"/>
                    </a:lnTo>
                    <a:cubicBezTo>
                      <a:pt x="42598" y="339896"/>
                      <a:pt x="49763" y="335206"/>
                      <a:pt x="51327" y="327780"/>
                    </a:cubicBezTo>
                    <a:lnTo>
                      <a:pt x="54193" y="313319"/>
                    </a:lnTo>
                    <a:cubicBezTo>
                      <a:pt x="75298" y="313709"/>
                      <a:pt x="95622" y="309541"/>
                      <a:pt x="114121" y="301333"/>
                    </a:cubicBezTo>
                    <a:lnTo>
                      <a:pt x="121678" y="312797"/>
                    </a:lnTo>
                    <a:cubicBezTo>
                      <a:pt x="125847" y="319051"/>
                      <a:pt x="134315" y="320745"/>
                      <a:pt x="140438" y="316576"/>
                    </a:cubicBezTo>
                    <a:lnTo>
                      <a:pt x="161283" y="302766"/>
                    </a:lnTo>
                    <a:cubicBezTo>
                      <a:pt x="167536" y="298597"/>
                      <a:pt x="169230" y="290259"/>
                      <a:pt x="165061" y="284006"/>
                    </a:cubicBezTo>
                    <a:lnTo>
                      <a:pt x="157244" y="272150"/>
                    </a:lnTo>
                    <a:cubicBezTo>
                      <a:pt x="171314" y="258471"/>
                      <a:pt x="182648" y="241795"/>
                      <a:pt x="190205" y="222774"/>
                    </a:cubicBezTo>
                    <a:lnTo>
                      <a:pt x="204796" y="225771"/>
                    </a:lnTo>
                    <a:cubicBezTo>
                      <a:pt x="212092" y="227204"/>
                      <a:pt x="219257" y="222514"/>
                      <a:pt x="220690" y="215218"/>
                    </a:cubicBezTo>
                    <a:lnTo>
                      <a:pt x="225641" y="190726"/>
                    </a:lnTo>
                    <a:cubicBezTo>
                      <a:pt x="227074" y="183430"/>
                      <a:pt x="222384" y="176265"/>
                      <a:pt x="215088" y="174832"/>
                    </a:cubicBezTo>
                    <a:lnTo>
                      <a:pt x="200497" y="171835"/>
                    </a:lnTo>
                    <a:cubicBezTo>
                      <a:pt x="201018" y="148776"/>
                      <a:pt x="195807" y="126368"/>
                      <a:pt x="186036" y="106305"/>
                    </a:cubicBezTo>
                    <a:lnTo>
                      <a:pt x="198282" y="98227"/>
                    </a:lnTo>
                    <a:cubicBezTo>
                      <a:pt x="204535" y="94058"/>
                      <a:pt x="206229" y="85721"/>
                      <a:pt x="202060" y="79467"/>
                    </a:cubicBezTo>
                    <a:lnTo>
                      <a:pt x="188381" y="58622"/>
                    </a:lnTo>
                    <a:cubicBezTo>
                      <a:pt x="184212" y="52369"/>
                      <a:pt x="175874" y="50675"/>
                      <a:pt x="169620" y="54844"/>
                    </a:cubicBezTo>
                    <a:lnTo>
                      <a:pt x="155420" y="64355"/>
                    </a:lnTo>
                    <a:cubicBezTo>
                      <a:pt x="142653" y="52369"/>
                      <a:pt x="127410" y="42468"/>
                      <a:pt x="110474" y="35693"/>
                    </a:cubicBezTo>
                    <a:lnTo>
                      <a:pt x="113340" y="21232"/>
                    </a:lnTo>
                    <a:cubicBezTo>
                      <a:pt x="114773" y="13937"/>
                      <a:pt x="110083" y="6771"/>
                      <a:pt x="102657" y="5208"/>
                    </a:cubicBezTo>
                    <a:lnTo>
                      <a:pt x="78295" y="257"/>
                    </a:lnTo>
                    <a:cubicBezTo>
                      <a:pt x="70999" y="-1176"/>
                      <a:pt x="63703" y="3514"/>
                      <a:pt x="62270" y="10940"/>
                    </a:cubicBezTo>
                    <a:lnTo>
                      <a:pt x="59404" y="25401"/>
                    </a:lnTo>
                    <a:moveTo>
                      <a:pt x="50675" y="67872"/>
                    </a:moveTo>
                    <a:cubicBezTo>
                      <a:pt x="59274" y="67351"/>
                      <a:pt x="68003" y="68003"/>
                      <a:pt x="76862" y="69696"/>
                    </a:cubicBezTo>
                    <a:cubicBezTo>
                      <a:pt x="131839" y="80770"/>
                      <a:pt x="167536" y="134575"/>
                      <a:pt x="156332" y="189553"/>
                    </a:cubicBezTo>
                    <a:cubicBezTo>
                      <a:pt x="145258" y="244531"/>
                      <a:pt x="91583" y="280228"/>
                      <a:pt x="36475" y="269154"/>
                    </a:cubicBezTo>
                    <a:cubicBezTo>
                      <a:pt x="27616" y="267330"/>
                      <a:pt x="19278" y="264464"/>
                      <a:pt x="11592" y="260686"/>
                    </a:cubicBezTo>
                  </a:path>
                </a:pathLst>
              </a:custGeom>
              <a:noFill/>
              <a:ln w="12700" cap="rnd">
                <a:solidFill>
                  <a:schemeClr val="bg1"/>
                </a:solidFill>
                <a:prstDash val="solid"/>
                <a:miter/>
              </a:ln>
            </p:spPr>
            <p:txBody>
              <a:bodyPr rtlCol="0" anchor="ctr"/>
              <a:lstStyle/>
              <a:p>
                <a:endParaRPr lang="en-GB" sz="1600"/>
              </a:p>
            </p:txBody>
          </p:sp>
        </p:grpSp>
      </p:grpSp>
      <p:sp>
        <p:nvSpPr>
          <p:cNvPr id="117" name="Rectangle 116">
            <a:extLst>
              <a:ext uri="{FF2B5EF4-FFF2-40B4-BE49-F238E27FC236}">
                <a16:creationId xmlns:a16="http://schemas.microsoft.com/office/drawing/2014/main" id="{0B3FD187-8A13-4CDB-BA33-C7A2029F3133}"/>
              </a:ext>
            </a:extLst>
          </p:cNvPr>
          <p:cNvSpPr/>
          <p:nvPr userDrawn="1"/>
        </p:nvSpPr>
        <p:spPr>
          <a:xfrm>
            <a:off x="1454268" y="3502184"/>
            <a:ext cx="1081191" cy="318201"/>
          </a:xfrm>
          <a:prstGeom prst="rect">
            <a:avLst/>
          </a:prstGeom>
          <a:noFill/>
        </p:spPr>
        <p:txBody>
          <a:bodyPr wrap="square">
            <a:noAutofit/>
          </a:bodyPr>
          <a:lstStyle/>
          <a:p>
            <a:pPr defTabSz="816235">
              <a:defRPr/>
            </a:pPr>
            <a:r>
              <a:rPr lang="en-GB" sz="1600" b="1" cap="all" dirty="0">
                <a:solidFill>
                  <a:schemeClr val="bg1"/>
                </a:solidFill>
                <a:latin typeface="Century Gothic" panose="020B0502020202020204" pitchFamily="34" charset="0"/>
              </a:rPr>
              <a:t>digital</a:t>
            </a:r>
          </a:p>
        </p:txBody>
      </p:sp>
      <p:grpSp>
        <p:nvGrpSpPr>
          <p:cNvPr id="34" name="Group 33">
            <a:extLst>
              <a:ext uri="{FF2B5EF4-FFF2-40B4-BE49-F238E27FC236}">
                <a16:creationId xmlns:a16="http://schemas.microsoft.com/office/drawing/2014/main" id="{7D0AA2F7-6DDB-4031-A4C3-C3D502672503}"/>
              </a:ext>
            </a:extLst>
          </p:cNvPr>
          <p:cNvGrpSpPr/>
          <p:nvPr userDrawn="1"/>
        </p:nvGrpSpPr>
        <p:grpSpPr>
          <a:xfrm>
            <a:off x="670282" y="3265284"/>
            <a:ext cx="792000" cy="792000"/>
            <a:chOff x="616942" y="2848838"/>
            <a:chExt cx="792000" cy="792000"/>
          </a:xfrm>
        </p:grpSpPr>
        <p:sp>
          <p:nvSpPr>
            <p:cNvPr id="115" name="Oval 114">
              <a:extLst>
                <a:ext uri="{FF2B5EF4-FFF2-40B4-BE49-F238E27FC236}">
                  <a16:creationId xmlns:a16="http://schemas.microsoft.com/office/drawing/2014/main" id="{1340CE55-4C83-4D57-90DE-977624D123E3}"/>
                </a:ext>
              </a:extLst>
            </p:cNvPr>
            <p:cNvSpPr/>
            <p:nvPr userDrawn="1"/>
          </p:nvSpPr>
          <p:spPr>
            <a:xfrm>
              <a:off x="616942" y="2848838"/>
              <a:ext cx="792000" cy="792000"/>
            </a:xfrm>
            <a:prstGeom prst="ellipse">
              <a:avLst/>
            </a:prstGeom>
            <a:solidFill>
              <a:srgbClr val="8C16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118" name="Group 117">
              <a:extLst>
                <a:ext uri="{FF2B5EF4-FFF2-40B4-BE49-F238E27FC236}">
                  <a16:creationId xmlns:a16="http://schemas.microsoft.com/office/drawing/2014/main" id="{1FD81101-42E1-4D92-8A4E-E9CBF9A3F5C1}"/>
                </a:ext>
              </a:extLst>
            </p:cNvPr>
            <p:cNvGrpSpPr>
              <a:grpSpLocks noChangeAspect="1"/>
            </p:cNvGrpSpPr>
            <p:nvPr userDrawn="1"/>
          </p:nvGrpSpPr>
          <p:grpSpPr>
            <a:xfrm>
              <a:off x="861436" y="2993589"/>
              <a:ext cx="303012" cy="502498"/>
              <a:chOff x="7330925" y="1169779"/>
              <a:chExt cx="343825" cy="570179"/>
            </a:xfrm>
          </p:grpSpPr>
          <p:sp>
            <p:nvSpPr>
              <p:cNvPr id="119" name="Freeform: Shape 182">
                <a:extLst>
                  <a:ext uri="{FF2B5EF4-FFF2-40B4-BE49-F238E27FC236}">
                    <a16:creationId xmlns:a16="http://schemas.microsoft.com/office/drawing/2014/main" id="{AC4F1B74-327D-4A41-8276-384CC303061D}"/>
                  </a:ext>
                </a:extLst>
              </p:cNvPr>
              <p:cNvSpPr/>
              <p:nvPr/>
            </p:nvSpPr>
            <p:spPr>
              <a:xfrm>
                <a:off x="7361324" y="1169779"/>
                <a:ext cx="313426" cy="261189"/>
              </a:xfrm>
              <a:custGeom>
                <a:avLst/>
                <a:gdLst>
                  <a:gd name="connsiteX0" fmla="*/ 198428 w 228600"/>
                  <a:gd name="connsiteY0" fmla="*/ 198409 h 190500"/>
                  <a:gd name="connsiteX1" fmla="*/ 232432 w 228600"/>
                  <a:gd name="connsiteY1" fmla="*/ 116209 h 190500"/>
                  <a:gd name="connsiteX2" fmla="*/ 198428 w 228600"/>
                  <a:gd name="connsiteY2" fmla="*/ 34008 h 190500"/>
                  <a:gd name="connsiteX3" fmla="*/ 188045 w 228600"/>
                  <a:gd name="connsiteY3" fmla="*/ 24769 h 190500"/>
                  <a:gd name="connsiteX4" fmla="*/ 64506 w 228600"/>
                  <a:gd name="connsiteY4" fmla="*/ 12100 h 190500"/>
                  <a:gd name="connsiteX5" fmla="*/ 61554 w 228600"/>
                  <a:gd name="connsiteY5" fmla="*/ 13624 h 190500"/>
                  <a:gd name="connsiteX6" fmla="*/ 34026 w 228600"/>
                  <a:gd name="connsiteY6" fmla="*/ 34008 h 190500"/>
                  <a:gd name="connsiteX7" fmla="*/ 593 w 228600"/>
                  <a:gd name="connsiteY7" fmla="*/ 104493 h 190500"/>
                  <a:gd name="connsiteX8" fmla="*/ 18501 w 228600"/>
                  <a:gd name="connsiteY8" fmla="*/ 179169 h 190500"/>
                  <a:gd name="connsiteX9" fmla="*/ 34026 w 228600"/>
                  <a:gd name="connsiteY9" fmla="*/ 19840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190500">
                    <a:moveTo>
                      <a:pt x="198428" y="198409"/>
                    </a:moveTo>
                    <a:cubicBezTo>
                      <a:pt x="220335" y="176407"/>
                      <a:pt x="232432" y="147260"/>
                      <a:pt x="232432" y="116209"/>
                    </a:cubicBezTo>
                    <a:cubicBezTo>
                      <a:pt x="232432" y="85157"/>
                      <a:pt x="220335" y="56011"/>
                      <a:pt x="198428" y="34008"/>
                    </a:cubicBezTo>
                    <a:cubicBezTo>
                      <a:pt x="195189" y="30769"/>
                      <a:pt x="191665" y="27626"/>
                      <a:pt x="188045" y="24769"/>
                    </a:cubicBezTo>
                    <a:cubicBezTo>
                      <a:pt x="152993" y="-2854"/>
                      <a:pt x="104511" y="-7807"/>
                      <a:pt x="64506" y="12100"/>
                    </a:cubicBezTo>
                    <a:cubicBezTo>
                      <a:pt x="64030" y="12386"/>
                      <a:pt x="62125" y="13339"/>
                      <a:pt x="61554" y="13624"/>
                    </a:cubicBezTo>
                    <a:cubicBezTo>
                      <a:pt x="51457" y="19054"/>
                      <a:pt x="42218" y="25912"/>
                      <a:pt x="34026" y="34008"/>
                    </a:cubicBezTo>
                    <a:cubicBezTo>
                      <a:pt x="15167" y="52867"/>
                      <a:pt x="3261" y="77918"/>
                      <a:pt x="593" y="104493"/>
                    </a:cubicBezTo>
                    <a:cubicBezTo>
                      <a:pt x="-2073" y="130687"/>
                      <a:pt x="4308" y="157166"/>
                      <a:pt x="18501" y="179169"/>
                    </a:cubicBezTo>
                    <a:cubicBezTo>
                      <a:pt x="22977" y="186122"/>
                      <a:pt x="28216" y="192599"/>
                      <a:pt x="34026" y="198409"/>
                    </a:cubicBezTo>
                  </a:path>
                </a:pathLst>
              </a:custGeom>
              <a:noFill/>
              <a:ln w="12700" cap="rnd">
                <a:solidFill>
                  <a:schemeClr val="bg1"/>
                </a:solidFill>
                <a:prstDash val="solid"/>
                <a:miter/>
              </a:ln>
            </p:spPr>
            <p:txBody>
              <a:bodyPr rtlCol="0" anchor="ctr"/>
              <a:lstStyle/>
              <a:p>
                <a:endParaRPr lang="en-GB" sz="1600"/>
              </a:p>
            </p:txBody>
          </p:sp>
          <p:sp>
            <p:nvSpPr>
              <p:cNvPr id="120" name="Freeform: Shape 183">
                <a:extLst>
                  <a:ext uri="{FF2B5EF4-FFF2-40B4-BE49-F238E27FC236}">
                    <a16:creationId xmlns:a16="http://schemas.microsoft.com/office/drawing/2014/main" id="{EA8CD80B-EF0F-4850-92A3-318DE2C4D6BB}"/>
                  </a:ext>
                </a:extLst>
              </p:cNvPr>
              <p:cNvSpPr/>
              <p:nvPr/>
            </p:nvSpPr>
            <p:spPr>
              <a:xfrm>
                <a:off x="7420031" y="1228656"/>
                <a:ext cx="195891" cy="169773"/>
              </a:xfrm>
              <a:custGeom>
                <a:avLst/>
                <a:gdLst>
                  <a:gd name="connsiteX0" fmla="*/ 125320 w 142875"/>
                  <a:gd name="connsiteY0" fmla="*/ 125272 h 123825"/>
                  <a:gd name="connsiteX1" fmla="*/ 125320 w 142875"/>
                  <a:gd name="connsiteY1" fmla="*/ 21449 h 123825"/>
                  <a:gd name="connsiteX2" fmla="*/ 118748 w 142875"/>
                  <a:gd name="connsiteY2" fmla="*/ 15639 h 123825"/>
                  <a:gd name="connsiteX3" fmla="*/ 40643 w 142875"/>
                  <a:gd name="connsiteY3" fmla="*/ 7638 h 123825"/>
                  <a:gd name="connsiteX4" fmla="*/ 38833 w 142875"/>
                  <a:gd name="connsiteY4" fmla="*/ 8590 h 123825"/>
                  <a:gd name="connsiteX5" fmla="*/ 21497 w 142875"/>
                  <a:gd name="connsiteY5" fmla="*/ 21449 h 123825"/>
                  <a:gd name="connsiteX6" fmla="*/ 352 w 142875"/>
                  <a:gd name="connsiteY6" fmla="*/ 66026 h 123825"/>
                  <a:gd name="connsiteX7" fmla="*/ 11686 w 142875"/>
                  <a:gd name="connsiteY7" fmla="*/ 113175 h 123825"/>
                  <a:gd name="connsiteX8" fmla="*/ 21497 w 142875"/>
                  <a:gd name="connsiteY8" fmla="*/ 12536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23825">
                    <a:moveTo>
                      <a:pt x="125320" y="125272"/>
                    </a:moveTo>
                    <a:cubicBezTo>
                      <a:pt x="153990" y="96601"/>
                      <a:pt x="153990" y="50024"/>
                      <a:pt x="125320" y="21449"/>
                    </a:cubicBezTo>
                    <a:cubicBezTo>
                      <a:pt x="123224" y="19354"/>
                      <a:pt x="121034" y="17449"/>
                      <a:pt x="118748" y="15639"/>
                    </a:cubicBezTo>
                    <a:cubicBezTo>
                      <a:pt x="96554" y="-1792"/>
                      <a:pt x="65979" y="-4935"/>
                      <a:pt x="40643" y="7638"/>
                    </a:cubicBezTo>
                    <a:lnTo>
                      <a:pt x="38833" y="8590"/>
                    </a:lnTo>
                    <a:cubicBezTo>
                      <a:pt x="32451" y="12019"/>
                      <a:pt x="26641" y="16306"/>
                      <a:pt x="21497" y="21449"/>
                    </a:cubicBezTo>
                    <a:cubicBezTo>
                      <a:pt x="9591" y="33355"/>
                      <a:pt x="2067" y="49167"/>
                      <a:pt x="352" y="66026"/>
                    </a:cubicBezTo>
                    <a:cubicBezTo>
                      <a:pt x="-1268" y="82600"/>
                      <a:pt x="2733" y="99364"/>
                      <a:pt x="11686" y="113175"/>
                    </a:cubicBezTo>
                    <a:cubicBezTo>
                      <a:pt x="14544" y="117556"/>
                      <a:pt x="17782" y="121652"/>
                      <a:pt x="21497" y="125367"/>
                    </a:cubicBezTo>
                  </a:path>
                </a:pathLst>
              </a:custGeom>
              <a:noFill/>
              <a:ln w="12700" cap="rnd">
                <a:solidFill>
                  <a:schemeClr val="bg1"/>
                </a:solidFill>
                <a:prstDash val="solid"/>
                <a:miter/>
              </a:ln>
            </p:spPr>
            <p:txBody>
              <a:bodyPr rtlCol="0" anchor="ctr"/>
              <a:lstStyle/>
              <a:p>
                <a:endParaRPr lang="en-GB" sz="1600"/>
              </a:p>
            </p:txBody>
          </p:sp>
          <p:sp>
            <p:nvSpPr>
              <p:cNvPr id="121" name="Freeform: Shape 184">
                <a:extLst>
                  <a:ext uri="{FF2B5EF4-FFF2-40B4-BE49-F238E27FC236}">
                    <a16:creationId xmlns:a16="http://schemas.microsoft.com/office/drawing/2014/main" id="{008D7E01-2A10-4071-A764-D0B601637CE0}"/>
                  </a:ext>
                </a:extLst>
              </p:cNvPr>
              <p:cNvSpPr/>
              <p:nvPr/>
            </p:nvSpPr>
            <p:spPr>
              <a:xfrm>
                <a:off x="7330925" y="1335116"/>
                <a:ext cx="274248" cy="404842"/>
              </a:xfrm>
              <a:custGeom>
                <a:avLst/>
                <a:gdLst>
                  <a:gd name="connsiteX0" fmla="*/ 133445 w 200025"/>
                  <a:gd name="connsiteY0" fmla="*/ 297371 h 295275"/>
                  <a:gd name="connsiteX1" fmla="*/ 44863 w 200025"/>
                  <a:gd name="connsiteY1" fmla="*/ 297371 h 295275"/>
                  <a:gd name="connsiteX2" fmla="*/ 286 w 200025"/>
                  <a:gd name="connsiteY2" fmla="*/ 252889 h 295275"/>
                  <a:gd name="connsiteX3" fmla="*/ 0 w 200025"/>
                  <a:gd name="connsiteY3" fmla="*/ 125540 h 295275"/>
                  <a:gd name="connsiteX4" fmla="*/ 23908 w 200025"/>
                  <a:gd name="connsiteY4" fmla="*/ 98870 h 295275"/>
                  <a:gd name="connsiteX5" fmla="*/ 24289 w 200025"/>
                  <a:gd name="connsiteY5" fmla="*/ 98870 h 295275"/>
                  <a:gd name="connsiteX6" fmla="*/ 42672 w 200025"/>
                  <a:gd name="connsiteY6" fmla="*/ 105346 h 295275"/>
                  <a:gd name="connsiteX7" fmla="*/ 61817 w 200025"/>
                  <a:gd name="connsiteY7" fmla="*/ 97917 h 295275"/>
                  <a:gd name="connsiteX8" fmla="*/ 81439 w 200025"/>
                  <a:gd name="connsiteY8" fmla="*/ 105537 h 295275"/>
                  <a:gd name="connsiteX9" fmla="*/ 100394 w 200025"/>
                  <a:gd name="connsiteY9" fmla="*/ 97917 h 295275"/>
                  <a:gd name="connsiteX10" fmla="*/ 113538 w 200025"/>
                  <a:gd name="connsiteY10" fmla="*/ 100870 h 295275"/>
                  <a:gd name="connsiteX11" fmla="*/ 113538 w 200025"/>
                  <a:gd name="connsiteY11" fmla="*/ 27718 h 295275"/>
                  <a:gd name="connsiteX12" fmla="*/ 138208 w 200025"/>
                  <a:gd name="connsiteY12" fmla="*/ 0 h 295275"/>
                  <a:gd name="connsiteX13" fmla="*/ 155448 w 200025"/>
                  <a:gd name="connsiteY13" fmla="*/ 6382 h 295275"/>
                  <a:gd name="connsiteX14" fmla="*/ 162496 w 200025"/>
                  <a:gd name="connsiteY14" fmla="*/ 27527 h 295275"/>
                  <a:gd name="connsiteX15" fmla="*/ 162496 w 200025"/>
                  <a:gd name="connsiteY15" fmla="*/ 27813 h 295275"/>
                  <a:gd name="connsiteX16" fmla="*/ 162496 w 200025"/>
                  <a:gd name="connsiteY16" fmla="*/ 132683 h 295275"/>
                  <a:gd name="connsiteX17" fmla="*/ 175832 w 200025"/>
                  <a:gd name="connsiteY17" fmla="*/ 129159 h 295275"/>
                  <a:gd name="connsiteX18" fmla="*/ 193263 w 200025"/>
                  <a:gd name="connsiteY18" fmla="*/ 135731 h 295275"/>
                  <a:gd name="connsiteX19" fmla="*/ 200311 w 200025"/>
                  <a:gd name="connsiteY19" fmla="*/ 156591 h 295275"/>
                  <a:gd name="connsiteX20" fmla="*/ 200311 w 200025"/>
                  <a:gd name="connsiteY20" fmla="*/ 156782 h 295275"/>
                  <a:gd name="connsiteX21" fmla="*/ 200120 w 200025"/>
                  <a:gd name="connsiteY21" fmla="*/ 158210 h 295275"/>
                  <a:gd name="connsiteX22" fmla="*/ 170022 w 200025"/>
                  <a:gd name="connsiteY22" fmla="*/ 269462 h 295275"/>
                  <a:gd name="connsiteX23" fmla="*/ 133445 w 200025"/>
                  <a:gd name="connsiteY23" fmla="*/ 297371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0025" h="295275">
                    <a:moveTo>
                      <a:pt x="133445" y="297371"/>
                    </a:moveTo>
                    <a:lnTo>
                      <a:pt x="44863" y="297371"/>
                    </a:lnTo>
                    <a:cubicBezTo>
                      <a:pt x="20384" y="297371"/>
                      <a:pt x="381" y="277463"/>
                      <a:pt x="286" y="252889"/>
                    </a:cubicBezTo>
                    <a:lnTo>
                      <a:pt x="0" y="125540"/>
                    </a:lnTo>
                    <a:cubicBezTo>
                      <a:pt x="0" y="108966"/>
                      <a:pt x="8858" y="98965"/>
                      <a:pt x="23908" y="98870"/>
                    </a:cubicBezTo>
                    <a:lnTo>
                      <a:pt x="24289" y="98870"/>
                    </a:lnTo>
                    <a:cubicBezTo>
                      <a:pt x="33242" y="98870"/>
                      <a:pt x="38958" y="101727"/>
                      <a:pt x="42672" y="105346"/>
                    </a:cubicBezTo>
                    <a:cubicBezTo>
                      <a:pt x="46863" y="100584"/>
                      <a:pt x="53436" y="97917"/>
                      <a:pt x="61817" y="97917"/>
                    </a:cubicBezTo>
                    <a:cubicBezTo>
                      <a:pt x="70390" y="97917"/>
                      <a:pt x="77058" y="100584"/>
                      <a:pt x="81439" y="105537"/>
                    </a:cubicBezTo>
                    <a:cubicBezTo>
                      <a:pt x="85725" y="100584"/>
                      <a:pt x="92202" y="97917"/>
                      <a:pt x="100394" y="97917"/>
                    </a:cubicBezTo>
                    <a:cubicBezTo>
                      <a:pt x="105442" y="97917"/>
                      <a:pt x="109919" y="98965"/>
                      <a:pt x="113538" y="100870"/>
                    </a:cubicBezTo>
                    <a:lnTo>
                      <a:pt x="113538" y="27718"/>
                    </a:lnTo>
                    <a:cubicBezTo>
                      <a:pt x="113538" y="2667"/>
                      <a:pt x="130779" y="0"/>
                      <a:pt x="138208" y="0"/>
                    </a:cubicBezTo>
                    <a:cubicBezTo>
                      <a:pt x="145447" y="0"/>
                      <a:pt x="151257" y="2096"/>
                      <a:pt x="155448" y="6382"/>
                    </a:cubicBezTo>
                    <a:cubicBezTo>
                      <a:pt x="162496" y="13430"/>
                      <a:pt x="162496" y="24003"/>
                      <a:pt x="162496" y="27527"/>
                    </a:cubicBezTo>
                    <a:lnTo>
                      <a:pt x="162496" y="27813"/>
                    </a:lnTo>
                    <a:lnTo>
                      <a:pt x="162496" y="132683"/>
                    </a:lnTo>
                    <a:cubicBezTo>
                      <a:pt x="165831" y="130493"/>
                      <a:pt x="170212" y="129159"/>
                      <a:pt x="175832" y="129159"/>
                    </a:cubicBezTo>
                    <a:cubicBezTo>
                      <a:pt x="183071" y="129159"/>
                      <a:pt x="188976" y="131350"/>
                      <a:pt x="193263" y="135731"/>
                    </a:cubicBezTo>
                    <a:cubicBezTo>
                      <a:pt x="196596" y="139065"/>
                      <a:pt x="200501" y="145447"/>
                      <a:pt x="200311" y="156591"/>
                    </a:cubicBezTo>
                    <a:lnTo>
                      <a:pt x="200311" y="156782"/>
                    </a:lnTo>
                    <a:cubicBezTo>
                      <a:pt x="200311" y="157258"/>
                      <a:pt x="200216" y="157734"/>
                      <a:pt x="200120" y="158210"/>
                    </a:cubicBezTo>
                    <a:lnTo>
                      <a:pt x="170022" y="269462"/>
                    </a:lnTo>
                    <a:cubicBezTo>
                      <a:pt x="165545" y="285845"/>
                      <a:pt x="150495" y="297371"/>
                      <a:pt x="133445" y="297371"/>
                    </a:cubicBezTo>
                    <a:close/>
                  </a:path>
                </a:pathLst>
              </a:custGeom>
              <a:noFill/>
              <a:ln w="12700" cap="rnd">
                <a:solidFill>
                  <a:schemeClr val="bg1"/>
                </a:solidFill>
                <a:prstDash val="solid"/>
                <a:round/>
              </a:ln>
            </p:spPr>
            <p:txBody>
              <a:bodyPr rtlCol="0" anchor="ctr"/>
              <a:lstStyle/>
              <a:p>
                <a:endParaRPr lang="en-GB" sz="1600"/>
              </a:p>
            </p:txBody>
          </p:sp>
          <p:sp>
            <p:nvSpPr>
              <p:cNvPr id="122" name="Freeform: Shape 185">
                <a:extLst>
                  <a:ext uri="{FF2B5EF4-FFF2-40B4-BE49-F238E27FC236}">
                    <a16:creationId xmlns:a16="http://schemas.microsoft.com/office/drawing/2014/main" id="{FEAD5D74-EF72-4EB1-A8BC-5746692CA725}"/>
                  </a:ext>
                </a:extLst>
              </p:cNvPr>
              <p:cNvSpPr/>
              <p:nvPr/>
            </p:nvSpPr>
            <p:spPr>
              <a:xfrm>
                <a:off x="7482208" y="1290305"/>
                <a:ext cx="65297" cy="52238"/>
              </a:xfrm>
              <a:custGeom>
                <a:avLst/>
                <a:gdLst>
                  <a:gd name="connsiteX0" fmla="*/ 5293 w 47625"/>
                  <a:gd name="connsiteY0" fmla="*/ 44874 h 38100"/>
                  <a:gd name="connsiteX1" fmla="*/ 7294 w 47625"/>
                  <a:gd name="connsiteY1" fmla="*/ 9346 h 38100"/>
                  <a:gd name="connsiteX2" fmla="*/ 13771 w 47625"/>
                  <a:gd name="connsiteY2" fmla="*/ 4012 h 38100"/>
                  <a:gd name="connsiteX3" fmla="*/ 14438 w 47625"/>
                  <a:gd name="connsiteY3" fmla="*/ 3631 h 38100"/>
                  <a:gd name="connsiteX4" fmla="*/ 44727 w 47625"/>
                  <a:gd name="connsiteY4" fmla="*/ 5155 h 38100"/>
                  <a:gd name="connsiteX5" fmla="*/ 47394 w 47625"/>
                  <a:gd name="connsiteY5" fmla="*/ 7251 h 38100"/>
                  <a:gd name="connsiteX6" fmla="*/ 51204 w 47625"/>
                  <a:gd name="connsiteY6" fmla="*/ 4506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38100">
                    <a:moveTo>
                      <a:pt x="5293" y="44874"/>
                    </a:moveTo>
                    <a:cubicBezTo>
                      <a:pt x="-2422" y="34111"/>
                      <a:pt x="-1660" y="19157"/>
                      <a:pt x="7294" y="9346"/>
                    </a:cubicBezTo>
                    <a:cubicBezTo>
                      <a:pt x="9198" y="7251"/>
                      <a:pt x="11390" y="5441"/>
                      <a:pt x="13771" y="4012"/>
                    </a:cubicBezTo>
                    <a:lnTo>
                      <a:pt x="14438" y="3631"/>
                    </a:lnTo>
                    <a:cubicBezTo>
                      <a:pt x="23963" y="-1703"/>
                      <a:pt x="35869" y="-1131"/>
                      <a:pt x="44727" y="5155"/>
                    </a:cubicBezTo>
                    <a:cubicBezTo>
                      <a:pt x="45679" y="5822"/>
                      <a:pt x="46537" y="6489"/>
                      <a:pt x="47394" y="7251"/>
                    </a:cubicBezTo>
                    <a:cubicBezTo>
                      <a:pt x="58252" y="17061"/>
                      <a:pt x="59872" y="33349"/>
                      <a:pt x="51204" y="45065"/>
                    </a:cubicBezTo>
                  </a:path>
                </a:pathLst>
              </a:custGeom>
              <a:noFill/>
              <a:ln w="12700" cap="rnd">
                <a:solidFill>
                  <a:schemeClr val="bg1"/>
                </a:solidFill>
                <a:prstDash val="solid"/>
                <a:miter/>
              </a:ln>
            </p:spPr>
            <p:txBody>
              <a:bodyPr rtlCol="0" anchor="ctr"/>
              <a:lstStyle/>
              <a:p>
                <a:endParaRPr lang="en-GB" sz="1600"/>
              </a:p>
            </p:txBody>
          </p:sp>
        </p:grpSp>
      </p:grpSp>
      <p:grpSp>
        <p:nvGrpSpPr>
          <p:cNvPr id="26" name="Group 25">
            <a:extLst>
              <a:ext uri="{FF2B5EF4-FFF2-40B4-BE49-F238E27FC236}">
                <a16:creationId xmlns:a16="http://schemas.microsoft.com/office/drawing/2014/main" id="{98184760-DEAB-4464-9392-8A6463908402}"/>
              </a:ext>
            </a:extLst>
          </p:cNvPr>
          <p:cNvGrpSpPr/>
          <p:nvPr userDrawn="1"/>
        </p:nvGrpSpPr>
        <p:grpSpPr>
          <a:xfrm>
            <a:off x="6610110" y="3445840"/>
            <a:ext cx="1538545" cy="430887"/>
            <a:chOff x="5288197" y="3029394"/>
            <a:chExt cx="1538545" cy="430887"/>
          </a:xfrm>
        </p:grpSpPr>
        <p:sp>
          <p:nvSpPr>
            <p:cNvPr id="124" name="Rectangle 123">
              <a:extLst>
                <a:ext uri="{FF2B5EF4-FFF2-40B4-BE49-F238E27FC236}">
                  <a16:creationId xmlns:a16="http://schemas.microsoft.com/office/drawing/2014/main" id="{802B0E7C-FA50-431D-9699-44A48CBEF9ED}"/>
                </a:ext>
              </a:extLst>
            </p:cNvPr>
            <p:cNvSpPr/>
            <p:nvPr/>
          </p:nvSpPr>
          <p:spPr>
            <a:xfrm>
              <a:off x="5655793" y="3029394"/>
              <a:ext cx="1170949" cy="430887"/>
            </a:xfrm>
            <a:prstGeom prst="rect">
              <a:avLst/>
            </a:prstGeom>
          </p:spPr>
          <p:txBody>
            <a:bodyPr wrap="square" lIns="144000">
              <a:spAutoFit/>
            </a:bodyPr>
            <a:lstStyle/>
            <a:p>
              <a:pPr algn="l"/>
              <a:r>
                <a:rPr lang="en-US" sz="1100" dirty="0">
                  <a:solidFill>
                    <a:srgbClr val="FFFFFF"/>
                  </a:solidFill>
                  <a:latin typeface="Century Gothic" panose="020B0502020202020204" pitchFamily="34" charset="0"/>
                </a:rPr>
                <a:t>DIGITAL </a:t>
              </a:r>
              <a:br>
                <a:rPr lang="en-US" sz="1100" dirty="0">
                  <a:solidFill>
                    <a:srgbClr val="FFFFFF"/>
                  </a:solidFill>
                  <a:latin typeface="Century Gothic" panose="020B0502020202020204" pitchFamily="34" charset="0"/>
                </a:rPr>
              </a:br>
              <a:r>
                <a:rPr lang="en-US" sz="1100" dirty="0">
                  <a:solidFill>
                    <a:srgbClr val="FFFFFF"/>
                  </a:solidFill>
                  <a:latin typeface="Century Gothic" panose="020B0502020202020204" pitchFamily="34" charset="0"/>
                </a:rPr>
                <a:t>ENGINEERING</a:t>
              </a:r>
              <a:endParaRPr lang="en-US" sz="1600" dirty="0"/>
            </a:p>
          </p:txBody>
        </p:sp>
        <p:grpSp>
          <p:nvGrpSpPr>
            <p:cNvPr id="125" name="Group 124">
              <a:extLst>
                <a:ext uri="{FF2B5EF4-FFF2-40B4-BE49-F238E27FC236}">
                  <a16:creationId xmlns:a16="http://schemas.microsoft.com/office/drawing/2014/main" id="{8A4DD028-AF64-46FF-A4C0-78ADE2C6CE4E}"/>
                </a:ext>
              </a:extLst>
            </p:cNvPr>
            <p:cNvGrpSpPr/>
            <p:nvPr/>
          </p:nvGrpSpPr>
          <p:grpSpPr>
            <a:xfrm>
              <a:off x="5288197" y="3061040"/>
              <a:ext cx="367596" cy="367596"/>
              <a:chOff x="6151532" y="1261203"/>
              <a:chExt cx="481497" cy="481497"/>
            </a:xfrm>
          </p:grpSpPr>
          <p:sp>
            <p:nvSpPr>
              <p:cNvPr id="126" name="Freeform: Shape 156">
                <a:extLst>
                  <a:ext uri="{FF2B5EF4-FFF2-40B4-BE49-F238E27FC236}">
                    <a16:creationId xmlns:a16="http://schemas.microsoft.com/office/drawing/2014/main" id="{B14935AF-A952-4229-8E8D-9921A72123EF}"/>
                  </a:ext>
                </a:extLst>
              </p:cNvPr>
              <p:cNvSpPr/>
              <p:nvPr/>
            </p:nvSpPr>
            <p:spPr>
              <a:xfrm>
                <a:off x="6162237" y="1271778"/>
                <a:ext cx="457080" cy="457080"/>
              </a:xfrm>
              <a:custGeom>
                <a:avLst/>
                <a:gdLst>
                  <a:gd name="connsiteX0" fmla="*/ 112871 w 333375"/>
                  <a:gd name="connsiteY0" fmla="*/ 204883 h 333375"/>
                  <a:gd name="connsiteX1" fmla="*/ 106871 w 333375"/>
                  <a:gd name="connsiteY1" fmla="*/ 198882 h 333375"/>
                  <a:gd name="connsiteX2" fmla="*/ 305753 w 333375"/>
                  <a:gd name="connsiteY2" fmla="*/ 0 h 333375"/>
                  <a:gd name="connsiteX3" fmla="*/ 341947 w 333375"/>
                  <a:gd name="connsiteY3" fmla="*/ 36290 h 333375"/>
                  <a:gd name="connsiteX4" fmla="*/ 143066 w 333375"/>
                  <a:gd name="connsiteY4" fmla="*/ 235172 h 333375"/>
                  <a:gd name="connsiteX5" fmla="*/ 137160 w 333375"/>
                  <a:gd name="connsiteY5" fmla="*/ 229267 h 333375"/>
                  <a:gd name="connsiteX6" fmla="*/ 92393 w 333375"/>
                  <a:gd name="connsiteY6" fmla="*/ 274034 h 333375"/>
                  <a:gd name="connsiteX7" fmla="*/ 74771 w 333375"/>
                  <a:gd name="connsiteY7" fmla="*/ 307181 h 333375"/>
                  <a:gd name="connsiteX8" fmla="*/ 24289 w 333375"/>
                  <a:gd name="connsiteY8" fmla="*/ 342043 h 333375"/>
                  <a:gd name="connsiteX9" fmla="*/ 0 w 333375"/>
                  <a:gd name="connsiteY9" fmla="*/ 317754 h 333375"/>
                  <a:gd name="connsiteX10" fmla="*/ 34862 w 333375"/>
                  <a:gd name="connsiteY10" fmla="*/ 267272 h 333375"/>
                  <a:gd name="connsiteX11" fmla="*/ 68009 w 333375"/>
                  <a:gd name="connsiteY11" fmla="*/ 249746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375" h="333375">
                    <a:moveTo>
                      <a:pt x="112871" y="204883"/>
                    </a:moveTo>
                    <a:lnTo>
                      <a:pt x="106871" y="198882"/>
                    </a:lnTo>
                    <a:lnTo>
                      <a:pt x="305753" y="0"/>
                    </a:lnTo>
                    <a:lnTo>
                      <a:pt x="341947" y="36290"/>
                    </a:lnTo>
                    <a:lnTo>
                      <a:pt x="143066" y="235172"/>
                    </a:lnTo>
                    <a:lnTo>
                      <a:pt x="137160" y="229267"/>
                    </a:lnTo>
                    <a:lnTo>
                      <a:pt x="92393" y="274034"/>
                    </a:lnTo>
                    <a:lnTo>
                      <a:pt x="74771" y="307181"/>
                    </a:lnTo>
                    <a:lnTo>
                      <a:pt x="24289" y="342043"/>
                    </a:lnTo>
                    <a:lnTo>
                      <a:pt x="0" y="317754"/>
                    </a:lnTo>
                    <a:lnTo>
                      <a:pt x="34862" y="267272"/>
                    </a:lnTo>
                    <a:lnTo>
                      <a:pt x="68009" y="249746"/>
                    </a:lnTo>
                    <a:close/>
                  </a:path>
                </a:pathLst>
              </a:custGeom>
              <a:noFill/>
              <a:ln w="12700" cap="rnd">
                <a:solidFill>
                  <a:schemeClr val="bg1"/>
                </a:solidFill>
                <a:prstDash val="solid"/>
                <a:round/>
              </a:ln>
            </p:spPr>
            <p:txBody>
              <a:bodyPr rtlCol="0" anchor="ctr"/>
              <a:lstStyle/>
              <a:p>
                <a:endParaRPr lang="en-GB" sz="1600"/>
              </a:p>
            </p:txBody>
          </p:sp>
          <p:sp>
            <p:nvSpPr>
              <p:cNvPr id="127" name="Freeform: Shape 158">
                <a:extLst>
                  <a:ext uri="{FF2B5EF4-FFF2-40B4-BE49-F238E27FC236}">
                    <a16:creationId xmlns:a16="http://schemas.microsoft.com/office/drawing/2014/main" id="{ED04FF3C-58F1-48F1-9933-722FD9FF1821}"/>
                  </a:ext>
                </a:extLst>
              </p:cNvPr>
              <p:cNvSpPr/>
              <p:nvPr/>
            </p:nvSpPr>
            <p:spPr>
              <a:xfrm>
                <a:off x="6397959" y="1507630"/>
                <a:ext cx="235070" cy="235070"/>
              </a:xfrm>
              <a:custGeom>
                <a:avLst/>
                <a:gdLst>
                  <a:gd name="connsiteX0" fmla="*/ 36290 w 171450"/>
                  <a:gd name="connsiteY0" fmla="*/ 0 h 171450"/>
                  <a:gd name="connsiteX1" fmla="*/ 177832 w 171450"/>
                  <a:gd name="connsiteY1" fmla="*/ 141542 h 171450"/>
                  <a:gd name="connsiteX2" fmla="*/ 141541 w 171450"/>
                  <a:gd name="connsiteY2" fmla="*/ 177832 h 171450"/>
                  <a:gd name="connsiteX3" fmla="*/ 0 w 171450"/>
                  <a:gd name="connsiteY3" fmla="*/ 36290 h 171450"/>
                </a:gdLst>
                <a:ahLst/>
                <a:cxnLst>
                  <a:cxn ang="0">
                    <a:pos x="connsiteX0" y="connsiteY0"/>
                  </a:cxn>
                  <a:cxn ang="0">
                    <a:pos x="connsiteX1" y="connsiteY1"/>
                  </a:cxn>
                  <a:cxn ang="0">
                    <a:pos x="connsiteX2" y="connsiteY2"/>
                  </a:cxn>
                  <a:cxn ang="0">
                    <a:pos x="connsiteX3" y="connsiteY3"/>
                  </a:cxn>
                </a:cxnLst>
                <a:rect l="l" t="t" r="r" b="b"/>
                <a:pathLst>
                  <a:path w="171450" h="171450">
                    <a:moveTo>
                      <a:pt x="36290" y="0"/>
                    </a:moveTo>
                    <a:lnTo>
                      <a:pt x="177832" y="141542"/>
                    </a:lnTo>
                    <a:lnTo>
                      <a:pt x="141541" y="177832"/>
                    </a:lnTo>
                    <a:lnTo>
                      <a:pt x="0" y="36290"/>
                    </a:lnTo>
                  </a:path>
                </a:pathLst>
              </a:custGeom>
              <a:noFill/>
              <a:ln w="12700" cap="rnd">
                <a:solidFill>
                  <a:schemeClr val="bg1"/>
                </a:solidFill>
                <a:prstDash val="solid"/>
                <a:round/>
              </a:ln>
            </p:spPr>
            <p:txBody>
              <a:bodyPr rtlCol="0" anchor="ctr"/>
              <a:lstStyle/>
              <a:p>
                <a:endParaRPr lang="en-GB" sz="1600"/>
              </a:p>
            </p:txBody>
          </p:sp>
          <p:sp>
            <p:nvSpPr>
              <p:cNvPr id="128" name="Freeform: Shape 160">
                <a:extLst>
                  <a:ext uri="{FF2B5EF4-FFF2-40B4-BE49-F238E27FC236}">
                    <a16:creationId xmlns:a16="http://schemas.microsoft.com/office/drawing/2014/main" id="{F3BF8259-C613-4545-A307-76DACB924BC6}"/>
                  </a:ext>
                </a:extLst>
              </p:cNvPr>
              <p:cNvSpPr/>
              <p:nvPr/>
            </p:nvSpPr>
            <p:spPr>
              <a:xfrm>
                <a:off x="6151532" y="1261203"/>
                <a:ext cx="235070" cy="235070"/>
              </a:xfrm>
              <a:custGeom>
                <a:avLst/>
                <a:gdLst>
                  <a:gd name="connsiteX0" fmla="*/ 141634 w 171450"/>
                  <a:gd name="connsiteY0" fmla="*/ 177924 h 171450"/>
                  <a:gd name="connsiteX1" fmla="*/ 112297 w 171450"/>
                  <a:gd name="connsiteY1" fmla="*/ 148587 h 171450"/>
                  <a:gd name="connsiteX2" fmla="*/ 22857 w 171450"/>
                  <a:gd name="connsiteY2" fmla="*/ 133538 h 171450"/>
                  <a:gd name="connsiteX3" fmla="*/ 5236 w 171450"/>
                  <a:gd name="connsiteY3" fmla="*/ 50099 h 171450"/>
                  <a:gd name="connsiteX4" fmla="*/ 49908 w 171450"/>
                  <a:gd name="connsiteY4" fmla="*/ 94771 h 171450"/>
                  <a:gd name="connsiteX5" fmla="*/ 88484 w 171450"/>
                  <a:gd name="connsiteY5" fmla="*/ 94676 h 171450"/>
                  <a:gd name="connsiteX6" fmla="*/ 94676 w 171450"/>
                  <a:gd name="connsiteY6" fmla="*/ 88484 h 171450"/>
                  <a:gd name="connsiteX7" fmla="*/ 94771 w 171450"/>
                  <a:gd name="connsiteY7" fmla="*/ 49908 h 171450"/>
                  <a:gd name="connsiteX8" fmla="*/ 50099 w 171450"/>
                  <a:gd name="connsiteY8" fmla="*/ 5236 h 171450"/>
                  <a:gd name="connsiteX9" fmla="*/ 133538 w 171450"/>
                  <a:gd name="connsiteY9" fmla="*/ 22857 h 171450"/>
                  <a:gd name="connsiteX10" fmla="*/ 148587 w 171450"/>
                  <a:gd name="connsiteY10" fmla="*/ 112297 h 171450"/>
                  <a:gd name="connsiteX11" fmla="*/ 178686 w 171450"/>
                  <a:gd name="connsiteY11" fmla="*/ 142396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450" h="171450">
                    <a:moveTo>
                      <a:pt x="141634" y="177924"/>
                    </a:moveTo>
                    <a:lnTo>
                      <a:pt x="112297" y="148587"/>
                    </a:lnTo>
                    <a:cubicBezTo>
                      <a:pt x="83150" y="162779"/>
                      <a:pt x="47051" y="157636"/>
                      <a:pt x="22857" y="133538"/>
                    </a:cubicBezTo>
                    <a:cubicBezTo>
                      <a:pt x="283" y="110963"/>
                      <a:pt x="-5527" y="78007"/>
                      <a:pt x="5236" y="50099"/>
                    </a:cubicBezTo>
                    <a:lnTo>
                      <a:pt x="49908" y="94771"/>
                    </a:lnTo>
                    <a:cubicBezTo>
                      <a:pt x="60481" y="105344"/>
                      <a:pt x="77912" y="105248"/>
                      <a:pt x="88484" y="94676"/>
                    </a:cubicBezTo>
                    <a:lnTo>
                      <a:pt x="94676" y="88484"/>
                    </a:lnTo>
                    <a:cubicBezTo>
                      <a:pt x="105248" y="77912"/>
                      <a:pt x="105344" y="60481"/>
                      <a:pt x="94771" y="49908"/>
                    </a:cubicBezTo>
                    <a:lnTo>
                      <a:pt x="50099" y="5236"/>
                    </a:lnTo>
                    <a:cubicBezTo>
                      <a:pt x="78102" y="-5527"/>
                      <a:pt x="110963" y="283"/>
                      <a:pt x="133538" y="22857"/>
                    </a:cubicBezTo>
                    <a:cubicBezTo>
                      <a:pt x="157636" y="46955"/>
                      <a:pt x="162780" y="83150"/>
                      <a:pt x="148587" y="112297"/>
                    </a:cubicBezTo>
                    <a:lnTo>
                      <a:pt x="178686" y="142396"/>
                    </a:lnTo>
                  </a:path>
                </a:pathLst>
              </a:custGeom>
              <a:noFill/>
              <a:ln w="12700" cap="rnd">
                <a:solidFill>
                  <a:schemeClr val="bg1"/>
                </a:solidFill>
                <a:prstDash val="solid"/>
                <a:round/>
              </a:ln>
            </p:spPr>
            <p:txBody>
              <a:bodyPr rtlCol="0" anchor="ctr"/>
              <a:lstStyle/>
              <a:p>
                <a:endParaRPr lang="en-GB" sz="1600"/>
              </a:p>
            </p:txBody>
          </p:sp>
        </p:grpSp>
      </p:grpSp>
      <p:grpSp>
        <p:nvGrpSpPr>
          <p:cNvPr id="27" name="Group 26">
            <a:extLst>
              <a:ext uri="{FF2B5EF4-FFF2-40B4-BE49-F238E27FC236}">
                <a16:creationId xmlns:a16="http://schemas.microsoft.com/office/drawing/2014/main" id="{1CD562F1-CD93-44D8-B6F6-BF55CE9ACB5A}"/>
              </a:ext>
            </a:extLst>
          </p:cNvPr>
          <p:cNvGrpSpPr/>
          <p:nvPr userDrawn="1"/>
        </p:nvGrpSpPr>
        <p:grpSpPr>
          <a:xfrm>
            <a:off x="4235165" y="3445840"/>
            <a:ext cx="1553804" cy="430887"/>
            <a:chOff x="3360987" y="3029394"/>
            <a:chExt cx="1553804" cy="430887"/>
          </a:xfrm>
        </p:grpSpPr>
        <p:sp>
          <p:nvSpPr>
            <p:cNvPr id="116" name="Rectangle 115">
              <a:extLst>
                <a:ext uri="{FF2B5EF4-FFF2-40B4-BE49-F238E27FC236}">
                  <a16:creationId xmlns:a16="http://schemas.microsoft.com/office/drawing/2014/main" id="{F3DAEB22-198D-45F4-B429-423B07D2A856}"/>
                </a:ext>
              </a:extLst>
            </p:cNvPr>
            <p:cNvSpPr/>
            <p:nvPr/>
          </p:nvSpPr>
          <p:spPr>
            <a:xfrm>
              <a:off x="3793797" y="3029394"/>
              <a:ext cx="1120994" cy="430887"/>
            </a:xfrm>
            <a:prstGeom prst="rect">
              <a:avLst/>
            </a:prstGeom>
          </p:spPr>
          <p:txBody>
            <a:bodyPr wrap="square" lIns="144000" numCol="1">
              <a:spAutoFit/>
            </a:bodyPr>
            <a:lstStyle/>
            <a:p>
              <a:pPr lvl="0" algn="l">
                <a:spcBef>
                  <a:spcPts val="600"/>
                </a:spcBef>
                <a:spcAft>
                  <a:spcPts val="600"/>
                </a:spcAft>
              </a:pPr>
              <a:r>
                <a:rPr lang="en-US" sz="1100" dirty="0">
                  <a:solidFill>
                    <a:schemeClr val="bg1"/>
                  </a:solidFill>
                  <a:latin typeface="Century Gothic" panose="020B0502020202020204" pitchFamily="34" charset="0"/>
                </a:rPr>
                <a:t>DIGITAL</a:t>
              </a:r>
              <a:br>
                <a:rPr lang="sk-SK" sz="1100" dirty="0">
                  <a:solidFill>
                    <a:schemeClr val="bg1"/>
                  </a:solidFill>
                  <a:latin typeface="Century Gothic" panose="020B0502020202020204" pitchFamily="34" charset="0"/>
                </a:rPr>
              </a:br>
              <a:r>
                <a:rPr lang="en-US" sz="1100" dirty="0">
                  <a:solidFill>
                    <a:schemeClr val="bg1"/>
                  </a:solidFill>
                  <a:latin typeface="Century Gothic" panose="020B0502020202020204" pitchFamily="34" charset="0"/>
                </a:rPr>
                <a:t>INNOVATION</a:t>
              </a:r>
            </a:p>
          </p:txBody>
        </p:sp>
        <p:grpSp>
          <p:nvGrpSpPr>
            <p:cNvPr id="130" name="Group 129">
              <a:extLst>
                <a:ext uri="{FF2B5EF4-FFF2-40B4-BE49-F238E27FC236}">
                  <a16:creationId xmlns:a16="http://schemas.microsoft.com/office/drawing/2014/main" id="{03CCA722-D4CF-40AB-B098-31CEB26C608B}"/>
                </a:ext>
              </a:extLst>
            </p:cNvPr>
            <p:cNvGrpSpPr/>
            <p:nvPr/>
          </p:nvGrpSpPr>
          <p:grpSpPr>
            <a:xfrm>
              <a:off x="3360987" y="3034152"/>
              <a:ext cx="432810" cy="421372"/>
              <a:chOff x="2827687" y="2375038"/>
              <a:chExt cx="496315" cy="483199"/>
            </a:xfrm>
          </p:grpSpPr>
          <p:sp>
            <p:nvSpPr>
              <p:cNvPr id="131" name="Freeform: Shape 139">
                <a:extLst>
                  <a:ext uri="{FF2B5EF4-FFF2-40B4-BE49-F238E27FC236}">
                    <a16:creationId xmlns:a16="http://schemas.microsoft.com/office/drawing/2014/main" id="{1E69258B-9122-4BA5-B801-5AC3560F9FA1}"/>
                  </a:ext>
                </a:extLst>
              </p:cNvPr>
              <p:cNvSpPr/>
              <p:nvPr/>
            </p:nvSpPr>
            <p:spPr>
              <a:xfrm>
                <a:off x="3008517" y="2375038"/>
                <a:ext cx="130594" cy="483199"/>
              </a:xfrm>
              <a:custGeom>
                <a:avLst/>
                <a:gdLst>
                  <a:gd name="connsiteX0" fmla="*/ 102108 w 95250"/>
                  <a:gd name="connsiteY0" fmla="*/ 177070 h 352425"/>
                  <a:gd name="connsiteX1" fmla="*/ 51054 w 95250"/>
                  <a:gd name="connsiteY1" fmla="*/ 354140 h 352425"/>
                  <a:gd name="connsiteX2" fmla="*/ 0 w 95250"/>
                  <a:gd name="connsiteY2" fmla="*/ 177070 h 352425"/>
                  <a:gd name="connsiteX3" fmla="*/ 51054 w 95250"/>
                  <a:gd name="connsiteY3" fmla="*/ 0 h 352425"/>
                  <a:gd name="connsiteX4" fmla="*/ 102108 w 95250"/>
                  <a:gd name="connsiteY4" fmla="*/ 177070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352425">
                    <a:moveTo>
                      <a:pt x="102108" y="177070"/>
                    </a:moveTo>
                    <a:cubicBezTo>
                      <a:pt x="102108" y="274863"/>
                      <a:pt x="79250" y="354140"/>
                      <a:pt x="51054" y="354140"/>
                    </a:cubicBezTo>
                    <a:cubicBezTo>
                      <a:pt x="22858" y="354140"/>
                      <a:pt x="0" y="274863"/>
                      <a:pt x="0" y="177070"/>
                    </a:cubicBezTo>
                    <a:cubicBezTo>
                      <a:pt x="0" y="79277"/>
                      <a:pt x="22858" y="0"/>
                      <a:pt x="51054" y="0"/>
                    </a:cubicBezTo>
                    <a:cubicBezTo>
                      <a:pt x="79250" y="0"/>
                      <a:pt x="102108" y="79277"/>
                      <a:pt x="102108" y="177070"/>
                    </a:cubicBezTo>
                    <a:close/>
                  </a:path>
                </a:pathLst>
              </a:custGeom>
              <a:noFill/>
              <a:ln w="12700" cap="flat">
                <a:solidFill>
                  <a:schemeClr val="bg1"/>
                </a:solidFill>
                <a:prstDash val="solid"/>
                <a:miter/>
              </a:ln>
            </p:spPr>
            <p:txBody>
              <a:bodyPr rtlCol="0" anchor="ctr"/>
              <a:lstStyle/>
              <a:p>
                <a:endParaRPr lang="en-GB" sz="1600"/>
              </a:p>
            </p:txBody>
          </p:sp>
          <p:sp>
            <p:nvSpPr>
              <p:cNvPr id="132" name="Freeform: Shape 140">
                <a:extLst>
                  <a:ext uri="{FF2B5EF4-FFF2-40B4-BE49-F238E27FC236}">
                    <a16:creationId xmlns:a16="http://schemas.microsoft.com/office/drawing/2014/main" id="{6C9EDFCB-6DD0-4768-82B5-8B0804B68E3A}"/>
                  </a:ext>
                </a:extLst>
              </p:cNvPr>
              <p:cNvSpPr/>
              <p:nvPr/>
            </p:nvSpPr>
            <p:spPr>
              <a:xfrm>
                <a:off x="2827687" y="2458076"/>
                <a:ext cx="496258" cy="313426"/>
              </a:xfrm>
              <a:custGeom>
                <a:avLst/>
                <a:gdLst>
                  <a:gd name="connsiteX0" fmla="*/ 202936 w 361950"/>
                  <a:gd name="connsiteY0" fmla="*/ 69482 h 228600"/>
                  <a:gd name="connsiteX1" fmla="*/ 345771 w 361950"/>
                  <a:gd name="connsiteY1" fmla="*/ 185924 h 228600"/>
                  <a:gd name="connsiteX2" fmla="*/ 162869 w 361950"/>
                  <a:gd name="connsiteY2" fmla="*/ 163401 h 228600"/>
                  <a:gd name="connsiteX3" fmla="*/ 20034 w 361950"/>
                  <a:gd name="connsiteY3" fmla="*/ 46959 h 228600"/>
                  <a:gd name="connsiteX4" fmla="*/ 202936 w 361950"/>
                  <a:gd name="connsiteY4" fmla="*/ 69482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228600">
                    <a:moveTo>
                      <a:pt x="202936" y="69482"/>
                    </a:moveTo>
                    <a:cubicBezTo>
                      <a:pt x="292886" y="107856"/>
                      <a:pt x="356835" y="159989"/>
                      <a:pt x="345771" y="185924"/>
                    </a:cubicBezTo>
                    <a:cubicBezTo>
                      <a:pt x="334707" y="211859"/>
                      <a:pt x="252819" y="201775"/>
                      <a:pt x="162869" y="163401"/>
                    </a:cubicBezTo>
                    <a:cubicBezTo>
                      <a:pt x="72919" y="125027"/>
                      <a:pt x="8969" y="72895"/>
                      <a:pt x="20034" y="46959"/>
                    </a:cubicBezTo>
                    <a:cubicBezTo>
                      <a:pt x="31098" y="21024"/>
                      <a:pt x="112986" y="31108"/>
                      <a:pt x="202936" y="69482"/>
                    </a:cubicBezTo>
                    <a:close/>
                  </a:path>
                </a:pathLst>
              </a:custGeom>
              <a:noFill/>
              <a:ln w="12700" cap="flat">
                <a:solidFill>
                  <a:schemeClr val="bg1"/>
                </a:solidFill>
                <a:prstDash val="solid"/>
                <a:miter/>
              </a:ln>
            </p:spPr>
            <p:txBody>
              <a:bodyPr rtlCol="0" anchor="ctr"/>
              <a:lstStyle/>
              <a:p>
                <a:endParaRPr lang="en-GB" sz="1600"/>
              </a:p>
            </p:txBody>
          </p:sp>
          <p:sp>
            <p:nvSpPr>
              <p:cNvPr id="133" name="Freeform: Shape 141">
                <a:extLst>
                  <a:ext uri="{FF2B5EF4-FFF2-40B4-BE49-F238E27FC236}">
                    <a16:creationId xmlns:a16="http://schemas.microsoft.com/office/drawing/2014/main" id="{CA53DC42-27DA-4A82-817D-421A41128486}"/>
                  </a:ext>
                </a:extLst>
              </p:cNvPr>
              <p:cNvSpPr/>
              <p:nvPr/>
            </p:nvSpPr>
            <p:spPr>
              <a:xfrm>
                <a:off x="2827744" y="2458188"/>
                <a:ext cx="496258" cy="313426"/>
              </a:xfrm>
              <a:custGeom>
                <a:avLst/>
                <a:gdLst>
                  <a:gd name="connsiteX0" fmla="*/ 345771 w 361950"/>
                  <a:gd name="connsiteY0" fmla="*/ 46959 h 228600"/>
                  <a:gd name="connsiteX1" fmla="*/ 202936 w 361950"/>
                  <a:gd name="connsiteY1" fmla="*/ 163401 h 228600"/>
                  <a:gd name="connsiteX2" fmla="*/ 20034 w 361950"/>
                  <a:gd name="connsiteY2" fmla="*/ 185924 h 228600"/>
                  <a:gd name="connsiteX3" fmla="*/ 162869 w 361950"/>
                  <a:gd name="connsiteY3" fmla="*/ 69482 h 228600"/>
                  <a:gd name="connsiteX4" fmla="*/ 345771 w 361950"/>
                  <a:gd name="connsiteY4" fmla="*/ 46959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228600">
                    <a:moveTo>
                      <a:pt x="345771" y="46959"/>
                    </a:moveTo>
                    <a:cubicBezTo>
                      <a:pt x="356835" y="72894"/>
                      <a:pt x="292886" y="125027"/>
                      <a:pt x="202936" y="163401"/>
                    </a:cubicBezTo>
                    <a:cubicBezTo>
                      <a:pt x="112986" y="201775"/>
                      <a:pt x="31098" y="211859"/>
                      <a:pt x="20034" y="185924"/>
                    </a:cubicBezTo>
                    <a:cubicBezTo>
                      <a:pt x="8969" y="159989"/>
                      <a:pt x="72919" y="107856"/>
                      <a:pt x="162869" y="69482"/>
                    </a:cubicBezTo>
                    <a:cubicBezTo>
                      <a:pt x="252819" y="31108"/>
                      <a:pt x="334707" y="21025"/>
                      <a:pt x="345771" y="46959"/>
                    </a:cubicBezTo>
                    <a:close/>
                  </a:path>
                </a:pathLst>
              </a:custGeom>
              <a:noFill/>
              <a:ln w="12700" cap="flat">
                <a:solidFill>
                  <a:schemeClr val="bg1"/>
                </a:solidFill>
                <a:prstDash val="solid"/>
                <a:miter/>
              </a:ln>
            </p:spPr>
            <p:txBody>
              <a:bodyPr rtlCol="0" anchor="ctr"/>
              <a:lstStyle/>
              <a:p>
                <a:endParaRPr lang="en-GB" sz="1600"/>
              </a:p>
            </p:txBody>
          </p:sp>
          <p:sp>
            <p:nvSpPr>
              <p:cNvPr id="134" name="Freeform: Shape 142">
                <a:extLst>
                  <a:ext uri="{FF2B5EF4-FFF2-40B4-BE49-F238E27FC236}">
                    <a16:creationId xmlns:a16="http://schemas.microsoft.com/office/drawing/2014/main" id="{A6A199AB-9806-4C80-96DB-804C5C10C236}"/>
                  </a:ext>
                </a:extLst>
              </p:cNvPr>
              <p:cNvSpPr/>
              <p:nvPr/>
            </p:nvSpPr>
            <p:spPr>
              <a:xfrm>
                <a:off x="3047173" y="2586469"/>
                <a:ext cx="52238" cy="52238"/>
              </a:xfrm>
              <a:custGeom>
                <a:avLst/>
                <a:gdLst>
                  <a:gd name="connsiteX0" fmla="*/ 45720 w 38100"/>
                  <a:gd name="connsiteY0" fmla="*/ 22860 h 38100"/>
                  <a:gd name="connsiteX1" fmla="*/ 22860 w 38100"/>
                  <a:gd name="connsiteY1" fmla="*/ 45720 h 38100"/>
                  <a:gd name="connsiteX2" fmla="*/ 0 w 38100"/>
                  <a:gd name="connsiteY2" fmla="*/ 22860 h 38100"/>
                  <a:gd name="connsiteX3" fmla="*/ 22860 w 38100"/>
                  <a:gd name="connsiteY3" fmla="*/ 0 h 38100"/>
                  <a:gd name="connsiteX4" fmla="*/ 45720 w 38100"/>
                  <a:gd name="connsiteY4" fmla="*/ 2286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45720" y="22860"/>
                    </a:moveTo>
                    <a:cubicBezTo>
                      <a:pt x="45720" y="35485"/>
                      <a:pt x="35485" y="45720"/>
                      <a:pt x="22860" y="45720"/>
                    </a:cubicBezTo>
                    <a:cubicBezTo>
                      <a:pt x="10235" y="45720"/>
                      <a:pt x="0" y="35485"/>
                      <a:pt x="0" y="22860"/>
                    </a:cubicBezTo>
                    <a:cubicBezTo>
                      <a:pt x="0" y="10235"/>
                      <a:pt x="10235" y="0"/>
                      <a:pt x="22860" y="0"/>
                    </a:cubicBezTo>
                    <a:cubicBezTo>
                      <a:pt x="35485" y="0"/>
                      <a:pt x="45720" y="10235"/>
                      <a:pt x="45720" y="22860"/>
                    </a:cubicBezTo>
                    <a:close/>
                  </a:path>
                </a:pathLst>
              </a:custGeom>
              <a:solidFill>
                <a:schemeClr val="bg1"/>
              </a:solidFill>
              <a:ln w="12700" cap="flat">
                <a:solidFill>
                  <a:schemeClr val="bg1"/>
                </a:solidFill>
                <a:prstDash val="solid"/>
                <a:miter/>
              </a:ln>
            </p:spPr>
            <p:txBody>
              <a:bodyPr rtlCol="0" anchor="ctr"/>
              <a:lstStyle/>
              <a:p>
                <a:endParaRPr lang="en-GB" sz="1600"/>
              </a:p>
            </p:txBody>
          </p:sp>
          <p:sp>
            <p:nvSpPr>
              <p:cNvPr id="135" name="Freeform: Shape 143">
                <a:extLst>
                  <a:ext uri="{FF2B5EF4-FFF2-40B4-BE49-F238E27FC236}">
                    <a16:creationId xmlns:a16="http://schemas.microsoft.com/office/drawing/2014/main" id="{A84853FA-2EE6-44E9-A25B-E2E941C0CB83}"/>
                  </a:ext>
                </a:extLst>
              </p:cNvPr>
              <p:cNvSpPr/>
              <p:nvPr/>
            </p:nvSpPr>
            <p:spPr>
              <a:xfrm>
                <a:off x="2930421" y="2490484"/>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chemeClr val="bg1"/>
              </a:solidFill>
              <a:ln w="12700" cap="flat">
                <a:solidFill>
                  <a:schemeClr val="bg1"/>
                </a:solidFill>
                <a:prstDash val="solid"/>
                <a:miter/>
              </a:ln>
            </p:spPr>
            <p:txBody>
              <a:bodyPr rtlCol="0" anchor="ctr"/>
              <a:lstStyle/>
              <a:p>
                <a:endParaRPr lang="en-GB" sz="1600"/>
              </a:p>
            </p:txBody>
          </p:sp>
          <p:sp>
            <p:nvSpPr>
              <p:cNvPr id="136" name="Freeform: Shape 144">
                <a:extLst>
                  <a:ext uri="{FF2B5EF4-FFF2-40B4-BE49-F238E27FC236}">
                    <a16:creationId xmlns:a16="http://schemas.microsoft.com/office/drawing/2014/main" id="{75326482-9FC7-4129-BA1A-EDEBEB15A6BE}"/>
                  </a:ext>
                </a:extLst>
              </p:cNvPr>
              <p:cNvSpPr/>
              <p:nvPr/>
            </p:nvSpPr>
            <p:spPr>
              <a:xfrm>
                <a:off x="3250508" y="2570276"/>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chemeClr val="bg1"/>
              </a:solidFill>
              <a:ln w="12700" cap="flat">
                <a:solidFill>
                  <a:schemeClr val="bg1"/>
                </a:solidFill>
                <a:prstDash val="solid"/>
                <a:miter/>
              </a:ln>
            </p:spPr>
            <p:txBody>
              <a:bodyPr rtlCol="0" anchor="ctr"/>
              <a:lstStyle/>
              <a:p>
                <a:endParaRPr lang="en-GB" sz="1600"/>
              </a:p>
            </p:txBody>
          </p:sp>
          <p:sp>
            <p:nvSpPr>
              <p:cNvPr id="137" name="Freeform: Shape 145">
                <a:extLst>
                  <a:ext uri="{FF2B5EF4-FFF2-40B4-BE49-F238E27FC236}">
                    <a16:creationId xmlns:a16="http://schemas.microsoft.com/office/drawing/2014/main" id="{D8C41BEC-6410-4315-97C8-8663893AD4DC}"/>
                  </a:ext>
                </a:extLst>
              </p:cNvPr>
              <p:cNvSpPr/>
              <p:nvPr/>
            </p:nvSpPr>
            <p:spPr>
              <a:xfrm>
                <a:off x="3102675" y="2800514"/>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chemeClr val="bg1"/>
              </a:solidFill>
              <a:ln w="12700" cap="flat">
                <a:solidFill>
                  <a:schemeClr val="bg1"/>
                </a:solidFill>
                <a:prstDash val="solid"/>
                <a:miter/>
              </a:ln>
            </p:spPr>
            <p:txBody>
              <a:bodyPr rtlCol="0" anchor="ctr"/>
              <a:lstStyle/>
              <a:p>
                <a:endParaRPr lang="en-GB" sz="1600"/>
              </a:p>
            </p:txBody>
          </p:sp>
        </p:grpSp>
      </p:grpSp>
      <p:sp>
        <p:nvSpPr>
          <p:cNvPr id="138" name="Rectangle 137">
            <a:extLst>
              <a:ext uri="{FF2B5EF4-FFF2-40B4-BE49-F238E27FC236}">
                <a16:creationId xmlns:a16="http://schemas.microsoft.com/office/drawing/2014/main" id="{FA2DCC52-43A7-4E07-B2A4-CDBD69D784CC}"/>
              </a:ext>
            </a:extLst>
          </p:cNvPr>
          <p:cNvSpPr/>
          <p:nvPr userDrawn="1"/>
        </p:nvSpPr>
        <p:spPr>
          <a:xfrm>
            <a:off x="1891622" y="2831718"/>
            <a:ext cx="9755428" cy="31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SOLUTIONS</a:t>
            </a:r>
          </a:p>
        </p:txBody>
      </p:sp>
      <p:sp>
        <p:nvSpPr>
          <p:cNvPr id="139" name="Pentagon 7">
            <a:extLst>
              <a:ext uri="{FF2B5EF4-FFF2-40B4-BE49-F238E27FC236}">
                <a16:creationId xmlns:a16="http://schemas.microsoft.com/office/drawing/2014/main" id="{10B94910-040B-48D0-BA2D-F3B2F1FEC2D8}"/>
              </a:ext>
            </a:extLst>
          </p:cNvPr>
          <p:cNvSpPr/>
          <p:nvPr userDrawn="1"/>
        </p:nvSpPr>
        <p:spPr>
          <a:xfrm>
            <a:off x="559049" y="2831718"/>
            <a:ext cx="2514351" cy="314127"/>
          </a:xfrm>
          <a:prstGeom prst="homePlate">
            <a:avLst>
              <a:gd name="adj" fmla="val 43935"/>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FF"/>
                </a:solidFill>
                <a:latin typeface="Century Gothic" panose="020B0502020202020204" pitchFamily="34" charset="0"/>
              </a:rPr>
              <a:t>SERVICES</a:t>
            </a:r>
            <a:endParaRPr lang="en-US" dirty="0"/>
          </a:p>
        </p:txBody>
      </p:sp>
      <p:grpSp>
        <p:nvGrpSpPr>
          <p:cNvPr id="25" name="Group 24">
            <a:extLst>
              <a:ext uri="{FF2B5EF4-FFF2-40B4-BE49-F238E27FC236}">
                <a16:creationId xmlns:a16="http://schemas.microsoft.com/office/drawing/2014/main" id="{40C052A1-50D7-48A5-9B06-C4D7AFC65B10}"/>
              </a:ext>
            </a:extLst>
          </p:cNvPr>
          <p:cNvGrpSpPr/>
          <p:nvPr userDrawn="1"/>
        </p:nvGrpSpPr>
        <p:grpSpPr>
          <a:xfrm>
            <a:off x="8766081" y="3445840"/>
            <a:ext cx="1448036" cy="430887"/>
            <a:chOff x="7767931" y="3029394"/>
            <a:chExt cx="1448036" cy="430887"/>
          </a:xfrm>
        </p:grpSpPr>
        <p:sp>
          <p:nvSpPr>
            <p:cNvPr id="123" name="Rectangle 122">
              <a:extLst>
                <a:ext uri="{FF2B5EF4-FFF2-40B4-BE49-F238E27FC236}">
                  <a16:creationId xmlns:a16="http://schemas.microsoft.com/office/drawing/2014/main" id="{59DEE637-368C-415D-8302-E5BB980D6564}"/>
                </a:ext>
              </a:extLst>
            </p:cNvPr>
            <p:cNvSpPr/>
            <p:nvPr/>
          </p:nvSpPr>
          <p:spPr>
            <a:xfrm>
              <a:off x="8093370" y="3029394"/>
              <a:ext cx="1122597" cy="430887"/>
            </a:xfrm>
            <a:prstGeom prst="rect">
              <a:avLst/>
            </a:prstGeom>
          </p:spPr>
          <p:txBody>
            <a:bodyPr wrap="square" lIns="144000">
              <a:spAutoFit/>
            </a:bodyPr>
            <a:lstStyle/>
            <a:p>
              <a:pPr algn="l"/>
              <a:r>
                <a:rPr lang="en-US" sz="1100" dirty="0">
                  <a:solidFill>
                    <a:srgbClr val="FFFFFF"/>
                  </a:solidFill>
                  <a:latin typeface="Century Gothic" panose="020B0502020202020204" pitchFamily="34" charset="0"/>
                </a:rPr>
                <a:t>DATA </a:t>
              </a:r>
              <a:br>
                <a:rPr lang="sk-SK" sz="1100" dirty="0">
                  <a:solidFill>
                    <a:srgbClr val="FFFFFF"/>
                  </a:solidFill>
                  <a:latin typeface="Century Gothic" panose="020B0502020202020204" pitchFamily="34" charset="0"/>
                </a:rPr>
              </a:br>
              <a:r>
                <a:rPr lang="en-US" sz="1100" dirty="0">
                  <a:solidFill>
                    <a:srgbClr val="FFFFFF"/>
                  </a:solidFill>
                  <a:latin typeface="Century Gothic" panose="020B0502020202020204" pitchFamily="34" charset="0"/>
                </a:rPr>
                <a:t>&amp;</a:t>
              </a:r>
              <a:r>
                <a:rPr lang="sk-SK" sz="1100" dirty="0">
                  <a:solidFill>
                    <a:srgbClr val="FFFFFF"/>
                  </a:solidFill>
                  <a:latin typeface="Century Gothic" panose="020B0502020202020204" pitchFamily="34" charset="0"/>
                </a:rPr>
                <a:t> </a:t>
              </a:r>
              <a:r>
                <a:rPr lang="en-US" sz="1100" dirty="0">
                  <a:solidFill>
                    <a:srgbClr val="FFFFFF"/>
                  </a:solidFill>
                  <a:latin typeface="Century Gothic" panose="020B0502020202020204" pitchFamily="34" charset="0"/>
                </a:rPr>
                <a:t>ANALYTICS</a:t>
              </a:r>
              <a:endParaRPr lang="en-US" sz="1600" dirty="0"/>
            </a:p>
          </p:txBody>
        </p:sp>
        <p:grpSp>
          <p:nvGrpSpPr>
            <p:cNvPr id="24" name="Group 23">
              <a:extLst>
                <a:ext uri="{FF2B5EF4-FFF2-40B4-BE49-F238E27FC236}">
                  <a16:creationId xmlns:a16="http://schemas.microsoft.com/office/drawing/2014/main" id="{E1B23DE9-1B25-40E6-87CA-50E853CBD2EF}"/>
                </a:ext>
              </a:extLst>
            </p:cNvPr>
            <p:cNvGrpSpPr/>
            <p:nvPr userDrawn="1"/>
          </p:nvGrpSpPr>
          <p:grpSpPr>
            <a:xfrm>
              <a:off x="7767931" y="3052750"/>
              <a:ext cx="325438" cy="384175"/>
              <a:chOff x="9007476" y="2855913"/>
              <a:chExt cx="325438" cy="384175"/>
            </a:xfrm>
          </p:grpSpPr>
          <p:sp>
            <p:nvSpPr>
              <p:cNvPr id="15" name="Freeform 12">
                <a:extLst>
                  <a:ext uri="{FF2B5EF4-FFF2-40B4-BE49-F238E27FC236}">
                    <a16:creationId xmlns:a16="http://schemas.microsoft.com/office/drawing/2014/main" id="{443E0A3F-4C2D-46EB-97FF-1627A80B77AF}"/>
                  </a:ext>
                </a:extLst>
              </p:cNvPr>
              <p:cNvSpPr>
                <a:spLocks/>
              </p:cNvSpPr>
              <p:nvPr userDrawn="1"/>
            </p:nvSpPr>
            <p:spPr bwMode="auto">
              <a:xfrm>
                <a:off x="9007476" y="2855913"/>
                <a:ext cx="325438" cy="153988"/>
              </a:xfrm>
              <a:custGeom>
                <a:avLst/>
                <a:gdLst>
                  <a:gd name="T0" fmla="*/ 378 w 378"/>
                  <a:gd name="T1" fmla="*/ 91 h 182"/>
                  <a:gd name="T2" fmla="*/ 378 w 378"/>
                  <a:gd name="T3" fmla="*/ 91 h 182"/>
                  <a:gd name="T4" fmla="*/ 189 w 378"/>
                  <a:gd name="T5" fmla="*/ 0 h 182"/>
                  <a:gd name="T6" fmla="*/ 0 w 378"/>
                  <a:gd name="T7" fmla="*/ 91 h 182"/>
                  <a:gd name="T8" fmla="*/ 189 w 378"/>
                  <a:gd name="T9" fmla="*/ 182 h 182"/>
                  <a:gd name="T10" fmla="*/ 378 w 378"/>
                  <a:gd name="T11" fmla="*/ 91 h 182"/>
                  <a:gd name="T12" fmla="*/ 378 w 378"/>
                  <a:gd name="T13" fmla="*/ 91 h 182"/>
                </a:gdLst>
                <a:ahLst/>
                <a:cxnLst>
                  <a:cxn ang="0">
                    <a:pos x="T0" y="T1"/>
                  </a:cxn>
                  <a:cxn ang="0">
                    <a:pos x="T2" y="T3"/>
                  </a:cxn>
                  <a:cxn ang="0">
                    <a:pos x="T4" y="T5"/>
                  </a:cxn>
                  <a:cxn ang="0">
                    <a:pos x="T6" y="T7"/>
                  </a:cxn>
                  <a:cxn ang="0">
                    <a:pos x="T8" y="T9"/>
                  </a:cxn>
                  <a:cxn ang="0">
                    <a:pos x="T10" y="T11"/>
                  </a:cxn>
                  <a:cxn ang="0">
                    <a:pos x="T12" y="T13"/>
                  </a:cxn>
                </a:cxnLst>
                <a:rect l="0" t="0" r="r" b="b"/>
                <a:pathLst>
                  <a:path w="378" h="182">
                    <a:moveTo>
                      <a:pt x="378" y="91"/>
                    </a:moveTo>
                    <a:lnTo>
                      <a:pt x="378" y="91"/>
                    </a:lnTo>
                    <a:cubicBezTo>
                      <a:pt x="378" y="40"/>
                      <a:pt x="294" y="0"/>
                      <a:pt x="189" y="0"/>
                    </a:cubicBezTo>
                    <a:cubicBezTo>
                      <a:pt x="85" y="0"/>
                      <a:pt x="0" y="40"/>
                      <a:pt x="0" y="91"/>
                    </a:cubicBezTo>
                    <a:cubicBezTo>
                      <a:pt x="0" y="141"/>
                      <a:pt x="85" y="182"/>
                      <a:pt x="189" y="182"/>
                    </a:cubicBezTo>
                    <a:cubicBezTo>
                      <a:pt x="294" y="182"/>
                      <a:pt x="378" y="141"/>
                      <a:pt x="378" y="91"/>
                    </a:cubicBezTo>
                    <a:lnTo>
                      <a:pt x="378" y="91"/>
                    </a:ln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A2C0D1CD-EE5C-4ED0-AE87-FC2AA8DB92BC}"/>
                  </a:ext>
                </a:extLst>
              </p:cNvPr>
              <p:cNvSpPr>
                <a:spLocks/>
              </p:cNvSpPr>
              <p:nvPr userDrawn="1"/>
            </p:nvSpPr>
            <p:spPr bwMode="auto">
              <a:xfrm>
                <a:off x="9007476" y="3009900"/>
                <a:ext cx="325438" cy="76200"/>
              </a:xfrm>
              <a:custGeom>
                <a:avLst/>
                <a:gdLst>
                  <a:gd name="T0" fmla="*/ 0 w 378"/>
                  <a:gd name="T1" fmla="*/ 0 h 92"/>
                  <a:gd name="T2" fmla="*/ 0 w 378"/>
                  <a:gd name="T3" fmla="*/ 0 h 92"/>
                  <a:gd name="T4" fmla="*/ 189 w 378"/>
                  <a:gd name="T5" fmla="*/ 92 h 92"/>
                  <a:gd name="T6" fmla="*/ 378 w 378"/>
                  <a:gd name="T7" fmla="*/ 0 h 92"/>
                </a:gdLst>
                <a:ahLst/>
                <a:cxnLst>
                  <a:cxn ang="0">
                    <a:pos x="T0" y="T1"/>
                  </a:cxn>
                  <a:cxn ang="0">
                    <a:pos x="T2" y="T3"/>
                  </a:cxn>
                  <a:cxn ang="0">
                    <a:pos x="T4" y="T5"/>
                  </a:cxn>
                  <a:cxn ang="0">
                    <a:pos x="T6" y="T7"/>
                  </a:cxn>
                </a:cxnLst>
                <a:rect l="0" t="0" r="r" b="b"/>
                <a:pathLst>
                  <a:path w="378" h="92">
                    <a:moveTo>
                      <a:pt x="0" y="0"/>
                    </a:moveTo>
                    <a:lnTo>
                      <a:pt x="0" y="0"/>
                    </a:lnTo>
                    <a:cubicBezTo>
                      <a:pt x="0" y="51"/>
                      <a:pt x="85" y="92"/>
                      <a:pt x="189" y="92"/>
                    </a:cubicBezTo>
                    <a:cubicBezTo>
                      <a:pt x="294" y="92"/>
                      <a:pt x="378" y="51"/>
                      <a:pt x="378"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a:extLst>
                  <a:ext uri="{FF2B5EF4-FFF2-40B4-BE49-F238E27FC236}">
                    <a16:creationId xmlns:a16="http://schemas.microsoft.com/office/drawing/2014/main" id="{B190E139-4089-45D7-BE84-BB703B7F6860}"/>
                  </a:ext>
                </a:extLst>
              </p:cNvPr>
              <p:cNvSpPr>
                <a:spLocks/>
              </p:cNvSpPr>
              <p:nvPr userDrawn="1"/>
            </p:nvSpPr>
            <p:spPr bwMode="auto">
              <a:xfrm>
                <a:off x="9007476" y="3086100"/>
                <a:ext cx="325438" cy="77788"/>
              </a:xfrm>
              <a:custGeom>
                <a:avLst/>
                <a:gdLst>
                  <a:gd name="T0" fmla="*/ 0 w 378"/>
                  <a:gd name="T1" fmla="*/ 0 h 91"/>
                  <a:gd name="T2" fmla="*/ 0 w 378"/>
                  <a:gd name="T3" fmla="*/ 0 h 91"/>
                  <a:gd name="T4" fmla="*/ 189 w 378"/>
                  <a:gd name="T5" fmla="*/ 91 h 91"/>
                  <a:gd name="T6" fmla="*/ 378 w 378"/>
                  <a:gd name="T7" fmla="*/ 0 h 91"/>
                </a:gdLst>
                <a:ahLst/>
                <a:cxnLst>
                  <a:cxn ang="0">
                    <a:pos x="T0" y="T1"/>
                  </a:cxn>
                  <a:cxn ang="0">
                    <a:pos x="T2" y="T3"/>
                  </a:cxn>
                  <a:cxn ang="0">
                    <a:pos x="T4" y="T5"/>
                  </a:cxn>
                  <a:cxn ang="0">
                    <a:pos x="T6" y="T7"/>
                  </a:cxn>
                </a:cxnLst>
                <a:rect l="0" t="0" r="r" b="b"/>
                <a:pathLst>
                  <a:path w="378" h="91">
                    <a:moveTo>
                      <a:pt x="0" y="0"/>
                    </a:moveTo>
                    <a:lnTo>
                      <a:pt x="0" y="0"/>
                    </a:lnTo>
                    <a:cubicBezTo>
                      <a:pt x="0" y="50"/>
                      <a:pt x="85" y="91"/>
                      <a:pt x="189" y="91"/>
                    </a:cubicBezTo>
                    <a:cubicBezTo>
                      <a:pt x="294" y="91"/>
                      <a:pt x="378" y="50"/>
                      <a:pt x="378"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a:extLst>
                  <a:ext uri="{FF2B5EF4-FFF2-40B4-BE49-F238E27FC236}">
                    <a16:creationId xmlns:a16="http://schemas.microsoft.com/office/drawing/2014/main" id="{D12929EC-922A-4D98-86BC-59CF60BBF1D5}"/>
                  </a:ext>
                </a:extLst>
              </p:cNvPr>
              <p:cNvSpPr>
                <a:spLocks/>
              </p:cNvSpPr>
              <p:nvPr userDrawn="1"/>
            </p:nvSpPr>
            <p:spPr bwMode="auto">
              <a:xfrm>
                <a:off x="9007476" y="2932113"/>
                <a:ext cx="325438" cy="307975"/>
              </a:xfrm>
              <a:custGeom>
                <a:avLst/>
                <a:gdLst>
                  <a:gd name="T0" fmla="*/ 378 w 378"/>
                  <a:gd name="T1" fmla="*/ 0 h 366"/>
                  <a:gd name="T2" fmla="*/ 378 w 378"/>
                  <a:gd name="T3" fmla="*/ 0 h 366"/>
                  <a:gd name="T4" fmla="*/ 378 w 378"/>
                  <a:gd name="T5" fmla="*/ 274 h 366"/>
                  <a:gd name="T6" fmla="*/ 189 w 378"/>
                  <a:gd name="T7" fmla="*/ 366 h 366"/>
                  <a:gd name="T8" fmla="*/ 0 w 378"/>
                  <a:gd name="T9" fmla="*/ 274 h 366"/>
                  <a:gd name="T10" fmla="*/ 0 w 378"/>
                  <a:gd name="T11" fmla="*/ 0 h 366"/>
                </a:gdLst>
                <a:ahLst/>
                <a:cxnLst>
                  <a:cxn ang="0">
                    <a:pos x="T0" y="T1"/>
                  </a:cxn>
                  <a:cxn ang="0">
                    <a:pos x="T2" y="T3"/>
                  </a:cxn>
                  <a:cxn ang="0">
                    <a:pos x="T4" y="T5"/>
                  </a:cxn>
                  <a:cxn ang="0">
                    <a:pos x="T6" y="T7"/>
                  </a:cxn>
                  <a:cxn ang="0">
                    <a:pos x="T8" y="T9"/>
                  </a:cxn>
                  <a:cxn ang="0">
                    <a:pos x="T10" y="T11"/>
                  </a:cxn>
                </a:cxnLst>
                <a:rect l="0" t="0" r="r" b="b"/>
                <a:pathLst>
                  <a:path w="378" h="366">
                    <a:moveTo>
                      <a:pt x="378" y="0"/>
                    </a:moveTo>
                    <a:lnTo>
                      <a:pt x="378" y="0"/>
                    </a:lnTo>
                    <a:lnTo>
                      <a:pt x="378" y="274"/>
                    </a:lnTo>
                    <a:cubicBezTo>
                      <a:pt x="378" y="325"/>
                      <a:pt x="294" y="366"/>
                      <a:pt x="189" y="366"/>
                    </a:cubicBezTo>
                    <a:cubicBezTo>
                      <a:pt x="85" y="366"/>
                      <a:pt x="0" y="325"/>
                      <a:pt x="0" y="274"/>
                    </a:cubicBezTo>
                    <a:lnTo>
                      <a:pt x="0" y="0"/>
                    </a:ln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9" name="Group 128">
            <a:extLst>
              <a:ext uri="{FF2B5EF4-FFF2-40B4-BE49-F238E27FC236}">
                <a16:creationId xmlns:a16="http://schemas.microsoft.com/office/drawing/2014/main" id="{564416E4-29B7-4509-9420-9515CC1613DE}"/>
              </a:ext>
            </a:extLst>
          </p:cNvPr>
          <p:cNvGrpSpPr/>
          <p:nvPr userDrawn="1"/>
        </p:nvGrpSpPr>
        <p:grpSpPr>
          <a:xfrm>
            <a:off x="559048" y="2517591"/>
            <a:ext cx="11088001" cy="314127"/>
            <a:chOff x="559048" y="2517591"/>
            <a:chExt cx="11088001" cy="314127"/>
          </a:xfrm>
        </p:grpSpPr>
        <p:sp>
          <p:nvSpPr>
            <p:cNvPr id="140" name="Rectangle 139">
              <a:extLst>
                <a:ext uri="{FF2B5EF4-FFF2-40B4-BE49-F238E27FC236}">
                  <a16:creationId xmlns:a16="http://schemas.microsoft.com/office/drawing/2014/main" id="{BF872A10-6EE3-4B30-96DE-C7F54D592B94}"/>
                </a:ext>
              </a:extLst>
            </p:cNvPr>
            <p:cNvSpPr/>
            <p:nvPr userDrawn="1"/>
          </p:nvSpPr>
          <p:spPr>
            <a:xfrm>
              <a:off x="559048" y="2517591"/>
              <a:ext cx="11088001" cy="3141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latin typeface="Century Gothic" panose="020B0502020202020204" pitchFamily="34" charset="0"/>
              </a:endParaRPr>
            </a:p>
          </p:txBody>
        </p:sp>
        <p:sp>
          <p:nvSpPr>
            <p:cNvPr id="141" name="Rectangle 140">
              <a:extLst>
                <a:ext uri="{FF2B5EF4-FFF2-40B4-BE49-F238E27FC236}">
                  <a16:creationId xmlns:a16="http://schemas.microsoft.com/office/drawing/2014/main" id="{4E238967-E9F5-4215-ADAC-9A9539E73E92}"/>
                </a:ext>
              </a:extLst>
            </p:cNvPr>
            <p:cNvSpPr/>
            <p:nvPr userDrawn="1"/>
          </p:nvSpPr>
          <p:spPr>
            <a:xfrm>
              <a:off x="670282" y="2536155"/>
              <a:ext cx="184858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1200" b="1" dirty="0">
                  <a:solidFill>
                    <a:schemeClr val="tx1"/>
                  </a:solidFill>
                  <a:latin typeface="Century Gothic" panose="020B0502020202020204" pitchFamily="34" charset="0"/>
                </a:rPr>
                <a:t>BANKING &amp; PAYMENTS</a:t>
              </a:r>
            </a:p>
          </p:txBody>
        </p:sp>
        <p:sp>
          <p:nvSpPr>
            <p:cNvPr id="142" name="Rectangle 141">
              <a:extLst>
                <a:ext uri="{FF2B5EF4-FFF2-40B4-BE49-F238E27FC236}">
                  <a16:creationId xmlns:a16="http://schemas.microsoft.com/office/drawing/2014/main" id="{5EC210AA-2B53-4DB2-A725-EF7E845D78A0}"/>
                </a:ext>
              </a:extLst>
            </p:cNvPr>
            <p:cNvSpPr/>
            <p:nvPr userDrawn="1"/>
          </p:nvSpPr>
          <p:spPr>
            <a:xfrm>
              <a:off x="3310215" y="2536155"/>
              <a:ext cx="149912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1200" b="1" dirty="0">
                  <a:solidFill>
                    <a:schemeClr val="tx1"/>
                  </a:solidFill>
                  <a:latin typeface="Century Gothic" panose="020B0502020202020204" pitchFamily="34" charset="0"/>
                </a:rPr>
                <a:t>CAPITAL MARKETS</a:t>
              </a:r>
            </a:p>
          </p:txBody>
        </p:sp>
        <p:sp>
          <p:nvSpPr>
            <p:cNvPr id="143" name="Rectangle 142">
              <a:extLst>
                <a:ext uri="{FF2B5EF4-FFF2-40B4-BE49-F238E27FC236}">
                  <a16:creationId xmlns:a16="http://schemas.microsoft.com/office/drawing/2014/main" id="{3A2EF721-3959-4069-ADF7-408763769BEC}"/>
                </a:ext>
              </a:extLst>
            </p:cNvPr>
            <p:cNvSpPr/>
            <p:nvPr userDrawn="1"/>
          </p:nvSpPr>
          <p:spPr>
            <a:xfrm>
              <a:off x="5600693" y="2536155"/>
              <a:ext cx="2489784"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1200" b="1" dirty="0">
                  <a:solidFill>
                    <a:schemeClr val="tx1"/>
                  </a:solidFill>
                  <a:latin typeface="Century Gothic" panose="020B0502020202020204" pitchFamily="34" charset="0"/>
                </a:rPr>
                <a:t>WEALTH &amp; ASSET MANAGEMENT</a:t>
              </a:r>
            </a:p>
          </p:txBody>
        </p:sp>
        <p:sp>
          <p:nvSpPr>
            <p:cNvPr id="144" name="Rectangle 143">
              <a:extLst>
                <a:ext uri="{FF2B5EF4-FFF2-40B4-BE49-F238E27FC236}">
                  <a16:creationId xmlns:a16="http://schemas.microsoft.com/office/drawing/2014/main" id="{B680A911-9304-4917-9255-183AD7DE5557}"/>
                </a:ext>
              </a:extLst>
            </p:cNvPr>
            <p:cNvSpPr/>
            <p:nvPr userDrawn="1"/>
          </p:nvSpPr>
          <p:spPr>
            <a:xfrm>
              <a:off x="8881827" y="2536155"/>
              <a:ext cx="103746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1200" b="1" dirty="0">
                  <a:solidFill>
                    <a:schemeClr val="tx1"/>
                  </a:solidFill>
                  <a:latin typeface="Century Gothic" panose="020B0502020202020204" pitchFamily="34" charset="0"/>
                </a:rPr>
                <a:t>INSURANCE</a:t>
              </a:r>
            </a:p>
          </p:txBody>
        </p:sp>
        <p:sp>
          <p:nvSpPr>
            <p:cNvPr id="145" name="Rectangle 144">
              <a:extLst>
                <a:ext uri="{FF2B5EF4-FFF2-40B4-BE49-F238E27FC236}">
                  <a16:creationId xmlns:a16="http://schemas.microsoft.com/office/drawing/2014/main" id="{BB218501-6E0B-4742-849D-AA316D196397}"/>
                </a:ext>
              </a:extLst>
            </p:cNvPr>
            <p:cNvSpPr/>
            <p:nvPr userDrawn="1"/>
          </p:nvSpPr>
          <p:spPr>
            <a:xfrm>
              <a:off x="10710637" y="2536155"/>
              <a:ext cx="774571"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1200" b="1" dirty="0">
                  <a:solidFill>
                    <a:schemeClr val="tx1"/>
                  </a:solidFill>
                  <a:latin typeface="Century Gothic" panose="020B0502020202020204" pitchFamily="34" charset="0"/>
                </a:rPr>
                <a:t>ENERGY</a:t>
              </a:r>
            </a:p>
          </p:txBody>
        </p:sp>
        <p:cxnSp>
          <p:nvCxnSpPr>
            <p:cNvPr id="146" name="Straight Connector 145">
              <a:extLst>
                <a:ext uri="{FF2B5EF4-FFF2-40B4-BE49-F238E27FC236}">
                  <a16:creationId xmlns:a16="http://schemas.microsoft.com/office/drawing/2014/main" id="{A1A2F8CE-C1F2-41DF-B787-B6766E840272}"/>
                </a:ext>
              </a:extLst>
            </p:cNvPr>
            <p:cNvCxnSpPr/>
            <p:nvPr userDrawn="1"/>
          </p:nvCxnSpPr>
          <p:spPr>
            <a:xfrm>
              <a:off x="2628790" y="2674655"/>
              <a:ext cx="5715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8B36C99-0D7E-4859-8A71-E04C5BB529F0}"/>
                </a:ext>
              </a:extLst>
            </p:cNvPr>
            <p:cNvCxnSpPr/>
            <p:nvPr userDrawn="1"/>
          </p:nvCxnSpPr>
          <p:spPr>
            <a:xfrm>
              <a:off x="4919268" y="2674655"/>
              <a:ext cx="5715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A08FDD5-4229-4A94-B65D-208C147A58AF}"/>
                </a:ext>
              </a:extLst>
            </p:cNvPr>
            <p:cNvCxnSpPr/>
            <p:nvPr userDrawn="1"/>
          </p:nvCxnSpPr>
          <p:spPr>
            <a:xfrm>
              <a:off x="8200402" y="2674655"/>
              <a:ext cx="5715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1B721550-57CA-45E7-A3CF-5B81F14C5E11}"/>
                </a:ext>
              </a:extLst>
            </p:cNvPr>
            <p:cNvCxnSpPr/>
            <p:nvPr userDrawn="1"/>
          </p:nvCxnSpPr>
          <p:spPr>
            <a:xfrm>
              <a:off x="10029215" y="2674655"/>
              <a:ext cx="5715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918575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Capco Services and Solutions_dark">
    <p:spTree>
      <p:nvGrpSpPr>
        <p:cNvPr id="1" name=""/>
        <p:cNvGrpSpPr/>
        <p:nvPr/>
      </p:nvGrpSpPr>
      <p:grpSpPr>
        <a:xfrm>
          <a:off x="0" y="0"/>
          <a:ext cx="0" cy="0"/>
          <a:chOff x="0" y="0"/>
          <a:chExt cx="0" cy="0"/>
        </a:xfrm>
      </p:grpSpPr>
      <p:pic>
        <p:nvPicPr>
          <p:cNvPr id="129" name="Picture 128">
            <a:extLst>
              <a:ext uri="{FF2B5EF4-FFF2-40B4-BE49-F238E27FC236}">
                <a16:creationId xmlns:a16="http://schemas.microsoft.com/office/drawing/2014/main" id="{6F03FF18-AABC-47FE-9923-9D1C550C27DA}"/>
              </a:ext>
            </a:extLst>
          </p:cNvPr>
          <p:cNvPicPr>
            <a:picLocks/>
          </p:cNvPicPr>
          <p:nvPr userDrawn="1"/>
        </p:nvPicPr>
        <p:blipFill>
          <a:blip r:embed="rId2">
            <a:extLst>
              <a:ext uri="{28A0092B-C50C-407E-A947-70E740481C1C}">
                <a14:useLocalDpi xmlns:a14="http://schemas.microsoft.com/office/drawing/2010/main" val="0"/>
              </a:ext>
            </a:extLst>
          </a:blip>
          <a:srcRect t="75" b="75"/>
          <a:stretch/>
        </p:blipFill>
        <p:spPr>
          <a:xfrm>
            <a:off x="0" y="0"/>
            <a:ext cx="12192000" cy="6858000"/>
          </a:xfrm>
          <a:prstGeom prst="rect">
            <a:avLst/>
          </a:prstGeom>
        </p:spPr>
      </p:pic>
      <p:sp>
        <p:nvSpPr>
          <p:cNvPr id="43" name="Rounded Rectangle 43">
            <a:extLst>
              <a:ext uri="{FF2B5EF4-FFF2-40B4-BE49-F238E27FC236}">
                <a16:creationId xmlns:a16="http://schemas.microsoft.com/office/drawing/2014/main" id="{638371CC-C4CE-4C49-90B0-4816431B9833}"/>
              </a:ext>
            </a:extLst>
          </p:cNvPr>
          <p:cNvSpPr/>
          <p:nvPr userDrawn="1"/>
        </p:nvSpPr>
        <p:spPr>
          <a:xfrm>
            <a:off x="1891622" y="4176723"/>
            <a:ext cx="9755428" cy="1030878"/>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4" name="Pentagon 45">
            <a:extLst>
              <a:ext uri="{FF2B5EF4-FFF2-40B4-BE49-F238E27FC236}">
                <a16:creationId xmlns:a16="http://schemas.microsoft.com/office/drawing/2014/main" id="{0840AE88-0470-4538-BA6B-63CED7007174}"/>
              </a:ext>
            </a:extLst>
          </p:cNvPr>
          <p:cNvSpPr/>
          <p:nvPr userDrawn="1"/>
        </p:nvSpPr>
        <p:spPr>
          <a:xfrm>
            <a:off x="559049" y="4176723"/>
            <a:ext cx="2642132" cy="1030878"/>
          </a:xfrm>
          <a:prstGeom prst="homePlate">
            <a:avLst>
              <a:gd name="adj" fmla="val 2534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4" name="Rounded Rectangle 108">
            <a:extLst>
              <a:ext uri="{FF2B5EF4-FFF2-40B4-BE49-F238E27FC236}">
                <a16:creationId xmlns:a16="http://schemas.microsoft.com/office/drawing/2014/main" id="{7F0C0FF5-EEC1-4AF1-AB65-8EF5754F59F5}"/>
              </a:ext>
            </a:extLst>
          </p:cNvPr>
          <p:cNvSpPr/>
          <p:nvPr/>
        </p:nvSpPr>
        <p:spPr>
          <a:xfrm>
            <a:off x="1891622" y="5207602"/>
            <a:ext cx="9755428" cy="1030878"/>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5" name="Pentagon 109">
            <a:extLst>
              <a:ext uri="{FF2B5EF4-FFF2-40B4-BE49-F238E27FC236}">
                <a16:creationId xmlns:a16="http://schemas.microsoft.com/office/drawing/2014/main" id="{95A3C803-27FA-42DD-B0BF-AFF2F90BE97D}"/>
              </a:ext>
            </a:extLst>
          </p:cNvPr>
          <p:cNvSpPr/>
          <p:nvPr/>
        </p:nvSpPr>
        <p:spPr>
          <a:xfrm>
            <a:off x="559049" y="5207602"/>
            <a:ext cx="2642132" cy="1030878"/>
          </a:xfrm>
          <a:prstGeom prst="homePlate">
            <a:avLst>
              <a:gd name="adj" fmla="val 2534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2" name="Rounded Rectangle 97">
            <a:extLst>
              <a:ext uri="{FF2B5EF4-FFF2-40B4-BE49-F238E27FC236}">
                <a16:creationId xmlns:a16="http://schemas.microsoft.com/office/drawing/2014/main" id="{32602A8D-A84D-47FA-8466-C6EBB6A50A75}"/>
              </a:ext>
            </a:extLst>
          </p:cNvPr>
          <p:cNvSpPr/>
          <p:nvPr/>
        </p:nvSpPr>
        <p:spPr>
          <a:xfrm>
            <a:off x="1891622" y="3145845"/>
            <a:ext cx="9755428" cy="1030878"/>
          </a:xfrm>
          <a:prstGeom prst="roundRect">
            <a:avLst>
              <a:gd name="adj" fmla="val 0"/>
            </a:avLst>
          </a:prstGeom>
          <a:solidFill>
            <a:srgbClr val="8C16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3" name="Pentagon 98">
            <a:extLst>
              <a:ext uri="{FF2B5EF4-FFF2-40B4-BE49-F238E27FC236}">
                <a16:creationId xmlns:a16="http://schemas.microsoft.com/office/drawing/2014/main" id="{C1285645-21D2-4816-A944-6B54D63BEDB4}"/>
              </a:ext>
            </a:extLst>
          </p:cNvPr>
          <p:cNvSpPr/>
          <p:nvPr/>
        </p:nvSpPr>
        <p:spPr>
          <a:xfrm>
            <a:off x="559049" y="3145845"/>
            <a:ext cx="2642132" cy="1030878"/>
          </a:xfrm>
          <a:prstGeom prst="homePlate">
            <a:avLst>
              <a:gd name="adj" fmla="val 25343"/>
            </a:avLst>
          </a:prstGeom>
          <a:solidFill>
            <a:srgbClr val="E623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 name="Footer Placeholder 3">
            <a:extLst>
              <a:ext uri="{FF2B5EF4-FFF2-40B4-BE49-F238E27FC236}">
                <a16:creationId xmlns:a16="http://schemas.microsoft.com/office/drawing/2014/main" id="{E99C7981-0EEE-4F6D-A405-BF1594469F15}"/>
              </a:ext>
            </a:extLst>
          </p:cNvPr>
          <p:cNvSpPr>
            <a:spLocks noGrp="1"/>
          </p:cNvSpPr>
          <p:nvPr userDrawn="1">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2">
                    <a:lumMod val="75000"/>
                  </a:schemeClr>
                </a:solidFill>
              </a:defRPr>
            </a:lvl1pPr>
          </a:lstStyle>
          <a:p>
            <a:r>
              <a:rPr lang="en-US" dirty="0"/>
              <a:t>To edit the footer text go to Insert &gt; Header &amp; Footer</a:t>
            </a:r>
          </a:p>
          <a:p>
            <a:r>
              <a:rPr lang="en-US" dirty="0"/>
              <a:t>Footer can span to two lines </a:t>
            </a:r>
          </a:p>
        </p:txBody>
      </p:sp>
      <p:sp>
        <p:nvSpPr>
          <p:cNvPr id="6" name="TextBox 5">
            <a:extLst>
              <a:ext uri="{FF2B5EF4-FFF2-40B4-BE49-F238E27FC236}">
                <a16:creationId xmlns:a16="http://schemas.microsoft.com/office/drawing/2014/main" id="{1F8338AC-4500-47E3-BBAF-D63CA2D1C27B}"/>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7" name="TextBox 6">
            <a:extLst>
              <a:ext uri="{FF2B5EF4-FFF2-40B4-BE49-F238E27FC236}">
                <a16:creationId xmlns:a16="http://schemas.microsoft.com/office/drawing/2014/main" id="{E0B722DA-A7EF-42D4-97E8-22596004672B}"/>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8" name="Title 3">
            <a:extLst>
              <a:ext uri="{FF2B5EF4-FFF2-40B4-BE49-F238E27FC236}">
                <a16:creationId xmlns:a16="http://schemas.microsoft.com/office/drawing/2014/main" id="{AB509BF3-FEFE-4E4F-84DB-574D01A6710B}"/>
              </a:ext>
            </a:extLst>
          </p:cNvPr>
          <p:cNvSpPr txBox="1">
            <a:spLocks/>
          </p:cNvSpPr>
          <p:nvPr userDrawn="1"/>
        </p:nvSpPr>
        <p:spPr>
          <a:xfrm>
            <a:off x="542647" y="365126"/>
            <a:ext cx="11098999" cy="332399"/>
          </a:xfrm>
          <a:prstGeom prst="rect">
            <a:avLst/>
          </a:prstGeom>
        </p:spPr>
        <p:txBody>
          <a:bodyPr vert="horz" lIns="0" tIns="0" rIns="0" bIns="0" rtlCol="0" anchor="t" anchorCtr="0">
            <a:spAutoFit/>
          </a:bodyPr>
          <a:lstStyle>
            <a:lvl1pPr>
              <a:lnSpc>
                <a:spcPct val="90000"/>
              </a:lnSpc>
              <a:spcBef>
                <a:spcPct val="0"/>
              </a:spcBef>
              <a:buNone/>
              <a:defRPr sz="2400" b="0" i="0" cap="all" baseline="0">
                <a:latin typeface="Century Gothic" panose="020B0502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all" spc="0" normalizeH="0" baseline="0" noProof="0" dirty="0">
                <a:ln>
                  <a:noFill/>
                </a:ln>
                <a:solidFill>
                  <a:schemeClr val="bg1"/>
                </a:solidFill>
                <a:effectLst/>
                <a:uLnTx/>
                <a:uFillTx/>
                <a:latin typeface="Century Gothic" panose="020B0502020202020204" pitchFamily="34" charset="0"/>
                <a:ea typeface="+mj-ea"/>
                <a:cs typeface="+mj-cs"/>
              </a:rPr>
              <a:t>Capco Services and Solutions</a:t>
            </a:r>
          </a:p>
        </p:txBody>
      </p:sp>
      <p:sp>
        <p:nvSpPr>
          <p:cNvPr id="41" name="Content Placeholder 7">
            <a:extLst>
              <a:ext uri="{FF2B5EF4-FFF2-40B4-BE49-F238E27FC236}">
                <a16:creationId xmlns:a16="http://schemas.microsoft.com/office/drawing/2014/main" id="{157A3A4F-12BB-4D23-8537-560319F70DA0}"/>
              </a:ext>
            </a:extLst>
          </p:cNvPr>
          <p:cNvSpPr txBox="1">
            <a:spLocks/>
          </p:cNvSpPr>
          <p:nvPr userDrawn="1"/>
        </p:nvSpPr>
        <p:spPr>
          <a:xfrm>
            <a:off x="559048" y="1192060"/>
            <a:ext cx="11088001" cy="830997"/>
          </a:xfrm>
          <a:prstGeom prst="rect">
            <a:avLst/>
          </a:prstGeom>
        </p:spPr>
        <p:txBody>
          <a:bodyPr numCol="1">
            <a:sp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600" dirty="0">
                <a:solidFill>
                  <a:schemeClr val="bg1"/>
                </a:solidFill>
                <a:latin typeface="Calibri" panose="020F0502020204030204"/>
              </a:rPr>
              <a:t>Capco operates at the intersection of business and technology, by combining innovative thinking with unrivalled industry knowledge to fast-track Digital initiatives for Financial Services. Capco’s cutting-edge ingenuity is brought to life through its relevant Services underpinned by distinct Solutions and Offerings, and structured around market demand.</a:t>
            </a:r>
          </a:p>
        </p:txBody>
      </p:sp>
      <p:grpSp>
        <p:nvGrpSpPr>
          <p:cNvPr id="33" name="Group 32">
            <a:extLst>
              <a:ext uri="{FF2B5EF4-FFF2-40B4-BE49-F238E27FC236}">
                <a16:creationId xmlns:a16="http://schemas.microsoft.com/office/drawing/2014/main" id="{CB36E840-CCB5-4DA4-9657-98AE01FBA493}"/>
              </a:ext>
            </a:extLst>
          </p:cNvPr>
          <p:cNvGrpSpPr/>
          <p:nvPr userDrawn="1"/>
        </p:nvGrpSpPr>
        <p:grpSpPr>
          <a:xfrm>
            <a:off x="670282" y="4296162"/>
            <a:ext cx="792000" cy="792000"/>
            <a:chOff x="616942" y="4046295"/>
            <a:chExt cx="792000" cy="792000"/>
          </a:xfrm>
        </p:grpSpPr>
        <p:sp>
          <p:nvSpPr>
            <p:cNvPr id="47" name="Oval 46">
              <a:extLst>
                <a:ext uri="{FF2B5EF4-FFF2-40B4-BE49-F238E27FC236}">
                  <a16:creationId xmlns:a16="http://schemas.microsoft.com/office/drawing/2014/main" id="{1F6B2270-B48B-462E-8616-5604D4AA2962}"/>
                </a:ext>
              </a:extLst>
            </p:cNvPr>
            <p:cNvSpPr/>
            <p:nvPr userDrawn="1"/>
          </p:nvSpPr>
          <p:spPr>
            <a:xfrm>
              <a:off x="616942" y="4046295"/>
              <a:ext cx="792000" cy="79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48" name="Graphic 9">
              <a:extLst>
                <a:ext uri="{FF2B5EF4-FFF2-40B4-BE49-F238E27FC236}">
                  <a16:creationId xmlns:a16="http://schemas.microsoft.com/office/drawing/2014/main" id="{4175E06B-13B4-4787-BEB8-C78659D03CA2}"/>
                </a:ext>
              </a:extLst>
            </p:cNvPr>
            <p:cNvGrpSpPr/>
            <p:nvPr userDrawn="1"/>
          </p:nvGrpSpPr>
          <p:grpSpPr>
            <a:xfrm>
              <a:off x="767323" y="4304367"/>
              <a:ext cx="491239" cy="275856"/>
              <a:chOff x="11621209" y="1849943"/>
              <a:chExt cx="603193" cy="338726"/>
            </a:xfrm>
            <a:noFill/>
          </p:grpSpPr>
          <p:grpSp>
            <p:nvGrpSpPr>
              <p:cNvPr id="49" name="Graphic 9">
                <a:extLst>
                  <a:ext uri="{FF2B5EF4-FFF2-40B4-BE49-F238E27FC236}">
                    <a16:creationId xmlns:a16="http://schemas.microsoft.com/office/drawing/2014/main" id="{7C17A575-58A0-4DD4-97B3-9F43F6B90724}"/>
                  </a:ext>
                </a:extLst>
              </p:cNvPr>
              <p:cNvGrpSpPr/>
              <p:nvPr/>
            </p:nvGrpSpPr>
            <p:grpSpPr>
              <a:xfrm>
                <a:off x="11755527" y="1849943"/>
                <a:ext cx="325698" cy="338726"/>
                <a:chOff x="11755527" y="1849943"/>
                <a:chExt cx="325698" cy="338726"/>
              </a:xfrm>
              <a:noFill/>
            </p:grpSpPr>
            <p:sp>
              <p:nvSpPr>
                <p:cNvPr id="58" name="Freeform: Shape 352">
                  <a:extLst>
                    <a:ext uri="{FF2B5EF4-FFF2-40B4-BE49-F238E27FC236}">
                      <a16:creationId xmlns:a16="http://schemas.microsoft.com/office/drawing/2014/main" id="{410A68F1-6481-439B-BAE8-5597DB8C79EC}"/>
                    </a:ext>
                  </a:extLst>
                </p:cNvPr>
                <p:cNvSpPr/>
                <p:nvPr/>
              </p:nvSpPr>
              <p:spPr>
                <a:xfrm>
                  <a:off x="11770249" y="1849943"/>
                  <a:ext cx="312671" cy="338726"/>
                </a:xfrm>
                <a:custGeom>
                  <a:avLst/>
                  <a:gdLst>
                    <a:gd name="connsiteX0" fmla="*/ 315145 w 312670"/>
                    <a:gd name="connsiteY0" fmla="*/ 344850 h 338726"/>
                    <a:gd name="connsiteX1" fmla="*/ 315145 w 312670"/>
                    <a:gd name="connsiteY1" fmla="*/ 301206 h 338726"/>
                    <a:gd name="connsiteX2" fmla="*/ 300294 w 312670"/>
                    <a:gd name="connsiteY2" fmla="*/ 269809 h 338726"/>
                    <a:gd name="connsiteX3" fmla="*/ 211443 w 312670"/>
                    <a:gd name="connsiteY3" fmla="*/ 212225 h 338726"/>
                    <a:gd name="connsiteX4" fmla="*/ 211443 w 312670"/>
                    <a:gd name="connsiteY4" fmla="*/ 159723 h 338726"/>
                    <a:gd name="connsiteX5" fmla="*/ 224211 w 312670"/>
                    <a:gd name="connsiteY5" fmla="*/ 131061 h 338726"/>
                    <a:gd name="connsiteX6" fmla="*/ 224211 w 312670"/>
                    <a:gd name="connsiteY6" fmla="*/ 67224 h 338726"/>
                    <a:gd name="connsiteX7" fmla="*/ 156987 w 312670"/>
                    <a:gd name="connsiteY7" fmla="*/ 0 h 338726"/>
                    <a:gd name="connsiteX8" fmla="*/ 143307 w 312670"/>
                    <a:gd name="connsiteY8" fmla="*/ 0 h 338726"/>
                    <a:gd name="connsiteX9" fmla="*/ 76083 w 312670"/>
                    <a:gd name="connsiteY9" fmla="*/ 67224 h 338726"/>
                    <a:gd name="connsiteX10" fmla="*/ 76083 w 312670"/>
                    <a:gd name="connsiteY10" fmla="*/ 131061 h 338726"/>
                    <a:gd name="connsiteX11" fmla="*/ 88850 w 312670"/>
                    <a:gd name="connsiteY11" fmla="*/ 159723 h 338726"/>
                    <a:gd name="connsiteX12" fmla="*/ 88850 w 312670"/>
                    <a:gd name="connsiteY12" fmla="*/ 212225 h 338726"/>
                    <a:gd name="connsiteX13" fmla="*/ 0 w 312670"/>
                    <a:gd name="connsiteY13" fmla="*/ 269939 h 3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2670" h="338726">
                      <a:moveTo>
                        <a:pt x="315145" y="344850"/>
                      </a:moveTo>
                      <a:lnTo>
                        <a:pt x="315145" y="301206"/>
                      </a:lnTo>
                      <a:cubicBezTo>
                        <a:pt x="315145" y="288960"/>
                        <a:pt x="309674" y="277495"/>
                        <a:pt x="300294" y="269809"/>
                      </a:cubicBezTo>
                      <a:cubicBezTo>
                        <a:pt x="264207" y="240105"/>
                        <a:pt x="225383" y="219391"/>
                        <a:pt x="211443" y="212225"/>
                      </a:cubicBezTo>
                      <a:lnTo>
                        <a:pt x="211443" y="159723"/>
                      </a:lnTo>
                      <a:cubicBezTo>
                        <a:pt x="219520" y="152427"/>
                        <a:pt x="224211" y="142135"/>
                        <a:pt x="224211" y="131061"/>
                      </a:cubicBezTo>
                      <a:lnTo>
                        <a:pt x="224211" y="67224"/>
                      </a:lnTo>
                      <a:cubicBezTo>
                        <a:pt x="224211" y="30095"/>
                        <a:pt x="193986" y="0"/>
                        <a:pt x="156987" y="0"/>
                      </a:cubicBezTo>
                      <a:lnTo>
                        <a:pt x="143307" y="0"/>
                      </a:lnTo>
                      <a:cubicBezTo>
                        <a:pt x="106178" y="0"/>
                        <a:pt x="76083" y="30225"/>
                        <a:pt x="76083" y="67224"/>
                      </a:cubicBezTo>
                      <a:lnTo>
                        <a:pt x="76083" y="131061"/>
                      </a:lnTo>
                      <a:cubicBezTo>
                        <a:pt x="76083" y="142135"/>
                        <a:pt x="80773" y="152427"/>
                        <a:pt x="88850" y="159723"/>
                      </a:cubicBezTo>
                      <a:lnTo>
                        <a:pt x="88850" y="212225"/>
                      </a:lnTo>
                      <a:cubicBezTo>
                        <a:pt x="74911" y="219391"/>
                        <a:pt x="36218" y="240235"/>
                        <a:pt x="0" y="269939"/>
                      </a:cubicBezTo>
                    </a:path>
                  </a:pathLst>
                </a:custGeom>
                <a:noFill/>
                <a:ln w="12700" cap="flat">
                  <a:solidFill>
                    <a:schemeClr val="bg1"/>
                  </a:solidFill>
                  <a:prstDash val="solid"/>
                  <a:round/>
                </a:ln>
              </p:spPr>
              <p:txBody>
                <a:bodyPr rtlCol="0" anchor="ctr"/>
                <a:lstStyle/>
                <a:p>
                  <a:endParaRPr lang="en-GB" sz="1600"/>
                </a:p>
              </p:txBody>
            </p:sp>
            <p:sp>
              <p:nvSpPr>
                <p:cNvPr id="59" name="Freeform: Shape 353">
                  <a:extLst>
                    <a:ext uri="{FF2B5EF4-FFF2-40B4-BE49-F238E27FC236}">
                      <a16:creationId xmlns:a16="http://schemas.microsoft.com/office/drawing/2014/main" id="{E3883CFE-7145-42F3-B92B-7BD54B173EDB}"/>
                    </a:ext>
                  </a:extLst>
                </p:cNvPr>
                <p:cNvSpPr/>
                <p:nvPr/>
              </p:nvSpPr>
              <p:spPr>
                <a:xfrm>
                  <a:off x="11755527" y="2119751"/>
                  <a:ext cx="13028" cy="65140"/>
                </a:xfrm>
                <a:custGeom>
                  <a:avLst/>
                  <a:gdLst>
                    <a:gd name="connsiteX0" fmla="*/ 14852 w 13027"/>
                    <a:gd name="connsiteY0" fmla="*/ 0 h 65139"/>
                    <a:gd name="connsiteX1" fmla="*/ 0 w 13027"/>
                    <a:gd name="connsiteY1" fmla="*/ 31397 h 65139"/>
                    <a:gd name="connsiteX2" fmla="*/ 0 w 13027"/>
                    <a:gd name="connsiteY2" fmla="*/ 75041 h 65139"/>
                  </a:gdLst>
                  <a:ahLst/>
                  <a:cxnLst>
                    <a:cxn ang="0">
                      <a:pos x="connsiteX0" y="connsiteY0"/>
                    </a:cxn>
                    <a:cxn ang="0">
                      <a:pos x="connsiteX1" y="connsiteY1"/>
                    </a:cxn>
                    <a:cxn ang="0">
                      <a:pos x="connsiteX2" y="connsiteY2"/>
                    </a:cxn>
                  </a:cxnLst>
                  <a:rect l="l" t="t" r="r" b="b"/>
                  <a:pathLst>
                    <a:path w="13027" h="65139">
                      <a:moveTo>
                        <a:pt x="14852" y="0"/>
                      </a:moveTo>
                      <a:cubicBezTo>
                        <a:pt x="5472" y="7686"/>
                        <a:pt x="0" y="19281"/>
                        <a:pt x="0" y="31397"/>
                      </a:cubicBezTo>
                      <a:lnTo>
                        <a:pt x="0" y="75041"/>
                      </a:lnTo>
                    </a:path>
                  </a:pathLst>
                </a:custGeom>
                <a:noFill/>
                <a:ln w="12700" cap="flat">
                  <a:solidFill>
                    <a:schemeClr val="bg1"/>
                  </a:solidFill>
                  <a:prstDash val="solid"/>
                  <a:round/>
                </a:ln>
              </p:spPr>
              <p:txBody>
                <a:bodyPr rtlCol="0" anchor="ctr"/>
                <a:lstStyle/>
                <a:p>
                  <a:endParaRPr lang="en-GB" sz="1600"/>
                </a:p>
              </p:txBody>
            </p:sp>
          </p:grpSp>
          <p:grpSp>
            <p:nvGrpSpPr>
              <p:cNvPr id="50" name="Graphic 9">
                <a:extLst>
                  <a:ext uri="{FF2B5EF4-FFF2-40B4-BE49-F238E27FC236}">
                    <a16:creationId xmlns:a16="http://schemas.microsoft.com/office/drawing/2014/main" id="{0F52F6FC-CEE7-4A11-8E98-4B0378992E8E}"/>
                  </a:ext>
                </a:extLst>
              </p:cNvPr>
              <p:cNvGrpSpPr/>
              <p:nvPr/>
            </p:nvGrpSpPr>
            <p:grpSpPr>
              <a:xfrm>
                <a:off x="12094123" y="1897495"/>
                <a:ext cx="130279" cy="52112"/>
                <a:chOff x="12094123" y="1897495"/>
                <a:chExt cx="130279" cy="52112"/>
              </a:xfrm>
              <a:noFill/>
            </p:grpSpPr>
            <p:grpSp>
              <p:nvGrpSpPr>
                <p:cNvPr id="54" name="Graphic 9">
                  <a:extLst>
                    <a:ext uri="{FF2B5EF4-FFF2-40B4-BE49-F238E27FC236}">
                      <a16:creationId xmlns:a16="http://schemas.microsoft.com/office/drawing/2014/main" id="{844E13DD-5540-4D89-8067-AD328CFD3842}"/>
                    </a:ext>
                  </a:extLst>
                </p:cNvPr>
                <p:cNvGrpSpPr/>
                <p:nvPr/>
              </p:nvGrpSpPr>
              <p:grpSpPr>
                <a:xfrm>
                  <a:off x="12094123" y="1897495"/>
                  <a:ext cx="130279" cy="52112"/>
                  <a:chOff x="12094123" y="1897495"/>
                  <a:chExt cx="130279" cy="52112"/>
                </a:xfrm>
              </p:grpSpPr>
              <p:sp>
                <p:nvSpPr>
                  <p:cNvPr id="56" name="Freeform: Shape 356">
                    <a:extLst>
                      <a:ext uri="{FF2B5EF4-FFF2-40B4-BE49-F238E27FC236}">
                        <a16:creationId xmlns:a16="http://schemas.microsoft.com/office/drawing/2014/main" id="{867F56DD-F81B-499E-859B-B412CB0A5F3D}"/>
                      </a:ext>
                    </a:extLst>
                  </p:cNvPr>
                  <p:cNvSpPr/>
                  <p:nvPr/>
                </p:nvSpPr>
                <p:spPr>
                  <a:xfrm>
                    <a:off x="12094123" y="1897495"/>
                    <a:ext cx="130279" cy="13028"/>
                  </a:xfrm>
                  <a:custGeom>
                    <a:avLst/>
                    <a:gdLst>
                      <a:gd name="connsiteX0" fmla="*/ 131061 w 130279"/>
                      <a:gd name="connsiteY0" fmla="*/ 0 h 0"/>
                      <a:gd name="connsiteX1" fmla="*/ 0 w 130279"/>
                      <a:gd name="connsiteY1" fmla="*/ 0 h 0"/>
                    </a:gdLst>
                    <a:ahLst/>
                    <a:cxnLst>
                      <a:cxn ang="0">
                        <a:pos x="connsiteX0" y="connsiteY0"/>
                      </a:cxn>
                      <a:cxn ang="0">
                        <a:pos x="connsiteX1" y="connsiteY1"/>
                      </a:cxn>
                    </a:cxnLst>
                    <a:rect l="l" t="t" r="r" b="b"/>
                    <a:pathLst>
                      <a:path w="130279">
                        <a:moveTo>
                          <a:pt x="131061" y="0"/>
                        </a:moveTo>
                        <a:lnTo>
                          <a:pt x="0" y="0"/>
                        </a:lnTo>
                      </a:path>
                    </a:pathLst>
                  </a:custGeom>
                  <a:ln w="12700" cap="rnd">
                    <a:solidFill>
                      <a:schemeClr val="bg1"/>
                    </a:solidFill>
                    <a:prstDash val="solid"/>
                    <a:round/>
                  </a:ln>
                </p:spPr>
                <p:txBody>
                  <a:bodyPr rtlCol="0" anchor="ctr"/>
                  <a:lstStyle/>
                  <a:p>
                    <a:endParaRPr lang="en-GB" sz="1600"/>
                  </a:p>
                </p:txBody>
              </p:sp>
              <p:sp>
                <p:nvSpPr>
                  <p:cNvPr id="57" name="Freeform: Shape 357">
                    <a:extLst>
                      <a:ext uri="{FF2B5EF4-FFF2-40B4-BE49-F238E27FC236}">
                        <a16:creationId xmlns:a16="http://schemas.microsoft.com/office/drawing/2014/main" id="{2982CBE6-F7EE-4925-9392-620874FF045A}"/>
                      </a:ext>
                    </a:extLst>
                  </p:cNvPr>
                  <p:cNvSpPr/>
                  <p:nvPr/>
                </p:nvSpPr>
                <p:spPr>
                  <a:xfrm>
                    <a:off x="12094123" y="1950909"/>
                    <a:ext cx="130279" cy="13028"/>
                  </a:xfrm>
                  <a:custGeom>
                    <a:avLst/>
                    <a:gdLst>
                      <a:gd name="connsiteX0" fmla="*/ 131061 w 130279"/>
                      <a:gd name="connsiteY0" fmla="*/ 0 h 0"/>
                      <a:gd name="connsiteX1" fmla="*/ 0 w 130279"/>
                      <a:gd name="connsiteY1" fmla="*/ 0 h 0"/>
                    </a:gdLst>
                    <a:ahLst/>
                    <a:cxnLst>
                      <a:cxn ang="0">
                        <a:pos x="connsiteX0" y="connsiteY0"/>
                      </a:cxn>
                      <a:cxn ang="0">
                        <a:pos x="connsiteX1" y="connsiteY1"/>
                      </a:cxn>
                    </a:cxnLst>
                    <a:rect l="l" t="t" r="r" b="b"/>
                    <a:pathLst>
                      <a:path w="130279">
                        <a:moveTo>
                          <a:pt x="131061" y="0"/>
                        </a:moveTo>
                        <a:lnTo>
                          <a:pt x="0" y="0"/>
                        </a:lnTo>
                      </a:path>
                    </a:pathLst>
                  </a:custGeom>
                  <a:ln w="12700" cap="rnd">
                    <a:solidFill>
                      <a:schemeClr val="bg1"/>
                    </a:solidFill>
                    <a:prstDash val="solid"/>
                    <a:round/>
                  </a:ln>
                </p:spPr>
                <p:txBody>
                  <a:bodyPr rtlCol="0" anchor="ctr"/>
                  <a:lstStyle/>
                  <a:p>
                    <a:endParaRPr lang="en-GB" sz="1600"/>
                  </a:p>
                </p:txBody>
              </p:sp>
            </p:grpSp>
            <p:sp>
              <p:nvSpPr>
                <p:cNvPr id="55" name="Freeform: Shape 358">
                  <a:extLst>
                    <a:ext uri="{FF2B5EF4-FFF2-40B4-BE49-F238E27FC236}">
                      <a16:creationId xmlns:a16="http://schemas.microsoft.com/office/drawing/2014/main" id="{B8DD4AC0-5095-4AE6-B806-1ED0278EA83F}"/>
                    </a:ext>
                  </a:extLst>
                </p:cNvPr>
                <p:cNvSpPr/>
                <p:nvPr/>
              </p:nvSpPr>
              <p:spPr>
                <a:xfrm>
                  <a:off x="12040709" y="1838087"/>
                  <a:ext cx="234503" cy="195419"/>
                </a:xfrm>
                <a:custGeom>
                  <a:avLst/>
                  <a:gdLst>
                    <a:gd name="connsiteX0" fmla="*/ 237760 w 234502"/>
                    <a:gd name="connsiteY0" fmla="*/ 0 h 195419"/>
                    <a:gd name="connsiteX1" fmla="*/ 237760 w 234502"/>
                    <a:gd name="connsiteY1" fmla="*/ 167670 h 195419"/>
                    <a:gd name="connsiteX2" fmla="*/ 61753 w 234502"/>
                    <a:gd name="connsiteY2" fmla="*/ 167670 h 195419"/>
                    <a:gd name="connsiteX3" fmla="*/ 30095 w 234502"/>
                    <a:gd name="connsiteY3" fmla="*/ 203757 h 195419"/>
                    <a:gd name="connsiteX4" fmla="*/ 30095 w 234502"/>
                    <a:gd name="connsiteY4" fmla="*/ 167670 h 195419"/>
                    <a:gd name="connsiteX5" fmla="*/ 0 w 234502"/>
                    <a:gd name="connsiteY5" fmla="*/ 167670 h 195419"/>
                    <a:gd name="connsiteX6" fmla="*/ 0 w 234502"/>
                    <a:gd name="connsiteY6" fmla="*/ 0 h 19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502" h="195419">
                      <a:moveTo>
                        <a:pt x="237760" y="0"/>
                      </a:moveTo>
                      <a:lnTo>
                        <a:pt x="237760" y="167670"/>
                      </a:lnTo>
                      <a:lnTo>
                        <a:pt x="61753" y="167670"/>
                      </a:lnTo>
                      <a:lnTo>
                        <a:pt x="30095" y="203757"/>
                      </a:lnTo>
                      <a:lnTo>
                        <a:pt x="30095" y="167670"/>
                      </a:lnTo>
                      <a:lnTo>
                        <a:pt x="0" y="167670"/>
                      </a:lnTo>
                      <a:lnTo>
                        <a:pt x="0" y="0"/>
                      </a:lnTo>
                      <a:close/>
                    </a:path>
                  </a:pathLst>
                </a:custGeom>
                <a:noFill/>
                <a:ln w="12700" cap="rnd">
                  <a:solidFill>
                    <a:schemeClr val="bg1"/>
                  </a:solidFill>
                  <a:prstDash val="solid"/>
                  <a:round/>
                </a:ln>
              </p:spPr>
              <p:txBody>
                <a:bodyPr rtlCol="0" anchor="ctr"/>
                <a:lstStyle/>
                <a:p>
                  <a:endParaRPr lang="en-GB" sz="1600"/>
                </a:p>
              </p:txBody>
            </p:sp>
          </p:grpSp>
          <p:grpSp>
            <p:nvGrpSpPr>
              <p:cNvPr id="51" name="Graphic 9">
                <a:extLst>
                  <a:ext uri="{FF2B5EF4-FFF2-40B4-BE49-F238E27FC236}">
                    <a16:creationId xmlns:a16="http://schemas.microsoft.com/office/drawing/2014/main" id="{CA9CB10A-17F3-4636-8962-3C245A599F96}"/>
                  </a:ext>
                </a:extLst>
              </p:cNvPr>
              <p:cNvGrpSpPr/>
              <p:nvPr/>
            </p:nvGrpSpPr>
            <p:grpSpPr>
              <a:xfrm>
                <a:off x="11621209" y="1895801"/>
                <a:ext cx="195419" cy="273587"/>
                <a:chOff x="11621209" y="1895801"/>
                <a:chExt cx="195419" cy="273587"/>
              </a:xfrm>
              <a:noFill/>
            </p:grpSpPr>
            <p:sp>
              <p:nvSpPr>
                <p:cNvPr id="52" name="Freeform: Shape 360">
                  <a:extLst>
                    <a:ext uri="{FF2B5EF4-FFF2-40B4-BE49-F238E27FC236}">
                      <a16:creationId xmlns:a16="http://schemas.microsoft.com/office/drawing/2014/main" id="{9A25B63C-B5EC-4312-9243-E2FF3A768398}"/>
                    </a:ext>
                  </a:extLst>
                </p:cNvPr>
                <p:cNvSpPr/>
                <p:nvPr/>
              </p:nvSpPr>
              <p:spPr>
                <a:xfrm>
                  <a:off x="11633586" y="1895801"/>
                  <a:ext cx="182391" cy="221475"/>
                </a:xfrm>
                <a:custGeom>
                  <a:avLst/>
                  <a:gdLst>
                    <a:gd name="connsiteX0" fmla="*/ 192032 w 182391"/>
                    <a:gd name="connsiteY0" fmla="*/ 184345 h 221474"/>
                    <a:gd name="connsiteX1" fmla="*/ 173532 w 182391"/>
                    <a:gd name="connsiteY1" fmla="*/ 174314 h 221474"/>
                    <a:gd name="connsiteX2" fmla="*/ 173532 w 182391"/>
                    <a:gd name="connsiteY2" fmla="*/ 131191 h 221474"/>
                    <a:gd name="connsiteX3" fmla="*/ 184085 w 182391"/>
                    <a:gd name="connsiteY3" fmla="*/ 107611 h 221474"/>
                    <a:gd name="connsiteX4" fmla="*/ 184085 w 182391"/>
                    <a:gd name="connsiteY4" fmla="*/ 55238 h 221474"/>
                    <a:gd name="connsiteX5" fmla="*/ 128847 w 182391"/>
                    <a:gd name="connsiteY5" fmla="*/ 0 h 221474"/>
                    <a:gd name="connsiteX6" fmla="*/ 117642 w 182391"/>
                    <a:gd name="connsiteY6" fmla="*/ 0 h 221474"/>
                    <a:gd name="connsiteX7" fmla="*/ 62404 w 182391"/>
                    <a:gd name="connsiteY7" fmla="*/ 55238 h 221474"/>
                    <a:gd name="connsiteX8" fmla="*/ 62404 w 182391"/>
                    <a:gd name="connsiteY8" fmla="*/ 107611 h 221474"/>
                    <a:gd name="connsiteX9" fmla="*/ 72957 w 182391"/>
                    <a:gd name="connsiteY9" fmla="*/ 131191 h 221474"/>
                    <a:gd name="connsiteX10" fmla="*/ 72957 w 182391"/>
                    <a:gd name="connsiteY10" fmla="*/ 174314 h 221474"/>
                    <a:gd name="connsiteX11" fmla="*/ 0 w 182391"/>
                    <a:gd name="connsiteY11" fmla="*/ 221736 h 221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2391" h="221474">
                      <a:moveTo>
                        <a:pt x="192032" y="184345"/>
                      </a:moveTo>
                      <a:cubicBezTo>
                        <a:pt x="183954" y="179655"/>
                        <a:pt x="177440" y="176268"/>
                        <a:pt x="173532" y="174314"/>
                      </a:cubicBezTo>
                      <a:lnTo>
                        <a:pt x="173532" y="131191"/>
                      </a:lnTo>
                      <a:cubicBezTo>
                        <a:pt x="180177" y="125198"/>
                        <a:pt x="184085" y="116730"/>
                        <a:pt x="184085" y="107611"/>
                      </a:cubicBezTo>
                      <a:lnTo>
                        <a:pt x="184085" y="55238"/>
                      </a:lnTo>
                      <a:cubicBezTo>
                        <a:pt x="184085" y="24753"/>
                        <a:pt x="159332" y="0"/>
                        <a:pt x="128847" y="0"/>
                      </a:cubicBezTo>
                      <a:lnTo>
                        <a:pt x="117642" y="0"/>
                      </a:lnTo>
                      <a:cubicBezTo>
                        <a:pt x="87157" y="0"/>
                        <a:pt x="62404" y="24753"/>
                        <a:pt x="62404" y="55238"/>
                      </a:cubicBezTo>
                      <a:lnTo>
                        <a:pt x="62404" y="107611"/>
                      </a:lnTo>
                      <a:cubicBezTo>
                        <a:pt x="62404" y="116730"/>
                        <a:pt x="66312" y="125198"/>
                        <a:pt x="72957" y="131191"/>
                      </a:cubicBezTo>
                      <a:lnTo>
                        <a:pt x="72957" y="174314"/>
                      </a:lnTo>
                      <a:cubicBezTo>
                        <a:pt x="61492" y="180176"/>
                        <a:pt x="29704" y="197373"/>
                        <a:pt x="0" y="221736"/>
                      </a:cubicBezTo>
                    </a:path>
                  </a:pathLst>
                </a:custGeom>
                <a:noFill/>
                <a:ln w="12700" cap="flat">
                  <a:solidFill>
                    <a:schemeClr val="bg1"/>
                  </a:solidFill>
                  <a:prstDash val="solid"/>
                  <a:round/>
                </a:ln>
              </p:spPr>
              <p:txBody>
                <a:bodyPr rtlCol="0" anchor="ctr"/>
                <a:lstStyle/>
                <a:p>
                  <a:endParaRPr lang="en-GB" sz="1600"/>
                </a:p>
              </p:txBody>
            </p:sp>
            <p:sp>
              <p:nvSpPr>
                <p:cNvPr id="53" name="Freeform: Shape 361">
                  <a:extLst>
                    <a:ext uri="{FF2B5EF4-FFF2-40B4-BE49-F238E27FC236}">
                      <a16:creationId xmlns:a16="http://schemas.microsoft.com/office/drawing/2014/main" id="{86FBF627-159F-415F-8EF1-0D9E704E4E69}"/>
                    </a:ext>
                  </a:extLst>
                </p:cNvPr>
                <p:cNvSpPr/>
                <p:nvPr/>
              </p:nvSpPr>
              <p:spPr>
                <a:xfrm>
                  <a:off x="11621209" y="2117406"/>
                  <a:ext cx="13028" cy="52112"/>
                </a:xfrm>
                <a:custGeom>
                  <a:avLst/>
                  <a:gdLst>
                    <a:gd name="connsiteX0" fmla="*/ 12116 w 0"/>
                    <a:gd name="connsiteY0" fmla="*/ 0 h 52111"/>
                    <a:gd name="connsiteX1" fmla="*/ 0 w 0"/>
                    <a:gd name="connsiteY1" fmla="*/ 25795 h 52111"/>
                    <a:gd name="connsiteX2" fmla="*/ 0 w 0"/>
                    <a:gd name="connsiteY2" fmla="*/ 61622 h 52111"/>
                  </a:gdLst>
                  <a:ahLst/>
                  <a:cxnLst>
                    <a:cxn ang="0">
                      <a:pos x="connsiteX0" y="connsiteY0"/>
                    </a:cxn>
                    <a:cxn ang="0">
                      <a:pos x="connsiteX1" y="connsiteY1"/>
                    </a:cxn>
                    <a:cxn ang="0">
                      <a:pos x="connsiteX2" y="connsiteY2"/>
                    </a:cxn>
                  </a:cxnLst>
                  <a:rect l="l" t="t" r="r" b="b"/>
                  <a:pathLst>
                    <a:path h="52111">
                      <a:moveTo>
                        <a:pt x="12116" y="0"/>
                      </a:moveTo>
                      <a:cubicBezTo>
                        <a:pt x="4429" y="6253"/>
                        <a:pt x="0" y="15764"/>
                        <a:pt x="0" y="25795"/>
                      </a:cubicBezTo>
                      <a:lnTo>
                        <a:pt x="0" y="61622"/>
                      </a:lnTo>
                    </a:path>
                  </a:pathLst>
                </a:custGeom>
                <a:noFill/>
                <a:ln w="12700" cap="flat">
                  <a:solidFill>
                    <a:schemeClr val="bg1"/>
                  </a:solidFill>
                  <a:prstDash val="solid"/>
                  <a:round/>
                </a:ln>
              </p:spPr>
              <p:txBody>
                <a:bodyPr rtlCol="0" anchor="ctr"/>
                <a:lstStyle/>
                <a:p>
                  <a:endParaRPr lang="en-GB" sz="1600"/>
                </a:p>
              </p:txBody>
            </p:sp>
          </p:grpSp>
        </p:grpSp>
      </p:grpSp>
      <p:sp>
        <p:nvSpPr>
          <p:cNvPr id="61" name="Rectangle 60">
            <a:extLst>
              <a:ext uri="{FF2B5EF4-FFF2-40B4-BE49-F238E27FC236}">
                <a16:creationId xmlns:a16="http://schemas.microsoft.com/office/drawing/2014/main" id="{E2D61285-105B-4011-B223-528D1746A65F}"/>
              </a:ext>
            </a:extLst>
          </p:cNvPr>
          <p:cNvSpPr/>
          <p:nvPr userDrawn="1"/>
        </p:nvSpPr>
        <p:spPr>
          <a:xfrm>
            <a:off x="1454268" y="4533061"/>
            <a:ext cx="1526881" cy="318201"/>
          </a:xfrm>
          <a:prstGeom prst="rect">
            <a:avLst/>
          </a:prstGeom>
          <a:noFill/>
        </p:spPr>
        <p:txBody>
          <a:bodyPr wrap="square">
            <a:noAutofit/>
          </a:bodyPr>
          <a:lstStyle/>
          <a:p>
            <a:pPr defTabSz="816235">
              <a:defRPr/>
            </a:pPr>
            <a:r>
              <a:rPr lang="en-GB" sz="1600" b="1" cap="all" dirty="0">
                <a:solidFill>
                  <a:schemeClr val="bg1"/>
                </a:solidFill>
                <a:latin typeface="Century Gothic" panose="020B0502020202020204" pitchFamily="34" charset="0"/>
              </a:rPr>
              <a:t>Consulting</a:t>
            </a:r>
          </a:p>
        </p:txBody>
      </p:sp>
      <p:grpSp>
        <p:nvGrpSpPr>
          <p:cNvPr id="23" name="Group 22">
            <a:extLst>
              <a:ext uri="{FF2B5EF4-FFF2-40B4-BE49-F238E27FC236}">
                <a16:creationId xmlns:a16="http://schemas.microsoft.com/office/drawing/2014/main" id="{412B6A0A-ED42-4938-BD1B-B160A59C8B40}"/>
              </a:ext>
            </a:extLst>
          </p:cNvPr>
          <p:cNvGrpSpPr/>
          <p:nvPr userDrawn="1"/>
        </p:nvGrpSpPr>
        <p:grpSpPr>
          <a:xfrm>
            <a:off x="9766229" y="4476718"/>
            <a:ext cx="1880820" cy="430887"/>
            <a:chOff x="9766229" y="4226851"/>
            <a:chExt cx="1880820" cy="430887"/>
          </a:xfrm>
        </p:grpSpPr>
        <p:sp>
          <p:nvSpPr>
            <p:cNvPr id="62" name="Rectangle 61">
              <a:extLst>
                <a:ext uri="{FF2B5EF4-FFF2-40B4-BE49-F238E27FC236}">
                  <a16:creationId xmlns:a16="http://schemas.microsoft.com/office/drawing/2014/main" id="{6F921D75-1EDB-4896-B944-806B67A47F5D}"/>
                </a:ext>
              </a:extLst>
            </p:cNvPr>
            <p:cNvSpPr/>
            <p:nvPr userDrawn="1"/>
          </p:nvSpPr>
          <p:spPr>
            <a:xfrm>
              <a:off x="10170587" y="4226851"/>
              <a:ext cx="1476462" cy="430887"/>
            </a:xfrm>
            <a:prstGeom prst="rect">
              <a:avLst/>
            </a:prstGeom>
          </p:spPr>
          <p:txBody>
            <a:bodyPr wrap="square" lIns="144000">
              <a:spAutoFit/>
            </a:bodyPr>
            <a:lstStyle/>
            <a:p>
              <a:pPr lvl="0" algn="l">
                <a:spcBef>
                  <a:spcPts val="600"/>
                </a:spcBef>
                <a:spcAft>
                  <a:spcPts val="600"/>
                </a:spcAft>
              </a:pPr>
              <a:r>
                <a:rPr lang="en-US" sz="1100" dirty="0">
                  <a:solidFill>
                    <a:srgbClr val="FFFFFF"/>
                  </a:solidFill>
                  <a:latin typeface="Century Gothic" panose="020B0502020202020204" pitchFamily="34" charset="0"/>
                </a:rPr>
                <a:t>RISK, REGULATORY </a:t>
              </a:r>
              <a:br>
                <a:rPr lang="en-US" sz="1100" dirty="0">
                  <a:solidFill>
                    <a:srgbClr val="FFFFFF"/>
                  </a:solidFill>
                  <a:latin typeface="Century Gothic" panose="020B0502020202020204" pitchFamily="34" charset="0"/>
                </a:rPr>
              </a:br>
              <a:r>
                <a:rPr lang="en-US" sz="1100" dirty="0">
                  <a:solidFill>
                    <a:srgbClr val="FFFFFF"/>
                  </a:solidFill>
                  <a:latin typeface="Century Gothic" panose="020B0502020202020204" pitchFamily="34" charset="0"/>
                </a:rPr>
                <a:t>&amp; COMPLIANCE</a:t>
              </a:r>
            </a:p>
          </p:txBody>
        </p:sp>
        <p:grpSp>
          <p:nvGrpSpPr>
            <p:cNvPr id="63" name="Group 62">
              <a:extLst>
                <a:ext uri="{FF2B5EF4-FFF2-40B4-BE49-F238E27FC236}">
                  <a16:creationId xmlns:a16="http://schemas.microsoft.com/office/drawing/2014/main" id="{CEC74F8E-C767-4CE5-A14B-70A4ABB5FC2D}"/>
                </a:ext>
              </a:extLst>
            </p:cNvPr>
            <p:cNvGrpSpPr/>
            <p:nvPr userDrawn="1"/>
          </p:nvGrpSpPr>
          <p:grpSpPr>
            <a:xfrm>
              <a:off x="9766229" y="4245892"/>
              <a:ext cx="404358" cy="392805"/>
              <a:chOff x="9871351" y="2517379"/>
              <a:chExt cx="463688" cy="450440"/>
            </a:xfrm>
          </p:grpSpPr>
          <p:sp>
            <p:nvSpPr>
              <p:cNvPr id="64" name="Freeform: Shape 190">
                <a:extLst>
                  <a:ext uri="{FF2B5EF4-FFF2-40B4-BE49-F238E27FC236}">
                    <a16:creationId xmlns:a16="http://schemas.microsoft.com/office/drawing/2014/main" id="{865A4F67-306B-49F7-96EE-2F9E99E1521B}"/>
                  </a:ext>
                </a:extLst>
              </p:cNvPr>
              <p:cNvSpPr/>
              <p:nvPr/>
            </p:nvSpPr>
            <p:spPr>
              <a:xfrm>
                <a:off x="10108097" y="2675961"/>
                <a:ext cx="13248" cy="158979"/>
              </a:xfrm>
              <a:custGeom>
                <a:avLst/>
                <a:gdLst>
                  <a:gd name="connsiteX0" fmla="*/ 0 w 0"/>
                  <a:gd name="connsiteY0" fmla="*/ 0 h 158978"/>
                  <a:gd name="connsiteX1" fmla="*/ 0 w 0"/>
                  <a:gd name="connsiteY1" fmla="*/ 163351 h 158978"/>
                </a:gdLst>
                <a:ahLst/>
                <a:cxnLst>
                  <a:cxn ang="0">
                    <a:pos x="connsiteX0" y="connsiteY0"/>
                  </a:cxn>
                  <a:cxn ang="0">
                    <a:pos x="connsiteX1" y="connsiteY1"/>
                  </a:cxn>
                </a:cxnLst>
                <a:rect l="l" t="t" r="r" b="b"/>
                <a:pathLst>
                  <a:path h="158978">
                    <a:moveTo>
                      <a:pt x="0" y="0"/>
                    </a:moveTo>
                    <a:lnTo>
                      <a:pt x="0" y="163351"/>
                    </a:lnTo>
                  </a:path>
                </a:pathLst>
              </a:custGeom>
              <a:ln w="12700" cap="rnd">
                <a:solidFill>
                  <a:schemeClr val="bg1"/>
                </a:solidFill>
                <a:prstDash val="solid"/>
                <a:round/>
              </a:ln>
            </p:spPr>
            <p:txBody>
              <a:bodyPr rtlCol="0" anchor="ctr"/>
              <a:lstStyle/>
              <a:p>
                <a:endParaRPr lang="en-GB" sz="1600"/>
              </a:p>
            </p:txBody>
          </p:sp>
          <p:sp>
            <p:nvSpPr>
              <p:cNvPr id="65" name="Freeform: Shape 191">
                <a:extLst>
                  <a:ext uri="{FF2B5EF4-FFF2-40B4-BE49-F238E27FC236}">
                    <a16:creationId xmlns:a16="http://schemas.microsoft.com/office/drawing/2014/main" id="{00FA54F4-F0AC-4B0F-B034-096EC6108F13}"/>
                  </a:ext>
                </a:extLst>
              </p:cNvPr>
              <p:cNvSpPr/>
              <p:nvPr/>
            </p:nvSpPr>
            <p:spPr>
              <a:xfrm>
                <a:off x="10101605" y="2875214"/>
                <a:ext cx="13248" cy="13248"/>
              </a:xfrm>
              <a:custGeom>
                <a:avLst/>
                <a:gdLst>
                  <a:gd name="connsiteX0" fmla="*/ 12984 w 0"/>
                  <a:gd name="connsiteY0" fmla="*/ 6492 h 0"/>
                  <a:gd name="connsiteX1" fmla="*/ 6492 w 0"/>
                  <a:gd name="connsiteY1" fmla="*/ 12983 h 0"/>
                  <a:gd name="connsiteX2" fmla="*/ 0 w 0"/>
                  <a:gd name="connsiteY2" fmla="*/ 6492 h 0"/>
                  <a:gd name="connsiteX3" fmla="*/ 6492 w 0"/>
                  <a:gd name="connsiteY3" fmla="*/ 0 h 0"/>
                  <a:gd name="connsiteX4" fmla="*/ 12984 w 0"/>
                  <a:gd name="connsiteY4" fmla="*/ 6492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12984" y="6492"/>
                    </a:moveTo>
                    <a:cubicBezTo>
                      <a:pt x="12984" y="10077"/>
                      <a:pt x="10077" y="12983"/>
                      <a:pt x="6492" y="12983"/>
                    </a:cubicBezTo>
                    <a:cubicBezTo>
                      <a:pt x="2907" y="12983"/>
                      <a:pt x="0" y="10077"/>
                      <a:pt x="0" y="6492"/>
                    </a:cubicBezTo>
                    <a:cubicBezTo>
                      <a:pt x="0" y="2906"/>
                      <a:pt x="2907" y="0"/>
                      <a:pt x="6492" y="0"/>
                    </a:cubicBezTo>
                    <a:cubicBezTo>
                      <a:pt x="10077" y="0"/>
                      <a:pt x="12984" y="2906"/>
                      <a:pt x="12984" y="6492"/>
                    </a:cubicBezTo>
                    <a:close/>
                  </a:path>
                </a:pathLst>
              </a:custGeom>
              <a:noFill/>
              <a:ln w="12700" cap="rnd">
                <a:solidFill>
                  <a:schemeClr val="bg1"/>
                </a:solidFill>
                <a:prstDash val="solid"/>
                <a:round/>
              </a:ln>
            </p:spPr>
            <p:txBody>
              <a:bodyPr rtlCol="0" anchor="ctr"/>
              <a:lstStyle/>
              <a:p>
                <a:endParaRPr lang="en-GB" sz="1600"/>
              </a:p>
            </p:txBody>
          </p:sp>
          <p:sp>
            <p:nvSpPr>
              <p:cNvPr id="66" name="Freeform: Shape 192">
                <a:extLst>
                  <a:ext uri="{FF2B5EF4-FFF2-40B4-BE49-F238E27FC236}">
                    <a16:creationId xmlns:a16="http://schemas.microsoft.com/office/drawing/2014/main" id="{0CBBADB4-8575-441D-AB29-A6FF8E5F2654}"/>
                  </a:ext>
                </a:extLst>
              </p:cNvPr>
              <p:cNvSpPr/>
              <p:nvPr/>
            </p:nvSpPr>
            <p:spPr>
              <a:xfrm>
                <a:off x="9871351" y="2517379"/>
                <a:ext cx="463688" cy="450440"/>
              </a:xfrm>
              <a:custGeom>
                <a:avLst/>
                <a:gdLst>
                  <a:gd name="connsiteX0" fmla="*/ 0 w 463688"/>
                  <a:gd name="connsiteY0" fmla="*/ 451235 h 450440"/>
                  <a:gd name="connsiteX1" fmla="*/ 236747 w 463688"/>
                  <a:gd name="connsiteY1" fmla="*/ 0 h 450440"/>
                  <a:gd name="connsiteX2" fmla="*/ 473493 w 463688"/>
                  <a:gd name="connsiteY2" fmla="*/ 451235 h 450440"/>
                </a:gdLst>
                <a:ahLst/>
                <a:cxnLst>
                  <a:cxn ang="0">
                    <a:pos x="connsiteX0" y="connsiteY0"/>
                  </a:cxn>
                  <a:cxn ang="0">
                    <a:pos x="connsiteX1" y="connsiteY1"/>
                  </a:cxn>
                  <a:cxn ang="0">
                    <a:pos x="connsiteX2" y="connsiteY2"/>
                  </a:cxn>
                </a:cxnLst>
                <a:rect l="l" t="t" r="r" b="b"/>
                <a:pathLst>
                  <a:path w="463688" h="450440">
                    <a:moveTo>
                      <a:pt x="0" y="451235"/>
                    </a:moveTo>
                    <a:lnTo>
                      <a:pt x="236747" y="0"/>
                    </a:lnTo>
                    <a:lnTo>
                      <a:pt x="473493" y="451235"/>
                    </a:lnTo>
                    <a:close/>
                  </a:path>
                </a:pathLst>
              </a:custGeom>
              <a:noFill/>
              <a:ln w="12700" cap="rnd">
                <a:solidFill>
                  <a:schemeClr val="bg1"/>
                </a:solidFill>
                <a:prstDash val="solid"/>
                <a:round/>
              </a:ln>
            </p:spPr>
            <p:txBody>
              <a:bodyPr rtlCol="0" anchor="ctr"/>
              <a:lstStyle/>
              <a:p>
                <a:endParaRPr lang="en-GB" sz="1600"/>
              </a:p>
            </p:txBody>
          </p:sp>
        </p:grpSp>
      </p:grpSp>
      <p:grpSp>
        <p:nvGrpSpPr>
          <p:cNvPr id="22" name="Group 21">
            <a:extLst>
              <a:ext uri="{FF2B5EF4-FFF2-40B4-BE49-F238E27FC236}">
                <a16:creationId xmlns:a16="http://schemas.microsoft.com/office/drawing/2014/main" id="{F5ADA6D6-4D99-40E1-9BB7-D08364FE1724}"/>
              </a:ext>
            </a:extLst>
          </p:cNvPr>
          <p:cNvGrpSpPr/>
          <p:nvPr userDrawn="1"/>
        </p:nvGrpSpPr>
        <p:grpSpPr>
          <a:xfrm>
            <a:off x="5288197" y="4476718"/>
            <a:ext cx="1990259" cy="430887"/>
            <a:chOff x="5626501" y="4226851"/>
            <a:chExt cx="1990259" cy="430887"/>
          </a:xfrm>
        </p:grpSpPr>
        <p:sp>
          <p:nvSpPr>
            <p:cNvPr id="68" name="Rectangle 67">
              <a:extLst>
                <a:ext uri="{FF2B5EF4-FFF2-40B4-BE49-F238E27FC236}">
                  <a16:creationId xmlns:a16="http://schemas.microsoft.com/office/drawing/2014/main" id="{2BBE459A-4913-44E9-9F2E-5E1756B1D43B}"/>
                </a:ext>
              </a:extLst>
            </p:cNvPr>
            <p:cNvSpPr/>
            <p:nvPr/>
          </p:nvSpPr>
          <p:spPr>
            <a:xfrm>
              <a:off x="6090206" y="4226851"/>
              <a:ext cx="1526554" cy="430887"/>
            </a:xfrm>
            <a:prstGeom prst="rect">
              <a:avLst/>
            </a:prstGeom>
          </p:spPr>
          <p:txBody>
            <a:bodyPr wrap="square" lIns="144000">
              <a:spAutoFit/>
            </a:bodyPr>
            <a:lstStyle/>
            <a:p>
              <a:pPr lvl="0" algn="l">
                <a:spcBef>
                  <a:spcPts val="600"/>
                </a:spcBef>
                <a:spcAft>
                  <a:spcPts val="600"/>
                </a:spcAft>
              </a:pPr>
              <a:r>
                <a:rPr lang="en-US" sz="1100" dirty="0">
                  <a:solidFill>
                    <a:srgbClr val="FFFFFF"/>
                  </a:solidFill>
                  <a:latin typeface="Century Gothic" panose="020B0502020202020204" pitchFamily="34" charset="0"/>
                </a:rPr>
                <a:t>TRANSFORMATION </a:t>
              </a:r>
              <a:br>
                <a:rPr lang="en-US" sz="1100" dirty="0">
                  <a:solidFill>
                    <a:srgbClr val="FFFFFF"/>
                  </a:solidFill>
                  <a:latin typeface="Century Gothic" panose="020B0502020202020204" pitchFamily="34" charset="0"/>
                </a:rPr>
              </a:br>
              <a:r>
                <a:rPr lang="en-US" sz="1100" dirty="0">
                  <a:solidFill>
                    <a:srgbClr val="FFFFFF"/>
                  </a:solidFill>
                  <a:latin typeface="Century Gothic" panose="020B0502020202020204" pitchFamily="34" charset="0"/>
                </a:rPr>
                <a:t>SERVICES</a:t>
              </a:r>
            </a:p>
          </p:txBody>
        </p:sp>
        <p:grpSp>
          <p:nvGrpSpPr>
            <p:cNvPr id="19" name="Group 18">
              <a:extLst>
                <a:ext uri="{FF2B5EF4-FFF2-40B4-BE49-F238E27FC236}">
                  <a16:creationId xmlns:a16="http://schemas.microsoft.com/office/drawing/2014/main" id="{29D57B36-C1E1-4988-AD5B-629CBB8F3F28}"/>
                </a:ext>
              </a:extLst>
            </p:cNvPr>
            <p:cNvGrpSpPr/>
            <p:nvPr userDrawn="1"/>
          </p:nvGrpSpPr>
          <p:grpSpPr>
            <a:xfrm>
              <a:off x="5626501" y="4229474"/>
              <a:ext cx="463705" cy="425641"/>
              <a:chOff x="5717324" y="3934620"/>
              <a:chExt cx="526593" cy="483367"/>
            </a:xfrm>
          </p:grpSpPr>
          <p:grpSp>
            <p:nvGrpSpPr>
              <p:cNvPr id="70" name="Graphic 8">
                <a:extLst>
                  <a:ext uri="{FF2B5EF4-FFF2-40B4-BE49-F238E27FC236}">
                    <a16:creationId xmlns:a16="http://schemas.microsoft.com/office/drawing/2014/main" id="{4D780316-88C2-4B95-AC45-7C10FB62B68A}"/>
                  </a:ext>
                </a:extLst>
              </p:cNvPr>
              <p:cNvGrpSpPr/>
              <p:nvPr/>
            </p:nvGrpSpPr>
            <p:grpSpPr>
              <a:xfrm>
                <a:off x="5717324" y="3934620"/>
                <a:ext cx="372882" cy="483367"/>
                <a:chOff x="670127" y="4633494"/>
                <a:chExt cx="427594" cy="554289"/>
              </a:xfrm>
              <a:noFill/>
            </p:grpSpPr>
            <p:sp>
              <p:nvSpPr>
                <p:cNvPr id="72" name="Freeform: Shape 541">
                  <a:extLst>
                    <a:ext uri="{FF2B5EF4-FFF2-40B4-BE49-F238E27FC236}">
                      <a16:creationId xmlns:a16="http://schemas.microsoft.com/office/drawing/2014/main" id="{568CA89A-A01F-413A-96F8-4BBAFDA20A58}"/>
                    </a:ext>
                  </a:extLst>
                </p:cNvPr>
                <p:cNvSpPr/>
                <p:nvPr/>
              </p:nvSpPr>
              <p:spPr>
                <a:xfrm>
                  <a:off x="784311" y="4747677"/>
                  <a:ext cx="269226" cy="332573"/>
                </a:xfrm>
                <a:custGeom>
                  <a:avLst/>
                  <a:gdLst>
                    <a:gd name="connsiteX0" fmla="*/ 278094 w 269225"/>
                    <a:gd name="connsiteY0" fmla="*/ 302325 h 332573"/>
                    <a:gd name="connsiteX1" fmla="*/ 170404 w 269225"/>
                    <a:gd name="connsiteY1" fmla="*/ 340650 h 332573"/>
                    <a:gd name="connsiteX2" fmla="*/ 0 w 269225"/>
                    <a:gd name="connsiteY2" fmla="*/ 170404 h 332573"/>
                    <a:gd name="connsiteX3" fmla="*/ 170404 w 269225"/>
                    <a:gd name="connsiteY3" fmla="*/ 0 h 332573"/>
                    <a:gd name="connsiteX4" fmla="*/ 265742 w 269225"/>
                    <a:gd name="connsiteY4" fmla="*/ 29140 h 332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5" h="332573">
                      <a:moveTo>
                        <a:pt x="278094" y="302325"/>
                      </a:moveTo>
                      <a:cubicBezTo>
                        <a:pt x="248796" y="326238"/>
                        <a:pt x="211263" y="340650"/>
                        <a:pt x="170404" y="340650"/>
                      </a:cubicBezTo>
                      <a:cubicBezTo>
                        <a:pt x="76333" y="340650"/>
                        <a:pt x="0" y="264316"/>
                        <a:pt x="0" y="170404"/>
                      </a:cubicBezTo>
                      <a:cubicBezTo>
                        <a:pt x="0" y="76175"/>
                        <a:pt x="76333" y="0"/>
                        <a:pt x="170404" y="0"/>
                      </a:cubicBezTo>
                      <a:cubicBezTo>
                        <a:pt x="205720" y="0"/>
                        <a:pt x="238502" y="10769"/>
                        <a:pt x="265742" y="29140"/>
                      </a:cubicBezTo>
                    </a:path>
                  </a:pathLst>
                </a:custGeom>
                <a:noFill/>
                <a:ln w="12700" cap="rnd">
                  <a:solidFill>
                    <a:schemeClr val="bg1"/>
                  </a:solidFill>
                  <a:prstDash val="solid"/>
                  <a:round/>
                </a:ln>
              </p:spPr>
              <p:txBody>
                <a:bodyPr rtlCol="0" anchor="ctr"/>
                <a:lstStyle/>
                <a:p>
                  <a:endParaRPr lang="en-GB" sz="1600"/>
                </a:p>
              </p:txBody>
            </p:sp>
            <p:sp>
              <p:nvSpPr>
                <p:cNvPr id="73" name="Freeform: Shape 542">
                  <a:extLst>
                    <a:ext uri="{FF2B5EF4-FFF2-40B4-BE49-F238E27FC236}">
                      <a16:creationId xmlns:a16="http://schemas.microsoft.com/office/drawing/2014/main" id="{8B04CCEC-90AB-471F-A0CD-A2787E6D5277}"/>
                    </a:ext>
                  </a:extLst>
                </p:cNvPr>
                <p:cNvSpPr/>
                <p:nvPr/>
              </p:nvSpPr>
              <p:spPr>
                <a:xfrm>
                  <a:off x="670127" y="4633494"/>
                  <a:ext cx="427594" cy="554289"/>
                </a:xfrm>
                <a:custGeom>
                  <a:avLst/>
                  <a:gdLst>
                    <a:gd name="connsiteX0" fmla="*/ 422526 w 427593"/>
                    <a:gd name="connsiteY0" fmla="*/ 87102 h 554288"/>
                    <a:gd name="connsiteX1" fmla="*/ 327980 w 427593"/>
                    <a:gd name="connsiteY1" fmla="*/ 47510 h 554288"/>
                    <a:gd name="connsiteX2" fmla="*/ 327980 w 427593"/>
                    <a:gd name="connsiteY2" fmla="*/ 22647 h 554288"/>
                    <a:gd name="connsiteX3" fmla="*/ 305334 w 427593"/>
                    <a:gd name="connsiteY3" fmla="*/ 0 h 554288"/>
                    <a:gd name="connsiteX4" fmla="*/ 263525 w 427593"/>
                    <a:gd name="connsiteY4" fmla="*/ 0 h 554288"/>
                    <a:gd name="connsiteX5" fmla="*/ 240878 w 427593"/>
                    <a:gd name="connsiteY5" fmla="*/ 22647 h 554288"/>
                    <a:gd name="connsiteX6" fmla="*/ 240878 w 427593"/>
                    <a:gd name="connsiteY6" fmla="*/ 47510 h 554288"/>
                    <a:gd name="connsiteX7" fmla="*/ 157418 w 427593"/>
                    <a:gd name="connsiteY7" fmla="*/ 79659 h 554288"/>
                    <a:gd name="connsiteX8" fmla="*/ 139206 w 427593"/>
                    <a:gd name="connsiteY8" fmla="*/ 61447 h 554288"/>
                    <a:gd name="connsiteX9" fmla="*/ 107215 w 427593"/>
                    <a:gd name="connsiteY9" fmla="*/ 61447 h 554288"/>
                    <a:gd name="connsiteX10" fmla="*/ 77600 w 427593"/>
                    <a:gd name="connsiteY10" fmla="*/ 90903 h 554288"/>
                    <a:gd name="connsiteX11" fmla="*/ 77600 w 427593"/>
                    <a:gd name="connsiteY11" fmla="*/ 123052 h 554288"/>
                    <a:gd name="connsiteX12" fmla="*/ 92804 w 427593"/>
                    <a:gd name="connsiteY12" fmla="*/ 138256 h 554288"/>
                    <a:gd name="connsiteX13" fmla="*/ 47194 w 427593"/>
                    <a:gd name="connsiteY13" fmla="*/ 240878 h 554288"/>
                    <a:gd name="connsiteX14" fmla="*/ 22805 w 427593"/>
                    <a:gd name="connsiteY14" fmla="*/ 240878 h 554288"/>
                    <a:gd name="connsiteX15" fmla="*/ 0 w 427593"/>
                    <a:gd name="connsiteY15" fmla="*/ 263683 h 554288"/>
                    <a:gd name="connsiteX16" fmla="*/ 0 w 427593"/>
                    <a:gd name="connsiteY16" fmla="*/ 305334 h 554288"/>
                    <a:gd name="connsiteX17" fmla="*/ 22805 w 427593"/>
                    <a:gd name="connsiteY17" fmla="*/ 328139 h 554288"/>
                    <a:gd name="connsiteX18" fmla="*/ 47510 w 427593"/>
                    <a:gd name="connsiteY18" fmla="*/ 328139 h 554288"/>
                    <a:gd name="connsiteX19" fmla="*/ 87102 w 427593"/>
                    <a:gd name="connsiteY19" fmla="*/ 422685 h 554288"/>
                    <a:gd name="connsiteX20" fmla="*/ 70791 w 427593"/>
                    <a:gd name="connsiteY20" fmla="*/ 438838 h 554288"/>
                    <a:gd name="connsiteX21" fmla="*/ 70791 w 427593"/>
                    <a:gd name="connsiteY21" fmla="*/ 470987 h 554288"/>
                    <a:gd name="connsiteX22" fmla="*/ 100405 w 427593"/>
                    <a:gd name="connsiteY22" fmla="*/ 500602 h 554288"/>
                    <a:gd name="connsiteX23" fmla="*/ 132396 w 427593"/>
                    <a:gd name="connsiteY23" fmla="*/ 500602 h 554288"/>
                    <a:gd name="connsiteX24" fmla="*/ 149183 w 427593"/>
                    <a:gd name="connsiteY24" fmla="*/ 483815 h 554288"/>
                    <a:gd name="connsiteX25" fmla="*/ 241036 w 427593"/>
                    <a:gd name="connsiteY25" fmla="*/ 521506 h 554288"/>
                    <a:gd name="connsiteX26" fmla="*/ 241036 w 427593"/>
                    <a:gd name="connsiteY26" fmla="*/ 546370 h 554288"/>
                    <a:gd name="connsiteX27" fmla="*/ 263683 w 427593"/>
                    <a:gd name="connsiteY27" fmla="*/ 569017 h 554288"/>
                    <a:gd name="connsiteX28" fmla="*/ 305492 w 427593"/>
                    <a:gd name="connsiteY28" fmla="*/ 569017 h 554288"/>
                    <a:gd name="connsiteX29" fmla="*/ 328139 w 427593"/>
                    <a:gd name="connsiteY29" fmla="*/ 546370 h 554288"/>
                    <a:gd name="connsiteX30" fmla="*/ 328139 w 427593"/>
                    <a:gd name="connsiteY30" fmla="*/ 521506 h 554288"/>
                    <a:gd name="connsiteX31" fmla="*/ 430920 w 427593"/>
                    <a:gd name="connsiteY31" fmla="*/ 475896 h 554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27593" h="554288">
                      <a:moveTo>
                        <a:pt x="422526" y="87102"/>
                      </a:moveTo>
                      <a:cubicBezTo>
                        <a:pt x="394812" y="67623"/>
                        <a:pt x="362663" y="53845"/>
                        <a:pt x="327980" y="47510"/>
                      </a:cubicBezTo>
                      <a:lnTo>
                        <a:pt x="327980" y="22647"/>
                      </a:lnTo>
                      <a:cubicBezTo>
                        <a:pt x="327980" y="10136"/>
                        <a:pt x="317845" y="0"/>
                        <a:pt x="305334" y="0"/>
                      </a:cubicBezTo>
                      <a:lnTo>
                        <a:pt x="263525" y="0"/>
                      </a:lnTo>
                      <a:cubicBezTo>
                        <a:pt x="251013" y="0"/>
                        <a:pt x="240878" y="10136"/>
                        <a:pt x="240878" y="22647"/>
                      </a:cubicBezTo>
                      <a:lnTo>
                        <a:pt x="240878" y="47510"/>
                      </a:lnTo>
                      <a:cubicBezTo>
                        <a:pt x="210788" y="52895"/>
                        <a:pt x="182598" y="64139"/>
                        <a:pt x="157418" y="79659"/>
                      </a:cubicBezTo>
                      <a:lnTo>
                        <a:pt x="139206" y="61447"/>
                      </a:lnTo>
                      <a:cubicBezTo>
                        <a:pt x="130337" y="52420"/>
                        <a:pt x="116084" y="52420"/>
                        <a:pt x="107215" y="61447"/>
                      </a:cubicBezTo>
                      <a:lnTo>
                        <a:pt x="77600" y="90903"/>
                      </a:lnTo>
                      <a:cubicBezTo>
                        <a:pt x="68732" y="99930"/>
                        <a:pt x="68732" y="114184"/>
                        <a:pt x="77600" y="123052"/>
                      </a:cubicBezTo>
                      <a:lnTo>
                        <a:pt x="92804" y="138256"/>
                      </a:lnTo>
                      <a:cubicBezTo>
                        <a:pt x="70157" y="167870"/>
                        <a:pt x="54320" y="202711"/>
                        <a:pt x="47194" y="240878"/>
                      </a:cubicBezTo>
                      <a:lnTo>
                        <a:pt x="22805" y="240878"/>
                      </a:lnTo>
                      <a:cubicBezTo>
                        <a:pt x="10294" y="240878"/>
                        <a:pt x="0" y="251172"/>
                        <a:pt x="0" y="263683"/>
                      </a:cubicBezTo>
                      <a:lnTo>
                        <a:pt x="0" y="305334"/>
                      </a:lnTo>
                      <a:cubicBezTo>
                        <a:pt x="0" y="317845"/>
                        <a:pt x="10294" y="328139"/>
                        <a:pt x="22805" y="328139"/>
                      </a:cubicBezTo>
                      <a:lnTo>
                        <a:pt x="47510" y="328139"/>
                      </a:lnTo>
                      <a:cubicBezTo>
                        <a:pt x="53845" y="362821"/>
                        <a:pt x="67623" y="394812"/>
                        <a:pt x="87102" y="422685"/>
                      </a:cubicBezTo>
                      <a:lnTo>
                        <a:pt x="70791" y="438838"/>
                      </a:lnTo>
                      <a:cubicBezTo>
                        <a:pt x="61922" y="447865"/>
                        <a:pt x="61922" y="462118"/>
                        <a:pt x="70791" y="470987"/>
                      </a:cubicBezTo>
                      <a:lnTo>
                        <a:pt x="100405" y="500602"/>
                      </a:lnTo>
                      <a:cubicBezTo>
                        <a:pt x="109274" y="509470"/>
                        <a:pt x="123527" y="509470"/>
                        <a:pt x="132396" y="500602"/>
                      </a:cubicBezTo>
                      <a:lnTo>
                        <a:pt x="149183" y="483815"/>
                      </a:lnTo>
                      <a:cubicBezTo>
                        <a:pt x="176422" y="502502"/>
                        <a:pt x="207462" y="515330"/>
                        <a:pt x="241036" y="521506"/>
                      </a:cubicBezTo>
                      <a:lnTo>
                        <a:pt x="241036" y="546370"/>
                      </a:lnTo>
                      <a:cubicBezTo>
                        <a:pt x="241036" y="558881"/>
                        <a:pt x="251172" y="569017"/>
                        <a:pt x="263683" y="569017"/>
                      </a:cubicBezTo>
                      <a:lnTo>
                        <a:pt x="305492" y="569017"/>
                      </a:lnTo>
                      <a:cubicBezTo>
                        <a:pt x="318003" y="569017"/>
                        <a:pt x="328139" y="558881"/>
                        <a:pt x="328139" y="546370"/>
                      </a:cubicBezTo>
                      <a:lnTo>
                        <a:pt x="328139" y="521506"/>
                      </a:lnTo>
                      <a:cubicBezTo>
                        <a:pt x="366306" y="514696"/>
                        <a:pt x="401305" y="498701"/>
                        <a:pt x="430920" y="475896"/>
                      </a:cubicBezTo>
                    </a:path>
                  </a:pathLst>
                </a:custGeom>
                <a:noFill/>
                <a:ln w="12700" cap="rnd">
                  <a:solidFill>
                    <a:schemeClr val="bg1"/>
                  </a:solidFill>
                  <a:prstDash val="solid"/>
                  <a:round/>
                </a:ln>
              </p:spPr>
              <p:txBody>
                <a:bodyPr rtlCol="0" anchor="ctr"/>
                <a:lstStyle/>
                <a:p>
                  <a:endParaRPr lang="en-GB" sz="1600"/>
                </a:p>
              </p:txBody>
            </p:sp>
          </p:grpSp>
          <p:sp>
            <p:nvSpPr>
              <p:cNvPr id="71" name="Freeform: Shape 543">
                <a:extLst>
                  <a:ext uri="{FF2B5EF4-FFF2-40B4-BE49-F238E27FC236}">
                    <a16:creationId xmlns:a16="http://schemas.microsoft.com/office/drawing/2014/main" id="{0DB9AC87-C17A-4175-AA08-D0C8F2752640}"/>
                  </a:ext>
                </a:extLst>
              </p:cNvPr>
              <p:cNvSpPr/>
              <p:nvPr/>
            </p:nvSpPr>
            <p:spPr>
              <a:xfrm>
                <a:off x="5967708" y="4088745"/>
                <a:ext cx="276209" cy="179537"/>
              </a:xfrm>
              <a:custGeom>
                <a:avLst/>
                <a:gdLst>
                  <a:gd name="connsiteX0" fmla="*/ 0 w 316736"/>
                  <a:gd name="connsiteY0" fmla="*/ 52262 h 205878"/>
                  <a:gd name="connsiteX1" fmla="*/ 168504 w 316736"/>
                  <a:gd name="connsiteY1" fmla="*/ 52262 h 205878"/>
                  <a:gd name="connsiteX2" fmla="*/ 168504 w 316736"/>
                  <a:gd name="connsiteY2" fmla="*/ 0 h 205878"/>
                  <a:gd name="connsiteX3" fmla="*/ 248480 w 316736"/>
                  <a:gd name="connsiteY3" fmla="*/ 53845 h 205878"/>
                  <a:gd name="connsiteX4" fmla="*/ 328456 w 316736"/>
                  <a:gd name="connsiteY4" fmla="*/ 107690 h 205878"/>
                  <a:gd name="connsiteX5" fmla="*/ 248480 w 316736"/>
                  <a:gd name="connsiteY5" fmla="*/ 161535 h 205878"/>
                  <a:gd name="connsiteX6" fmla="*/ 168504 w 316736"/>
                  <a:gd name="connsiteY6" fmla="*/ 215381 h 205878"/>
                  <a:gd name="connsiteX7" fmla="*/ 168504 w 316736"/>
                  <a:gd name="connsiteY7" fmla="*/ 163278 h 205878"/>
                  <a:gd name="connsiteX8" fmla="*/ 0 w 316736"/>
                  <a:gd name="connsiteY8" fmla="*/ 163278 h 205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736" h="205878">
                    <a:moveTo>
                      <a:pt x="0" y="52262"/>
                    </a:moveTo>
                    <a:lnTo>
                      <a:pt x="168504" y="52262"/>
                    </a:lnTo>
                    <a:lnTo>
                      <a:pt x="168504" y="0"/>
                    </a:lnTo>
                    <a:lnTo>
                      <a:pt x="248480" y="53845"/>
                    </a:lnTo>
                    <a:lnTo>
                      <a:pt x="328456" y="107690"/>
                    </a:lnTo>
                    <a:lnTo>
                      <a:pt x="248480" y="161535"/>
                    </a:lnTo>
                    <a:lnTo>
                      <a:pt x="168504" y="215381"/>
                    </a:lnTo>
                    <a:lnTo>
                      <a:pt x="168504" y="163278"/>
                    </a:lnTo>
                    <a:lnTo>
                      <a:pt x="0" y="163278"/>
                    </a:lnTo>
                  </a:path>
                </a:pathLst>
              </a:custGeom>
              <a:noFill/>
              <a:ln w="12700" cap="rnd">
                <a:solidFill>
                  <a:schemeClr val="bg1"/>
                </a:solidFill>
                <a:prstDash val="solid"/>
                <a:round/>
              </a:ln>
            </p:spPr>
            <p:txBody>
              <a:bodyPr rtlCol="0" anchor="ctr"/>
              <a:lstStyle/>
              <a:p>
                <a:endParaRPr lang="en-GB" sz="1600"/>
              </a:p>
            </p:txBody>
          </p:sp>
        </p:grpSp>
      </p:grpSp>
      <p:grpSp>
        <p:nvGrpSpPr>
          <p:cNvPr id="20" name="Group 19">
            <a:extLst>
              <a:ext uri="{FF2B5EF4-FFF2-40B4-BE49-F238E27FC236}">
                <a16:creationId xmlns:a16="http://schemas.microsoft.com/office/drawing/2014/main" id="{19ABAD64-82A5-422B-B4BB-13109C468923}"/>
              </a:ext>
            </a:extLst>
          </p:cNvPr>
          <p:cNvGrpSpPr/>
          <p:nvPr userDrawn="1"/>
        </p:nvGrpSpPr>
        <p:grpSpPr>
          <a:xfrm>
            <a:off x="7830716" y="4476718"/>
            <a:ext cx="1383253" cy="430887"/>
            <a:chOff x="7642114" y="4226851"/>
            <a:chExt cx="1383253" cy="430887"/>
          </a:xfrm>
        </p:grpSpPr>
        <p:sp>
          <p:nvSpPr>
            <p:cNvPr id="75" name="Rectangle 74">
              <a:extLst>
                <a:ext uri="{FF2B5EF4-FFF2-40B4-BE49-F238E27FC236}">
                  <a16:creationId xmlns:a16="http://schemas.microsoft.com/office/drawing/2014/main" id="{4600711F-09BE-42FD-B96A-6B5D52E4C9DF}"/>
                </a:ext>
              </a:extLst>
            </p:cNvPr>
            <p:cNvSpPr/>
            <p:nvPr/>
          </p:nvSpPr>
          <p:spPr>
            <a:xfrm>
              <a:off x="8130397" y="4226851"/>
              <a:ext cx="894970" cy="430887"/>
            </a:xfrm>
            <a:prstGeom prst="rect">
              <a:avLst/>
            </a:prstGeom>
          </p:spPr>
          <p:txBody>
            <a:bodyPr wrap="square" lIns="144000">
              <a:spAutoFit/>
            </a:bodyPr>
            <a:lstStyle/>
            <a:p>
              <a:pPr lvl="0" algn="l">
                <a:spcBef>
                  <a:spcPts val="600"/>
                </a:spcBef>
                <a:spcAft>
                  <a:spcPts val="600"/>
                </a:spcAft>
              </a:pPr>
              <a:r>
                <a:rPr lang="en-US" sz="1100" dirty="0">
                  <a:solidFill>
                    <a:srgbClr val="FFFFFF"/>
                  </a:solidFill>
                  <a:latin typeface="Century Gothic" panose="020B0502020202020204" pitchFamily="34" charset="0"/>
                </a:rPr>
                <a:t>CHANGE </a:t>
              </a:r>
              <a:br>
                <a:rPr lang="en-US" sz="1100" dirty="0">
                  <a:solidFill>
                    <a:srgbClr val="FFFFFF"/>
                  </a:solidFill>
                  <a:latin typeface="Century Gothic" panose="020B0502020202020204" pitchFamily="34" charset="0"/>
                </a:rPr>
              </a:br>
              <a:r>
                <a:rPr lang="en-US" sz="1100" dirty="0">
                  <a:solidFill>
                    <a:srgbClr val="FFFFFF"/>
                  </a:solidFill>
                  <a:latin typeface="Century Gothic" panose="020B0502020202020204" pitchFamily="34" charset="0"/>
                </a:rPr>
                <a:t>SERVICES</a:t>
              </a:r>
            </a:p>
          </p:txBody>
        </p:sp>
        <p:grpSp>
          <p:nvGrpSpPr>
            <p:cNvPr id="76" name="Group 75">
              <a:extLst>
                <a:ext uri="{FF2B5EF4-FFF2-40B4-BE49-F238E27FC236}">
                  <a16:creationId xmlns:a16="http://schemas.microsoft.com/office/drawing/2014/main" id="{60DC20EC-45A6-46E4-ADA1-BF35C0D0924F}"/>
                </a:ext>
              </a:extLst>
            </p:cNvPr>
            <p:cNvGrpSpPr/>
            <p:nvPr/>
          </p:nvGrpSpPr>
          <p:grpSpPr>
            <a:xfrm>
              <a:off x="7642114" y="4250251"/>
              <a:ext cx="488282" cy="384088"/>
              <a:chOff x="4963904" y="2379608"/>
              <a:chExt cx="635863" cy="500177"/>
            </a:xfrm>
          </p:grpSpPr>
          <p:sp>
            <p:nvSpPr>
              <p:cNvPr id="77" name="Freeform: Shape 128">
                <a:extLst>
                  <a:ext uri="{FF2B5EF4-FFF2-40B4-BE49-F238E27FC236}">
                    <a16:creationId xmlns:a16="http://schemas.microsoft.com/office/drawing/2014/main" id="{DF1CE429-69DA-47C0-921D-E8F77B12F4FD}"/>
                  </a:ext>
                </a:extLst>
              </p:cNvPr>
              <p:cNvSpPr/>
              <p:nvPr/>
            </p:nvSpPr>
            <p:spPr>
              <a:xfrm>
                <a:off x="4963904" y="2379608"/>
                <a:ext cx="404842" cy="261189"/>
              </a:xfrm>
              <a:custGeom>
                <a:avLst/>
                <a:gdLst>
                  <a:gd name="connsiteX0" fmla="*/ 0 w 295275"/>
                  <a:gd name="connsiteY0" fmla="*/ 98108 h 190500"/>
                  <a:gd name="connsiteX1" fmla="*/ 72771 w 295275"/>
                  <a:gd name="connsiteY1" fmla="*/ 49054 h 190500"/>
                  <a:gd name="connsiteX2" fmla="*/ 145542 w 295275"/>
                  <a:gd name="connsiteY2" fmla="*/ 0 h 190500"/>
                  <a:gd name="connsiteX3" fmla="*/ 145542 w 295275"/>
                  <a:gd name="connsiteY3" fmla="*/ 47530 h 190500"/>
                  <a:gd name="connsiteX4" fmla="*/ 298990 w 295275"/>
                  <a:gd name="connsiteY4" fmla="*/ 47530 h 190500"/>
                  <a:gd name="connsiteX5" fmla="*/ 298990 w 295275"/>
                  <a:gd name="connsiteY5" fmla="*/ 148590 h 190500"/>
                  <a:gd name="connsiteX6" fmla="*/ 145542 w 295275"/>
                  <a:gd name="connsiteY6" fmla="*/ 148590 h 190500"/>
                  <a:gd name="connsiteX7" fmla="*/ 145542 w 295275"/>
                  <a:gd name="connsiteY7" fmla="*/ 196120 h 190500"/>
                  <a:gd name="connsiteX8" fmla="*/ 72771 w 295275"/>
                  <a:gd name="connsiteY8" fmla="*/ 14716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275" h="190500">
                    <a:moveTo>
                      <a:pt x="0" y="98108"/>
                    </a:moveTo>
                    <a:lnTo>
                      <a:pt x="72771" y="49054"/>
                    </a:lnTo>
                    <a:lnTo>
                      <a:pt x="145542" y="0"/>
                    </a:lnTo>
                    <a:lnTo>
                      <a:pt x="145542" y="47530"/>
                    </a:lnTo>
                    <a:lnTo>
                      <a:pt x="298990" y="47530"/>
                    </a:lnTo>
                    <a:lnTo>
                      <a:pt x="298990" y="148590"/>
                    </a:lnTo>
                    <a:lnTo>
                      <a:pt x="145542" y="148590"/>
                    </a:lnTo>
                    <a:lnTo>
                      <a:pt x="145542" y="196120"/>
                    </a:lnTo>
                    <a:lnTo>
                      <a:pt x="72771" y="147161"/>
                    </a:lnTo>
                    <a:close/>
                  </a:path>
                </a:pathLst>
              </a:custGeom>
              <a:noFill/>
              <a:ln w="12700" cap="rnd">
                <a:solidFill>
                  <a:schemeClr val="bg1"/>
                </a:solidFill>
                <a:prstDash val="solid"/>
                <a:round/>
              </a:ln>
            </p:spPr>
            <p:txBody>
              <a:bodyPr rtlCol="0" anchor="ctr"/>
              <a:lstStyle/>
              <a:p>
                <a:endParaRPr lang="en-GB" sz="1600"/>
              </a:p>
            </p:txBody>
          </p:sp>
          <p:sp>
            <p:nvSpPr>
              <p:cNvPr id="78" name="Freeform: Shape 129">
                <a:extLst>
                  <a:ext uri="{FF2B5EF4-FFF2-40B4-BE49-F238E27FC236}">
                    <a16:creationId xmlns:a16="http://schemas.microsoft.com/office/drawing/2014/main" id="{5646303B-1E81-4C39-A788-0AA8B6EFFB84}"/>
                  </a:ext>
                </a:extLst>
              </p:cNvPr>
              <p:cNvSpPr/>
              <p:nvPr/>
            </p:nvSpPr>
            <p:spPr>
              <a:xfrm>
                <a:off x="5194925" y="2618596"/>
                <a:ext cx="404842" cy="261189"/>
              </a:xfrm>
              <a:custGeom>
                <a:avLst/>
                <a:gdLst>
                  <a:gd name="connsiteX0" fmla="*/ 299085 w 295275"/>
                  <a:gd name="connsiteY0" fmla="*/ 98108 h 190500"/>
                  <a:gd name="connsiteX1" fmla="*/ 226314 w 295275"/>
                  <a:gd name="connsiteY1" fmla="*/ 147161 h 190500"/>
                  <a:gd name="connsiteX2" fmla="*/ 153543 w 295275"/>
                  <a:gd name="connsiteY2" fmla="*/ 196215 h 190500"/>
                  <a:gd name="connsiteX3" fmla="*/ 153543 w 295275"/>
                  <a:gd name="connsiteY3" fmla="*/ 148590 h 190500"/>
                  <a:gd name="connsiteX4" fmla="*/ 0 w 295275"/>
                  <a:gd name="connsiteY4" fmla="*/ 148590 h 190500"/>
                  <a:gd name="connsiteX5" fmla="*/ 0 w 295275"/>
                  <a:gd name="connsiteY5" fmla="*/ 47625 h 190500"/>
                  <a:gd name="connsiteX6" fmla="*/ 153543 w 295275"/>
                  <a:gd name="connsiteY6" fmla="*/ 47625 h 190500"/>
                  <a:gd name="connsiteX7" fmla="*/ 153543 w 295275"/>
                  <a:gd name="connsiteY7" fmla="*/ 0 h 190500"/>
                  <a:gd name="connsiteX8" fmla="*/ 226314 w 295275"/>
                  <a:gd name="connsiteY8" fmla="*/ 4905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275" h="190500">
                    <a:moveTo>
                      <a:pt x="299085" y="98108"/>
                    </a:moveTo>
                    <a:lnTo>
                      <a:pt x="226314" y="147161"/>
                    </a:lnTo>
                    <a:lnTo>
                      <a:pt x="153543" y="196215"/>
                    </a:lnTo>
                    <a:lnTo>
                      <a:pt x="153543" y="148590"/>
                    </a:lnTo>
                    <a:lnTo>
                      <a:pt x="0" y="148590"/>
                    </a:lnTo>
                    <a:lnTo>
                      <a:pt x="0" y="47625"/>
                    </a:lnTo>
                    <a:lnTo>
                      <a:pt x="153543" y="47625"/>
                    </a:lnTo>
                    <a:lnTo>
                      <a:pt x="153543" y="0"/>
                    </a:lnTo>
                    <a:lnTo>
                      <a:pt x="226314" y="49054"/>
                    </a:lnTo>
                    <a:close/>
                  </a:path>
                </a:pathLst>
              </a:custGeom>
              <a:noFill/>
              <a:ln w="12700" cap="rnd">
                <a:solidFill>
                  <a:schemeClr val="bg1"/>
                </a:solidFill>
                <a:prstDash val="solid"/>
                <a:round/>
              </a:ln>
            </p:spPr>
            <p:txBody>
              <a:bodyPr rtlCol="0" anchor="ctr"/>
              <a:lstStyle/>
              <a:p>
                <a:endParaRPr lang="en-GB" sz="1600"/>
              </a:p>
            </p:txBody>
          </p:sp>
        </p:grpSp>
      </p:grpSp>
      <p:grpSp>
        <p:nvGrpSpPr>
          <p:cNvPr id="21" name="Group 20">
            <a:extLst>
              <a:ext uri="{FF2B5EF4-FFF2-40B4-BE49-F238E27FC236}">
                <a16:creationId xmlns:a16="http://schemas.microsoft.com/office/drawing/2014/main" id="{741093A2-57F5-4D14-8C81-C16929DC88A3}"/>
              </a:ext>
            </a:extLst>
          </p:cNvPr>
          <p:cNvGrpSpPr/>
          <p:nvPr userDrawn="1"/>
        </p:nvGrpSpPr>
        <p:grpSpPr>
          <a:xfrm>
            <a:off x="3360987" y="4447730"/>
            <a:ext cx="1374950" cy="488864"/>
            <a:chOff x="3573241" y="4197863"/>
            <a:chExt cx="1374950" cy="488864"/>
          </a:xfrm>
        </p:grpSpPr>
        <p:sp>
          <p:nvSpPr>
            <p:cNvPr id="60" name="Rectangle 59">
              <a:extLst>
                <a:ext uri="{FF2B5EF4-FFF2-40B4-BE49-F238E27FC236}">
                  <a16:creationId xmlns:a16="http://schemas.microsoft.com/office/drawing/2014/main" id="{7DDE4001-41F9-41A5-9C77-BB9534E1F824}"/>
                </a:ext>
              </a:extLst>
            </p:cNvPr>
            <p:cNvSpPr/>
            <p:nvPr userDrawn="1"/>
          </p:nvSpPr>
          <p:spPr>
            <a:xfrm>
              <a:off x="4050015" y="4311490"/>
              <a:ext cx="898176" cy="261610"/>
            </a:xfrm>
            <a:prstGeom prst="rect">
              <a:avLst/>
            </a:prstGeom>
          </p:spPr>
          <p:txBody>
            <a:bodyPr wrap="square" lIns="144000" numCol="1">
              <a:spAutoFit/>
            </a:bodyPr>
            <a:lstStyle/>
            <a:p>
              <a:pPr lvl="0" algn="l">
                <a:spcBef>
                  <a:spcPts val="600"/>
                </a:spcBef>
                <a:spcAft>
                  <a:spcPts val="600"/>
                </a:spcAft>
              </a:pPr>
              <a:r>
                <a:rPr lang="en-US" sz="1100" dirty="0">
                  <a:solidFill>
                    <a:schemeClr val="bg1"/>
                  </a:solidFill>
                  <a:latin typeface="Century Gothic" panose="020B0502020202020204" pitchFamily="34" charset="0"/>
                </a:rPr>
                <a:t>STRATEGY</a:t>
              </a:r>
            </a:p>
          </p:txBody>
        </p:sp>
        <p:grpSp>
          <p:nvGrpSpPr>
            <p:cNvPr id="79" name="Group 78">
              <a:extLst>
                <a:ext uri="{FF2B5EF4-FFF2-40B4-BE49-F238E27FC236}">
                  <a16:creationId xmlns:a16="http://schemas.microsoft.com/office/drawing/2014/main" id="{EEB2E5C4-742E-4640-BFE0-2CB4843C4915}"/>
                </a:ext>
              </a:extLst>
            </p:cNvPr>
            <p:cNvGrpSpPr/>
            <p:nvPr/>
          </p:nvGrpSpPr>
          <p:grpSpPr>
            <a:xfrm>
              <a:off x="3573241" y="4197863"/>
              <a:ext cx="476774" cy="488864"/>
              <a:chOff x="8647438" y="5393592"/>
              <a:chExt cx="681361" cy="698639"/>
            </a:xfrm>
          </p:grpSpPr>
          <p:sp>
            <p:nvSpPr>
              <p:cNvPr id="80" name="Freeform: Shape 525">
                <a:extLst>
                  <a:ext uri="{FF2B5EF4-FFF2-40B4-BE49-F238E27FC236}">
                    <a16:creationId xmlns:a16="http://schemas.microsoft.com/office/drawing/2014/main" id="{4F6674D8-DCB4-455B-A890-0917C892573A}"/>
                  </a:ext>
                </a:extLst>
              </p:cNvPr>
              <p:cNvSpPr/>
              <p:nvPr/>
            </p:nvSpPr>
            <p:spPr>
              <a:xfrm>
                <a:off x="8852158" y="5393592"/>
                <a:ext cx="338726" cy="338726"/>
              </a:xfrm>
              <a:custGeom>
                <a:avLst/>
                <a:gdLst>
                  <a:gd name="connsiteX0" fmla="*/ 55759 w 338726"/>
                  <a:gd name="connsiteY0" fmla="*/ 226947 h 338726"/>
                  <a:gd name="connsiteX1" fmla="*/ 65009 w 338726"/>
                  <a:gd name="connsiteY1" fmla="*/ 229292 h 338726"/>
                  <a:gd name="connsiteX2" fmla="*/ 71914 w 338726"/>
                  <a:gd name="connsiteY2" fmla="*/ 222387 h 338726"/>
                  <a:gd name="connsiteX3" fmla="*/ 81815 w 338726"/>
                  <a:gd name="connsiteY3" fmla="*/ 204929 h 338726"/>
                  <a:gd name="connsiteX4" fmla="*/ 136663 w 338726"/>
                  <a:gd name="connsiteY4" fmla="*/ 204929 h 338726"/>
                  <a:gd name="connsiteX5" fmla="*/ 137054 w 338726"/>
                  <a:gd name="connsiteY5" fmla="*/ 260038 h 338726"/>
                  <a:gd name="connsiteX6" fmla="*/ 119597 w 338726"/>
                  <a:gd name="connsiteY6" fmla="*/ 269939 h 338726"/>
                  <a:gd name="connsiteX7" fmla="*/ 112692 w 338726"/>
                  <a:gd name="connsiteY7" fmla="*/ 276844 h 338726"/>
                  <a:gd name="connsiteX8" fmla="*/ 115037 w 338726"/>
                  <a:gd name="connsiteY8" fmla="*/ 286093 h 338726"/>
                  <a:gd name="connsiteX9" fmla="*/ 171187 w 338726"/>
                  <a:gd name="connsiteY9" fmla="*/ 342244 h 338726"/>
                  <a:gd name="connsiteX10" fmla="*/ 227728 w 338726"/>
                  <a:gd name="connsiteY10" fmla="*/ 285703 h 338726"/>
                  <a:gd name="connsiteX11" fmla="*/ 236978 w 338726"/>
                  <a:gd name="connsiteY11" fmla="*/ 283358 h 338726"/>
                  <a:gd name="connsiteX12" fmla="*/ 243883 w 338726"/>
                  <a:gd name="connsiteY12" fmla="*/ 290262 h 338726"/>
                  <a:gd name="connsiteX13" fmla="*/ 253784 w 338726"/>
                  <a:gd name="connsiteY13" fmla="*/ 307720 h 338726"/>
                  <a:gd name="connsiteX14" fmla="*/ 308632 w 338726"/>
                  <a:gd name="connsiteY14" fmla="*/ 307720 h 338726"/>
                  <a:gd name="connsiteX15" fmla="*/ 308632 w 338726"/>
                  <a:gd name="connsiteY15" fmla="*/ 252872 h 338726"/>
                  <a:gd name="connsiteX16" fmla="*/ 291174 w 338726"/>
                  <a:gd name="connsiteY16" fmla="*/ 242971 h 338726"/>
                  <a:gd name="connsiteX17" fmla="*/ 284270 w 338726"/>
                  <a:gd name="connsiteY17" fmla="*/ 236066 h 338726"/>
                  <a:gd name="connsiteX18" fmla="*/ 286614 w 338726"/>
                  <a:gd name="connsiteY18" fmla="*/ 226816 h 338726"/>
                  <a:gd name="connsiteX19" fmla="*/ 342374 w 338726"/>
                  <a:gd name="connsiteY19" fmla="*/ 171057 h 338726"/>
                  <a:gd name="connsiteX20" fmla="*/ 286224 w 338726"/>
                  <a:gd name="connsiteY20" fmla="*/ 114906 h 338726"/>
                  <a:gd name="connsiteX21" fmla="*/ 283879 w 338726"/>
                  <a:gd name="connsiteY21" fmla="*/ 105657 h 338726"/>
                  <a:gd name="connsiteX22" fmla="*/ 290783 w 338726"/>
                  <a:gd name="connsiteY22" fmla="*/ 98752 h 338726"/>
                  <a:gd name="connsiteX23" fmla="*/ 308241 w 338726"/>
                  <a:gd name="connsiteY23" fmla="*/ 88850 h 338726"/>
                  <a:gd name="connsiteX24" fmla="*/ 307850 w 338726"/>
                  <a:gd name="connsiteY24" fmla="*/ 33742 h 338726"/>
                  <a:gd name="connsiteX25" fmla="*/ 253003 w 338726"/>
                  <a:gd name="connsiteY25" fmla="*/ 33742 h 338726"/>
                  <a:gd name="connsiteX26" fmla="*/ 243101 w 338726"/>
                  <a:gd name="connsiteY26" fmla="*/ 51200 h 338726"/>
                  <a:gd name="connsiteX27" fmla="*/ 236196 w 338726"/>
                  <a:gd name="connsiteY27" fmla="*/ 58104 h 338726"/>
                  <a:gd name="connsiteX28" fmla="*/ 226947 w 338726"/>
                  <a:gd name="connsiteY28" fmla="*/ 55760 h 338726"/>
                  <a:gd name="connsiteX29" fmla="*/ 171187 w 338726"/>
                  <a:gd name="connsiteY29" fmla="*/ 0 h 338726"/>
                  <a:gd name="connsiteX30" fmla="*/ 114646 w 338726"/>
                  <a:gd name="connsiteY30" fmla="*/ 56541 h 338726"/>
                  <a:gd name="connsiteX31" fmla="*/ 105396 w 338726"/>
                  <a:gd name="connsiteY31" fmla="*/ 58886 h 338726"/>
                  <a:gd name="connsiteX32" fmla="*/ 98491 w 338726"/>
                  <a:gd name="connsiteY32" fmla="*/ 51981 h 338726"/>
                  <a:gd name="connsiteX33" fmla="*/ 88590 w 338726"/>
                  <a:gd name="connsiteY33" fmla="*/ 34524 h 338726"/>
                  <a:gd name="connsiteX34" fmla="*/ 33743 w 338726"/>
                  <a:gd name="connsiteY34" fmla="*/ 34524 h 338726"/>
                  <a:gd name="connsiteX35" fmla="*/ 33743 w 338726"/>
                  <a:gd name="connsiteY35" fmla="*/ 89372 h 338726"/>
                  <a:gd name="connsiteX36" fmla="*/ 51200 w 338726"/>
                  <a:gd name="connsiteY36" fmla="*/ 99273 h 338726"/>
                  <a:gd name="connsiteX37" fmla="*/ 58105 w 338726"/>
                  <a:gd name="connsiteY37" fmla="*/ 106178 h 338726"/>
                  <a:gd name="connsiteX38" fmla="*/ 55759 w 338726"/>
                  <a:gd name="connsiteY38" fmla="*/ 115428 h 338726"/>
                  <a:gd name="connsiteX39" fmla="*/ 0 w 338726"/>
                  <a:gd name="connsiteY39" fmla="*/ 171187 h 338726"/>
                  <a:gd name="connsiteX40" fmla="*/ 55759 w 338726"/>
                  <a:gd name="connsiteY40" fmla="*/ 226947 h 3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38726" h="338726">
                    <a:moveTo>
                      <a:pt x="55759" y="226947"/>
                    </a:moveTo>
                    <a:cubicBezTo>
                      <a:pt x="58105" y="229292"/>
                      <a:pt x="61883" y="230334"/>
                      <a:pt x="65009" y="229292"/>
                    </a:cubicBezTo>
                    <a:cubicBezTo>
                      <a:pt x="68396" y="228640"/>
                      <a:pt x="71133" y="225904"/>
                      <a:pt x="71914" y="222387"/>
                    </a:cubicBezTo>
                    <a:cubicBezTo>
                      <a:pt x="73608" y="215873"/>
                      <a:pt x="76995" y="209750"/>
                      <a:pt x="81815" y="204929"/>
                    </a:cubicBezTo>
                    <a:cubicBezTo>
                      <a:pt x="96928" y="189817"/>
                      <a:pt x="121551" y="189817"/>
                      <a:pt x="136663" y="204929"/>
                    </a:cubicBezTo>
                    <a:cubicBezTo>
                      <a:pt x="151776" y="220042"/>
                      <a:pt x="152036" y="245056"/>
                      <a:pt x="137054" y="260038"/>
                    </a:cubicBezTo>
                    <a:cubicBezTo>
                      <a:pt x="132234" y="264858"/>
                      <a:pt x="126111" y="268245"/>
                      <a:pt x="119597" y="269939"/>
                    </a:cubicBezTo>
                    <a:cubicBezTo>
                      <a:pt x="116209" y="270590"/>
                      <a:pt x="113473" y="273326"/>
                      <a:pt x="112692" y="276844"/>
                    </a:cubicBezTo>
                    <a:cubicBezTo>
                      <a:pt x="112040" y="280231"/>
                      <a:pt x="112692" y="283749"/>
                      <a:pt x="115037" y="286093"/>
                    </a:cubicBezTo>
                    <a:lnTo>
                      <a:pt x="171187" y="342244"/>
                    </a:lnTo>
                    <a:lnTo>
                      <a:pt x="227728" y="285703"/>
                    </a:lnTo>
                    <a:cubicBezTo>
                      <a:pt x="230073" y="283358"/>
                      <a:pt x="233591" y="282576"/>
                      <a:pt x="236978" y="283358"/>
                    </a:cubicBezTo>
                    <a:cubicBezTo>
                      <a:pt x="240365" y="284009"/>
                      <a:pt x="243101" y="286745"/>
                      <a:pt x="243883" y="290262"/>
                    </a:cubicBezTo>
                    <a:cubicBezTo>
                      <a:pt x="245577" y="296776"/>
                      <a:pt x="248964" y="302900"/>
                      <a:pt x="253784" y="307720"/>
                    </a:cubicBezTo>
                    <a:cubicBezTo>
                      <a:pt x="268897" y="322832"/>
                      <a:pt x="293519" y="322832"/>
                      <a:pt x="308632" y="307720"/>
                    </a:cubicBezTo>
                    <a:cubicBezTo>
                      <a:pt x="323744" y="292607"/>
                      <a:pt x="323744" y="267985"/>
                      <a:pt x="308632" y="252872"/>
                    </a:cubicBezTo>
                    <a:cubicBezTo>
                      <a:pt x="303811" y="248052"/>
                      <a:pt x="297688" y="244665"/>
                      <a:pt x="291174" y="242971"/>
                    </a:cubicBezTo>
                    <a:cubicBezTo>
                      <a:pt x="287787" y="242320"/>
                      <a:pt x="285051" y="239584"/>
                      <a:pt x="284270" y="236066"/>
                    </a:cubicBezTo>
                    <a:cubicBezTo>
                      <a:pt x="283227" y="232940"/>
                      <a:pt x="284270" y="229161"/>
                      <a:pt x="286614" y="226816"/>
                    </a:cubicBezTo>
                    <a:lnTo>
                      <a:pt x="342374" y="171057"/>
                    </a:lnTo>
                    <a:lnTo>
                      <a:pt x="286224" y="114906"/>
                    </a:lnTo>
                    <a:cubicBezTo>
                      <a:pt x="283879" y="112561"/>
                      <a:pt x="283097" y="109044"/>
                      <a:pt x="283879" y="105657"/>
                    </a:cubicBezTo>
                    <a:cubicBezTo>
                      <a:pt x="284530" y="102269"/>
                      <a:pt x="287266" y="99533"/>
                      <a:pt x="290783" y="98752"/>
                    </a:cubicBezTo>
                    <a:cubicBezTo>
                      <a:pt x="297297" y="97058"/>
                      <a:pt x="303421" y="93671"/>
                      <a:pt x="308241" y="88850"/>
                    </a:cubicBezTo>
                    <a:cubicBezTo>
                      <a:pt x="323353" y="73738"/>
                      <a:pt x="322963" y="48724"/>
                      <a:pt x="307850" y="33742"/>
                    </a:cubicBezTo>
                    <a:cubicBezTo>
                      <a:pt x="292738" y="18630"/>
                      <a:pt x="268115" y="18630"/>
                      <a:pt x="253003" y="33742"/>
                    </a:cubicBezTo>
                    <a:cubicBezTo>
                      <a:pt x="248182" y="38563"/>
                      <a:pt x="244795" y="44686"/>
                      <a:pt x="243101" y="51200"/>
                    </a:cubicBezTo>
                    <a:cubicBezTo>
                      <a:pt x="242450" y="54587"/>
                      <a:pt x="239714" y="57323"/>
                      <a:pt x="236196" y="58104"/>
                    </a:cubicBezTo>
                    <a:cubicBezTo>
                      <a:pt x="233070" y="59147"/>
                      <a:pt x="229292" y="58104"/>
                      <a:pt x="226947" y="55760"/>
                    </a:cubicBezTo>
                    <a:lnTo>
                      <a:pt x="171187" y="0"/>
                    </a:lnTo>
                    <a:lnTo>
                      <a:pt x="114646" y="56541"/>
                    </a:lnTo>
                    <a:cubicBezTo>
                      <a:pt x="112301" y="58886"/>
                      <a:pt x="108783" y="59668"/>
                      <a:pt x="105396" y="58886"/>
                    </a:cubicBezTo>
                    <a:cubicBezTo>
                      <a:pt x="102009" y="58104"/>
                      <a:pt x="99273" y="55499"/>
                      <a:pt x="98491" y="51981"/>
                    </a:cubicBezTo>
                    <a:cubicBezTo>
                      <a:pt x="96798" y="45467"/>
                      <a:pt x="93410" y="39344"/>
                      <a:pt x="88590" y="34524"/>
                    </a:cubicBezTo>
                    <a:cubicBezTo>
                      <a:pt x="73478" y="19412"/>
                      <a:pt x="48855" y="19412"/>
                      <a:pt x="33743" y="34524"/>
                    </a:cubicBezTo>
                    <a:cubicBezTo>
                      <a:pt x="18630" y="49636"/>
                      <a:pt x="18630" y="74259"/>
                      <a:pt x="33743" y="89372"/>
                    </a:cubicBezTo>
                    <a:cubicBezTo>
                      <a:pt x="38563" y="94192"/>
                      <a:pt x="44686" y="97579"/>
                      <a:pt x="51200" y="99273"/>
                    </a:cubicBezTo>
                    <a:cubicBezTo>
                      <a:pt x="54587" y="99924"/>
                      <a:pt x="57323" y="102660"/>
                      <a:pt x="58105" y="106178"/>
                    </a:cubicBezTo>
                    <a:cubicBezTo>
                      <a:pt x="59147" y="109304"/>
                      <a:pt x="58105" y="113082"/>
                      <a:pt x="55759" y="115428"/>
                    </a:cubicBezTo>
                    <a:lnTo>
                      <a:pt x="0" y="171187"/>
                    </a:lnTo>
                    <a:lnTo>
                      <a:pt x="55759" y="226947"/>
                    </a:lnTo>
                    <a:close/>
                  </a:path>
                </a:pathLst>
              </a:custGeom>
              <a:noFill/>
              <a:ln w="12700" cap="flat">
                <a:solidFill>
                  <a:schemeClr val="bg1"/>
                </a:solidFill>
                <a:prstDash val="solid"/>
                <a:miter/>
              </a:ln>
            </p:spPr>
            <p:txBody>
              <a:bodyPr rtlCol="0" anchor="ctr"/>
              <a:lstStyle/>
              <a:p>
                <a:endParaRPr lang="en-GB" sz="1600"/>
              </a:p>
            </p:txBody>
          </p:sp>
          <p:grpSp>
            <p:nvGrpSpPr>
              <p:cNvPr id="81" name="Group 80">
                <a:extLst>
                  <a:ext uri="{FF2B5EF4-FFF2-40B4-BE49-F238E27FC236}">
                    <a16:creationId xmlns:a16="http://schemas.microsoft.com/office/drawing/2014/main" id="{B0E8E2C1-A8B3-4B12-BF6D-EABDC25F2B9E}"/>
                  </a:ext>
                </a:extLst>
              </p:cNvPr>
              <p:cNvGrpSpPr/>
              <p:nvPr/>
            </p:nvGrpSpPr>
            <p:grpSpPr>
              <a:xfrm>
                <a:off x="8647438" y="5753505"/>
                <a:ext cx="681361" cy="338726"/>
                <a:chOff x="8647438" y="5753505"/>
                <a:chExt cx="681361" cy="338726"/>
              </a:xfrm>
            </p:grpSpPr>
            <p:sp>
              <p:nvSpPr>
                <p:cNvPr id="82" name="Freeform: Shape 527">
                  <a:extLst>
                    <a:ext uri="{FF2B5EF4-FFF2-40B4-BE49-F238E27FC236}">
                      <a16:creationId xmlns:a16="http://schemas.microsoft.com/office/drawing/2014/main" id="{F7370911-1631-4107-8A75-E579F8AC1912}"/>
                    </a:ext>
                  </a:extLst>
                </p:cNvPr>
                <p:cNvSpPr/>
                <p:nvPr/>
              </p:nvSpPr>
              <p:spPr>
                <a:xfrm>
                  <a:off x="8647438" y="5753505"/>
                  <a:ext cx="338726" cy="338726"/>
                </a:xfrm>
                <a:custGeom>
                  <a:avLst/>
                  <a:gdLst>
                    <a:gd name="connsiteX0" fmla="*/ 55760 w 338726"/>
                    <a:gd name="connsiteY0" fmla="*/ 226947 h 338726"/>
                    <a:gd name="connsiteX1" fmla="*/ 65009 w 338726"/>
                    <a:gd name="connsiteY1" fmla="*/ 229292 h 338726"/>
                    <a:gd name="connsiteX2" fmla="*/ 71914 w 338726"/>
                    <a:gd name="connsiteY2" fmla="*/ 222387 h 338726"/>
                    <a:gd name="connsiteX3" fmla="*/ 81815 w 338726"/>
                    <a:gd name="connsiteY3" fmla="*/ 204929 h 338726"/>
                    <a:gd name="connsiteX4" fmla="*/ 136663 w 338726"/>
                    <a:gd name="connsiteY4" fmla="*/ 204929 h 338726"/>
                    <a:gd name="connsiteX5" fmla="*/ 137054 w 338726"/>
                    <a:gd name="connsiteY5" fmla="*/ 260038 h 338726"/>
                    <a:gd name="connsiteX6" fmla="*/ 119597 w 338726"/>
                    <a:gd name="connsiteY6" fmla="*/ 269939 h 338726"/>
                    <a:gd name="connsiteX7" fmla="*/ 112692 w 338726"/>
                    <a:gd name="connsiteY7" fmla="*/ 276844 h 338726"/>
                    <a:gd name="connsiteX8" fmla="*/ 115037 w 338726"/>
                    <a:gd name="connsiteY8" fmla="*/ 286094 h 338726"/>
                    <a:gd name="connsiteX9" fmla="*/ 171187 w 338726"/>
                    <a:gd name="connsiteY9" fmla="*/ 342244 h 338726"/>
                    <a:gd name="connsiteX10" fmla="*/ 227728 w 338726"/>
                    <a:gd name="connsiteY10" fmla="*/ 285703 h 338726"/>
                    <a:gd name="connsiteX11" fmla="*/ 236978 w 338726"/>
                    <a:gd name="connsiteY11" fmla="*/ 283358 h 338726"/>
                    <a:gd name="connsiteX12" fmla="*/ 243883 w 338726"/>
                    <a:gd name="connsiteY12" fmla="*/ 290262 h 338726"/>
                    <a:gd name="connsiteX13" fmla="*/ 253784 w 338726"/>
                    <a:gd name="connsiteY13" fmla="*/ 307720 h 338726"/>
                    <a:gd name="connsiteX14" fmla="*/ 308632 w 338726"/>
                    <a:gd name="connsiteY14" fmla="*/ 307720 h 338726"/>
                    <a:gd name="connsiteX15" fmla="*/ 308632 w 338726"/>
                    <a:gd name="connsiteY15" fmla="*/ 252872 h 338726"/>
                    <a:gd name="connsiteX16" fmla="*/ 291174 w 338726"/>
                    <a:gd name="connsiteY16" fmla="*/ 242971 h 338726"/>
                    <a:gd name="connsiteX17" fmla="*/ 284270 w 338726"/>
                    <a:gd name="connsiteY17" fmla="*/ 236066 h 338726"/>
                    <a:gd name="connsiteX18" fmla="*/ 286615 w 338726"/>
                    <a:gd name="connsiteY18" fmla="*/ 226816 h 338726"/>
                    <a:gd name="connsiteX19" fmla="*/ 342374 w 338726"/>
                    <a:gd name="connsiteY19" fmla="*/ 171057 h 338726"/>
                    <a:gd name="connsiteX20" fmla="*/ 286224 w 338726"/>
                    <a:gd name="connsiteY20" fmla="*/ 114907 h 338726"/>
                    <a:gd name="connsiteX21" fmla="*/ 283879 w 338726"/>
                    <a:gd name="connsiteY21" fmla="*/ 105657 h 338726"/>
                    <a:gd name="connsiteX22" fmla="*/ 290783 w 338726"/>
                    <a:gd name="connsiteY22" fmla="*/ 98752 h 338726"/>
                    <a:gd name="connsiteX23" fmla="*/ 308241 w 338726"/>
                    <a:gd name="connsiteY23" fmla="*/ 88851 h 338726"/>
                    <a:gd name="connsiteX24" fmla="*/ 307850 w 338726"/>
                    <a:gd name="connsiteY24" fmla="*/ 33742 h 338726"/>
                    <a:gd name="connsiteX25" fmla="*/ 253003 w 338726"/>
                    <a:gd name="connsiteY25" fmla="*/ 33742 h 338726"/>
                    <a:gd name="connsiteX26" fmla="*/ 243101 w 338726"/>
                    <a:gd name="connsiteY26" fmla="*/ 51200 h 338726"/>
                    <a:gd name="connsiteX27" fmla="*/ 236196 w 338726"/>
                    <a:gd name="connsiteY27" fmla="*/ 58105 h 338726"/>
                    <a:gd name="connsiteX28" fmla="*/ 226947 w 338726"/>
                    <a:gd name="connsiteY28" fmla="*/ 55760 h 338726"/>
                    <a:gd name="connsiteX29" fmla="*/ 171187 w 338726"/>
                    <a:gd name="connsiteY29" fmla="*/ 0 h 338726"/>
                    <a:gd name="connsiteX30" fmla="*/ 114646 w 338726"/>
                    <a:gd name="connsiteY30" fmla="*/ 56541 h 338726"/>
                    <a:gd name="connsiteX31" fmla="*/ 105396 w 338726"/>
                    <a:gd name="connsiteY31" fmla="*/ 58886 h 338726"/>
                    <a:gd name="connsiteX32" fmla="*/ 98491 w 338726"/>
                    <a:gd name="connsiteY32" fmla="*/ 51982 h 338726"/>
                    <a:gd name="connsiteX33" fmla="*/ 88590 w 338726"/>
                    <a:gd name="connsiteY33" fmla="*/ 34524 h 338726"/>
                    <a:gd name="connsiteX34" fmla="*/ 33742 w 338726"/>
                    <a:gd name="connsiteY34" fmla="*/ 34524 h 338726"/>
                    <a:gd name="connsiteX35" fmla="*/ 33742 w 338726"/>
                    <a:gd name="connsiteY35" fmla="*/ 89372 h 338726"/>
                    <a:gd name="connsiteX36" fmla="*/ 51200 w 338726"/>
                    <a:gd name="connsiteY36" fmla="*/ 99273 h 338726"/>
                    <a:gd name="connsiteX37" fmla="*/ 58105 w 338726"/>
                    <a:gd name="connsiteY37" fmla="*/ 106178 h 338726"/>
                    <a:gd name="connsiteX38" fmla="*/ 55760 w 338726"/>
                    <a:gd name="connsiteY38" fmla="*/ 115428 h 338726"/>
                    <a:gd name="connsiteX39" fmla="*/ 0 w 338726"/>
                    <a:gd name="connsiteY39" fmla="*/ 171187 h 338726"/>
                    <a:gd name="connsiteX40" fmla="*/ 55760 w 338726"/>
                    <a:gd name="connsiteY40" fmla="*/ 226947 h 3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38726" h="338726">
                      <a:moveTo>
                        <a:pt x="55760" y="226947"/>
                      </a:moveTo>
                      <a:cubicBezTo>
                        <a:pt x="58105" y="229292"/>
                        <a:pt x="61883" y="230334"/>
                        <a:pt x="65009" y="229292"/>
                      </a:cubicBezTo>
                      <a:cubicBezTo>
                        <a:pt x="68397" y="228640"/>
                        <a:pt x="71133" y="225904"/>
                        <a:pt x="71914" y="222387"/>
                      </a:cubicBezTo>
                      <a:cubicBezTo>
                        <a:pt x="73608" y="215873"/>
                        <a:pt x="76995" y="209750"/>
                        <a:pt x="81815" y="204929"/>
                      </a:cubicBezTo>
                      <a:cubicBezTo>
                        <a:pt x="96928" y="189817"/>
                        <a:pt x="121551" y="189817"/>
                        <a:pt x="136663" y="204929"/>
                      </a:cubicBezTo>
                      <a:cubicBezTo>
                        <a:pt x="151775" y="220042"/>
                        <a:pt x="152036" y="245056"/>
                        <a:pt x="137054" y="260038"/>
                      </a:cubicBezTo>
                      <a:cubicBezTo>
                        <a:pt x="132233" y="264858"/>
                        <a:pt x="126111" y="268245"/>
                        <a:pt x="119597" y="269939"/>
                      </a:cubicBezTo>
                      <a:cubicBezTo>
                        <a:pt x="116209" y="270590"/>
                        <a:pt x="113473" y="273326"/>
                        <a:pt x="112692" y="276844"/>
                      </a:cubicBezTo>
                      <a:cubicBezTo>
                        <a:pt x="112040" y="280231"/>
                        <a:pt x="112692" y="283749"/>
                        <a:pt x="115037" y="286094"/>
                      </a:cubicBezTo>
                      <a:lnTo>
                        <a:pt x="171187" y="342244"/>
                      </a:lnTo>
                      <a:lnTo>
                        <a:pt x="227728" y="285703"/>
                      </a:lnTo>
                      <a:cubicBezTo>
                        <a:pt x="230073" y="283358"/>
                        <a:pt x="233591" y="282576"/>
                        <a:pt x="236978" y="283358"/>
                      </a:cubicBezTo>
                      <a:cubicBezTo>
                        <a:pt x="240365" y="284009"/>
                        <a:pt x="243101" y="286745"/>
                        <a:pt x="243883" y="290262"/>
                      </a:cubicBezTo>
                      <a:cubicBezTo>
                        <a:pt x="245577" y="296776"/>
                        <a:pt x="248964" y="302900"/>
                        <a:pt x="253784" y="307720"/>
                      </a:cubicBezTo>
                      <a:cubicBezTo>
                        <a:pt x="268897" y="322832"/>
                        <a:pt x="293520" y="322832"/>
                        <a:pt x="308632" y="307720"/>
                      </a:cubicBezTo>
                      <a:cubicBezTo>
                        <a:pt x="323744" y="292608"/>
                        <a:pt x="323744" y="267985"/>
                        <a:pt x="308632" y="252872"/>
                      </a:cubicBezTo>
                      <a:cubicBezTo>
                        <a:pt x="303811" y="248052"/>
                        <a:pt x="297688" y="244665"/>
                        <a:pt x="291174" y="242971"/>
                      </a:cubicBezTo>
                      <a:cubicBezTo>
                        <a:pt x="287787" y="242320"/>
                        <a:pt x="285051" y="239584"/>
                        <a:pt x="284270" y="236066"/>
                      </a:cubicBezTo>
                      <a:cubicBezTo>
                        <a:pt x="283227" y="232940"/>
                        <a:pt x="284270" y="229161"/>
                        <a:pt x="286615" y="226816"/>
                      </a:cubicBezTo>
                      <a:lnTo>
                        <a:pt x="342374" y="171057"/>
                      </a:lnTo>
                      <a:lnTo>
                        <a:pt x="286224" y="114907"/>
                      </a:lnTo>
                      <a:cubicBezTo>
                        <a:pt x="283879" y="112561"/>
                        <a:pt x="283097" y="109044"/>
                        <a:pt x="283879" y="105657"/>
                      </a:cubicBezTo>
                      <a:cubicBezTo>
                        <a:pt x="284530" y="102269"/>
                        <a:pt x="287266" y="99533"/>
                        <a:pt x="290783" y="98752"/>
                      </a:cubicBezTo>
                      <a:cubicBezTo>
                        <a:pt x="297297" y="97058"/>
                        <a:pt x="303421" y="93671"/>
                        <a:pt x="308241" y="88851"/>
                      </a:cubicBezTo>
                      <a:cubicBezTo>
                        <a:pt x="323353" y="73738"/>
                        <a:pt x="322963" y="48725"/>
                        <a:pt x="307850" y="33742"/>
                      </a:cubicBezTo>
                      <a:cubicBezTo>
                        <a:pt x="292738" y="18630"/>
                        <a:pt x="268115" y="18630"/>
                        <a:pt x="253003" y="33742"/>
                      </a:cubicBezTo>
                      <a:cubicBezTo>
                        <a:pt x="248182" y="38563"/>
                        <a:pt x="244795" y="44686"/>
                        <a:pt x="243101" y="51200"/>
                      </a:cubicBezTo>
                      <a:cubicBezTo>
                        <a:pt x="242450" y="54587"/>
                        <a:pt x="239714" y="57323"/>
                        <a:pt x="236196" y="58105"/>
                      </a:cubicBezTo>
                      <a:cubicBezTo>
                        <a:pt x="233070" y="59147"/>
                        <a:pt x="229292" y="58105"/>
                        <a:pt x="226947" y="55760"/>
                      </a:cubicBezTo>
                      <a:lnTo>
                        <a:pt x="171187" y="0"/>
                      </a:lnTo>
                      <a:lnTo>
                        <a:pt x="114646" y="56541"/>
                      </a:lnTo>
                      <a:cubicBezTo>
                        <a:pt x="112301" y="58886"/>
                        <a:pt x="108783" y="59668"/>
                        <a:pt x="105396" y="58886"/>
                      </a:cubicBezTo>
                      <a:cubicBezTo>
                        <a:pt x="102009" y="58235"/>
                        <a:pt x="99273" y="55499"/>
                        <a:pt x="98491" y="51982"/>
                      </a:cubicBezTo>
                      <a:cubicBezTo>
                        <a:pt x="96798" y="45468"/>
                        <a:pt x="93410" y="39344"/>
                        <a:pt x="88590" y="34524"/>
                      </a:cubicBezTo>
                      <a:cubicBezTo>
                        <a:pt x="73478" y="19412"/>
                        <a:pt x="48855" y="19412"/>
                        <a:pt x="33742" y="34524"/>
                      </a:cubicBezTo>
                      <a:cubicBezTo>
                        <a:pt x="18630" y="49636"/>
                        <a:pt x="18630" y="74259"/>
                        <a:pt x="33742" y="89372"/>
                      </a:cubicBezTo>
                      <a:cubicBezTo>
                        <a:pt x="38563" y="94192"/>
                        <a:pt x="44686" y="97579"/>
                        <a:pt x="51200" y="99273"/>
                      </a:cubicBezTo>
                      <a:cubicBezTo>
                        <a:pt x="54587" y="99924"/>
                        <a:pt x="57323" y="102660"/>
                        <a:pt x="58105" y="106178"/>
                      </a:cubicBezTo>
                      <a:cubicBezTo>
                        <a:pt x="59147" y="109304"/>
                        <a:pt x="58105" y="113083"/>
                        <a:pt x="55760" y="115428"/>
                      </a:cubicBezTo>
                      <a:lnTo>
                        <a:pt x="0" y="171187"/>
                      </a:lnTo>
                      <a:lnTo>
                        <a:pt x="55760" y="226947"/>
                      </a:lnTo>
                      <a:close/>
                    </a:path>
                  </a:pathLst>
                </a:custGeom>
                <a:noFill/>
                <a:ln w="12700" cap="flat">
                  <a:solidFill>
                    <a:schemeClr val="bg1"/>
                  </a:solidFill>
                  <a:prstDash val="solid"/>
                  <a:miter/>
                </a:ln>
              </p:spPr>
              <p:txBody>
                <a:bodyPr rtlCol="0" anchor="ctr"/>
                <a:lstStyle/>
                <a:p>
                  <a:endParaRPr lang="en-GB" sz="1600"/>
                </a:p>
              </p:txBody>
            </p:sp>
            <p:sp>
              <p:nvSpPr>
                <p:cNvPr id="83" name="Freeform: Shape 528">
                  <a:extLst>
                    <a:ext uri="{FF2B5EF4-FFF2-40B4-BE49-F238E27FC236}">
                      <a16:creationId xmlns:a16="http://schemas.microsoft.com/office/drawing/2014/main" id="{462AC366-F4EA-4BFC-8AC2-2F954C00B58A}"/>
                    </a:ext>
                  </a:extLst>
                </p:cNvPr>
                <p:cNvSpPr/>
                <p:nvPr/>
              </p:nvSpPr>
              <p:spPr>
                <a:xfrm>
                  <a:off x="8990073" y="5753505"/>
                  <a:ext cx="338726" cy="338726"/>
                </a:xfrm>
                <a:custGeom>
                  <a:avLst/>
                  <a:gdLst>
                    <a:gd name="connsiteX0" fmla="*/ 115297 w 338726"/>
                    <a:gd name="connsiteY0" fmla="*/ 55760 h 338726"/>
                    <a:gd name="connsiteX1" fmla="*/ 112952 w 338726"/>
                    <a:gd name="connsiteY1" fmla="*/ 65009 h 338726"/>
                    <a:gd name="connsiteX2" fmla="*/ 119857 w 338726"/>
                    <a:gd name="connsiteY2" fmla="*/ 71914 h 338726"/>
                    <a:gd name="connsiteX3" fmla="*/ 137315 w 338726"/>
                    <a:gd name="connsiteY3" fmla="*/ 81815 h 338726"/>
                    <a:gd name="connsiteX4" fmla="*/ 137315 w 338726"/>
                    <a:gd name="connsiteY4" fmla="*/ 136663 h 338726"/>
                    <a:gd name="connsiteX5" fmla="*/ 82206 w 338726"/>
                    <a:gd name="connsiteY5" fmla="*/ 137054 h 338726"/>
                    <a:gd name="connsiteX6" fmla="*/ 72305 w 338726"/>
                    <a:gd name="connsiteY6" fmla="*/ 119597 h 338726"/>
                    <a:gd name="connsiteX7" fmla="*/ 65400 w 338726"/>
                    <a:gd name="connsiteY7" fmla="*/ 112692 h 338726"/>
                    <a:gd name="connsiteX8" fmla="*/ 56150 w 338726"/>
                    <a:gd name="connsiteY8" fmla="*/ 115037 h 338726"/>
                    <a:gd name="connsiteX9" fmla="*/ 0 w 338726"/>
                    <a:gd name="connsiteY9" fmla="*/ 171187 h 338726"/>
                    <a:gd name="connsiteX10" fmla="*/ 56541 w 338726"/>
                    <a:gd name="connsiteY10" fmla="*/ 227728 h 338726"/>
                    <a:gd name="connsiteX11" fmla="*/ 58886 w 338726"/>
                    <a:gd name="connsiteY11" fmla="*/ 236978 h 338726"/>
                    <a:gd name="connsiteX12" fmla="*/ 51981 w 338726"/>
                    <a:gd name="connsiteY12" fmla="*/ 243883 h 338726"/>
                    <a:gd name="connsiteX13" fmla="*/ 34524 w 338726"/>
                    <a:gd name="connsiteY13" fmla="*/ 253784 h 338726"/>
                    <a:gd name="connsiteX14" fmla="*/ 34524 w 338726"/>
                    <a:gd name="connsiteY14" fmla="*/ 308632 h 338726"/>
                    <a:gd name="connsiteX15" fmla="*/ 89371 w 338726"/>
                    <a:gd name="connsiteY15" fmla="*/ 308632 h 338726"/>
                    <a:gd name="connsiteX16" fmla="*/ 99273 w 338726"/>
                    <a:gd name="connsiteY16" fmla="*/ 291175 h 338726"/>
                    <a:gd name="connsiteX17" fmla="*/ 106178 w 338726"/>
                    <a:gd name="connsiteY17" fmla="*/ 284270 h 338726"/>
                    <a:gd name="connsiteX18" fmla="*/ 115427 w 338726"/>
                    <a:gd name="connsiteY18" fmla="*/ 286615 h 338726"/>
                    <a:gd name="connsiteX19" fmla="*/ 171187 w 338726"/>
                    <a:gd name="connsiteY19" fmla="*/ 342374 h 338726"/>
                    <a:gd name="connsiteX20" fmla="*/ 227338 w 338726"/>
                    <a:gd name="connsiteY20" fmla="*/ 286224 h 338726"/>
                    <a:gd name="connsiteX21" fmla="*/ 236587 w 338726"/>
                    <a:gd name="connsiteY21" fmla="*/ 283879 h 338726"/>
                    <a:gd name="connsiteX22" fmla="*/ 243492 w 338726"/>
                    <a:gd name="connsiteY22" fmla="*/ 290784 h 338726"/>
                    <a:gd name="connsiteX23" fmla="*/ 253394 w 338726"/>
                    <a:gd name="connsiteY23" fmla="*/ 308241 h 338726"/>
                    <a:gd name="connsiteX24" fmla="*/ 308501 w 338726"/>
                    <a:gd name="connsiteY24" fmla="*/ 307850 h 338726"/>
                    <a:gd name="connsiteX25" fmla="*/ 308501 w 338726"/>
                    <a:gd name="connsiteY25" fmla="*/ 253003 h 338726"/>
                    <a:gd name="connsiteX26" fmla="*/ 291044 w 338726"/>
                    <a:gd name="connsiteY26" fmla="*/ 243101 h 338726"/>
                    <a:gd name="connsiteX27" fmla="*/ 284139 w 338726"/>
                    <a:gd name="connsiteY27" fmla="*/ 236197 h 338726"/>
                    <a:gd name="connsiteX28" fmla="*/ 286484 w 338726"/>
                    <a:gd name="connsiteY28" fmla="*/ 226947 h 338726"/>
                    <a:gd name="connsiteX29" fmla="*/ 342244 w 338726"/>
                    <a:gd name="connsiteY29" fmla="*/ 171187 h 338726"/>
                    <a:gd name="connsiteX30" fmla="*/ 285703 w 338726"/>
                    <a:gd name="connsiteY30" fmla="*/ 114646 h 338726"/>
                    <a:gd name="connsiteX31" fmla="*/ 283358 w 338726"/>
                    <a:gd name="connsiteY31" fmla="*/ 105396 h 338726"/>
                    <a:gd name="connsiteX32" fmla="*/ 290262 w 338726"/>
                    <a:gd name="connsiteY32" fmla="*/ 98491 h 338726"/>
                    <a:gd name="connsiteX33" fmla="*/ 307720 w 338726"/>
                    <a:gd name="connsiteY33" fmla="*/ 88590 h 338726"/>
                    <a:gd name="connsiteX34" fmla="*/ 307720 w 338726"/>
                    <a:gd name="connsiteY34" fmla="*/ 33742 h 338726"/>
                    <a:gd name="connsiteX35" fmla="*/ 252872 w 338726"/>
                    <a:gd name="connsiteY35" fmla="*/ 33742 h 338726"/>
                    <a:gd name="connsiteX36" fmla="*/ 242971 w 338726"/>
                    <a:gd name="connsiteY36" fmla="*/ 51200 h 338726"/>
                    <a:gd name="connsiteX37" fmla="*/ 236066 w 338726"/>
                    <a:gd name="connsiteY37" fmla="*/ 58105 h 338726"/>
                    <a:gd name="connsiteX38" fmla="*/ 226816 w 338726"/>
                    <a:gd name="connsiteY38" fmla="*/ 55760 h 338726"/>
                    <a:gd name="connsiteX39" fmla="*/ 171057 w 338726"/>
                    <a:gd name="connsiteY39" fmla="*/ 0 h 338726"/>
                    <a:gd name="connsiteX40" fmla="*/ 115297 w 338726"/>
                    <a:gd name="connsiteY40" fmla="*/ 55760 h 3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38726" h="338726">
                      <a:moveTo>
                        <a:pt x="115297" y="55760"/>
                      </a:moveTo>
                      <a:cubicBezTo>
                        <a:pt x="112952" y="58105"/>
                        <a:pt x="111910" y="61883"/>
                        <a:pt x="112952" y="65009"/>
                      </a:cubicBezTo>
                      <a:cubicBezTo>
                        <a:pt x="113604" y="68397"/>
                        <a:pt x="116339" y="71133"/>
                        <a:pt x="119857" y="71914"/>
                      </a:cubicBezTo>
                      <a:cubicBezTo>
                        <a:pt x="126371" y="73608"/>
                        <a:pt x="132494" y="76995"/>
                        <a:pt x="137315" y="81815"/>
                      </a:cubicBezTo>
                      <a:cubicBezTo>
                        <a:pt x="152427" y="96928"/>
                        <a:pt x="152427" y="121551"/>
                        <a:pt x="137315" y="136663"/>
                      </a:cubicBezTo>
                      <a:cubicBezTo>
                        <a:pt x="122202" y="151775"/>
                        <a:pt x="97188" y="152036"/>
                        <a:pt x="82206" y="137054"/>
                      </a:cubicBezTo>
                      <a:cubicBezTo>
                        <a:pt x="77386" y="132234"/>
                        <a:pt x="73999" y="126111"/>
                        <a:pt x="72305" y="119597"/>
                      </a:cubicBezTo>
                      <a:cubicBezTo>
                        <a:pt x="71654" y="116209"/>
                        <a:pt x="68918" y="113473"/>
                        <a:pt x="65400" y="112692"/>
                      </a:cubicBezTo>
                      <a:cubicBezTo>
                        <a:pt x="62013" y="112040"/>
                        <a:pt x="58495" y="112692"/>
                        <a:pt x="56150" y="115037"/>
                      </a:cubicBezTo>
                      <a:lnTo>
                        <a:pt x="0" y="171187"/>
                      </a:lnTo>
                      <a:lnTo>
                        <a:pt x="56541" y="227728"/>
                      </a:lnTo>
                      <a:cubicBezTo>
                        <a:pt x="58886" y="230073"/>
                        <a:pt x="59668" y="233591"/>
                        <a:pt x="58886" y="236978"/>
                      </a:cubicBezTo>
                      <a:cubicBezTo>
                        <a:pt x="58235" y="240365"/>
                        <a:pt x="55499" y="243101"/>
                        <a:pt x="51981" y="243883"/>
                      </a:cubicBezTo>
                      <a:cubicBezTo>
                        <a:pt x="45467" y="245577"/>
                        <a:pt x="39344" y="248964"/>
                        <a:pt x="34524" y="253784"/>
                      </a:cubicBezTo>
                      <a:cubicBezTo>
                        <a:pt x="19412" y="268897"/>
                        <a:pt x="19412" y="293519"/>
                        <a:pt x="34524" y="308632"/>
                      </a:cubicBezTo>
                      <a:cubicBezTo>
                        <a:pt x="49636" y="323744"/>
                        <a:pt x="74259" y="323744"/>
                        <a:pt x="89371" y="308632"/>
                      </a:cubicBezTo>
                      <a:cubicBezTo>
                        <a:pt x="94192" y="303812"/>
                        <a:pt x="97579" y="297688"/>
                        <a:pt x="99273" y="291175"/>
                      </a:cubicBezTo>
                      <a:cubicBezTo>
                        <a:pt x="99924" y="287787"/>
                        <a:pt x="102660" y="285051"/>
                        <a:pt x="106178" y="284270"/>
                      </a:cubicBezTo>
                      <a:cubicBezTo>
                        <a:pt x="109304" y="283227"/>
                        <a:pt x="113082" y="284270"/>
                        <a:pt x="115427" y="286615"/>
                      </a:cubicBezTo>
                      <a:lnTo>
                        <a:pt x="171187" y="342374"/>
                      </a:lnTo>
                      <a:lnTo>
                        <a:pt x="227338" y="286224"/>
                      </a:lnTo>
                      <a:cubicBezTo>
                        <a:pt x="229683" y="283879"/>
                        <a:pt x="233200" y="283097"/>
                        <a:pt x="236587" y="283879"/>
                      </a:cubicBezTo>
                      <a:cubicBezTo>
                        <a:pt x="239974" y="284530"/>
                        <a:pt x="242711" y="287266"/>
                        <a:pt x="243492" y="290784"/>
                      </a:cubicBezTo>
                      <a:cubicBezTo>
                        <a:pt x="245186" y="297298"/>
                        <a:pt x="248573" y="303421"/>
                        <a:pt x="253394" y="308241"/>
                      </a:cubicBezTo>
                      <a:cubicBezTo>
                        <a:pt x="268506" y="323354"/>
                        <a:pt x="293519" y="322963"/>
                        <a:pt x="308501" y="307850"/>
                      </a:cubicBezTo>
                      <a:cubicBezTo>
                        <a:pt x="323614" y="292738"/>
                        <a:pt x="323614" y="268115"/>
                        <a:pt x="308501" y="253003"/>
                      </a:cubicBezTo>
                      <a:cubicBezTo>
                        <a:pt x="303681" y="248182"/>
                        <a:pt x="297558" y="244795"/>
                        <a:pt x="291044" y="243101"/>
                      </a:cubicBezTo>
                      <a:cubicBezTo>
                        <a:pt x="287657" y="242450"/>
                        <a:pt x="284921" y="239714"/>
                        <a:pt x="284139" y="236197"/>
                      </a:cubicBezTo>
                      <a:cubicBezTo>
                        <a:pt x="283097" y="233070"/>
                        <a:pt x="284139" y="229292"/>
                        <a:pt x="286484" y="226947"/>
                      </a:cubicBezTo>
                      <a:lnTo>
                        <a:pt x="342244" y="171187"/>
                      </a:lnTo>
                      <a:lnTo>
                        <a:pt x="285703" y="114646"/>
                      </a:lnTo>
                      <a:cubicBezTo>
                        <a:pt x="283358" y="112301"/>
                        <a:pt x="282576" y="108783"/>
                        <a:pt x="283358" y="105396"/>
                      </a:cubicBezTo>
                      <a:cubicBezTo>
                        <a:pt x="284009" y="102009"/>
                        <a:pt x="286745" y="99273"/>
                        <a:pt x="290262" y="98491"/>
                      </a:cubicBezTo>
                      <a:cubicBezTo>
                        <a:pt x="296776" y="96798"/>
                        <a:pt x="302900" y="93410"/>
                        <a:pt x="307720" y="88590"/>
                      </a:cubicBezTo>
                      <a:cubicBezTo>
                        <a:pt x="322832" y="73478"/>
                        <a:pt x="322832" y="48855"/>
                        <a:pt x="307720" y="33742"/>
                      </a:cubicBezTo>
                      <a:cubicBezTo>
                        <a:pt x="292607" y="18630"/>
                        <a:pt x="267985" y="18630"/>
                        <a:pt x="252872" y="33742"/>
                      </a:cubicBezTo>
                      <a:cubicBezTo>
                        <a:pt x="248052" y="38563"/>
                        <a:pt x="244665" y="44686"/>
                        <a:pt x="242971" y="51200"/>
                      </a:cubicBezTo>
                      <a:cubicBezTo>
                        <a:pt x="242320" y="54587"/>
                        <a:pt x="239584" y="57323"/>
                        <a:pt x="236066" y="58105"/>
                      </a:cubicBezTo>
                      <a:cubicBezTo>
                        <a:pt x="232940" y="59147"/>
                        <a:pt x="229161" y="58105"/>
                        <a:pt x="226816" y="55760"/>
                      </a:cubicBezTo>
                      <a:lnTo>
                        <a:pt x="171057" y="0"/>
                      </a:lnTo>
                      <a:lnTo>
                        <a:pt x="115297" y="55760"/>
                      </a:lnTo>
                      <a:close/>
                    </a:path>
                  </a:pathLst>
                </a:custGeom>
                <a:noFill/>
                <a:ln w="12700" cap="flat">
                  <a:solidFill>
                    <a:schemeClr val="bg1"/>
                  </a:solidFill>
                  <a:prstDash val="solid"/>
                  <a:miter/>
                </a:ln>
              </p:spPr>
              <p:txBody>
                <a:bodyPr rtlCol="0" anchor="ctr"/>
                <a:lstStyle/>
                <a:p>
                  <a:endParaRPr lang="en-GB" sz="1600"/>
                </a:p>
              </p:txBody>
            </p:sp>
          </p:grpSp>
        </p:grpSp>
      </p:grpSp>
      <p:sp>
        <p:nvSpPr>
          <p:cNvPr id="89" name="Rectangle 88">
            <a:extLst>
              <a:ext uri="{FF2B5EF4-FFF2-40B4-BE49-F238E27FC236}">
                <a16:creationId xmlns:a16="http://schemas.microsoft.com/office/drawing/2014/main" id="{9AB3A086-D48F-49D4-8AF6-D97A523801D4}"/>
              </a:ext>
            </a:extLst>
          </p:cNvPr>
          <p:cNvSpPr/>
          <p:nvPr userDrawn="1"/>
        </p:nvSpPr>
        <p:spPr>
          <a:xfrm>
            <a:off x="1454268" y="5563940"/>
            <a:ext cx="1671059" cy="318201"/>
          </a:xfrm>
          <a:prstGeom prst="rect">
            <a:avLst/>
          </a:prstGeom>
          <a:noFill/>
        </p:spPr>
        <p:txBody>
          <a:bodyPr wrap="square">
            <a:noAutofit/>
          </a:bodyPr>
          <a:lstStyle/>
          <a:p>
            <a:pPr defTabSz="816235">
              <a:defRPr/>
            </a:pPr>
            <a:r>
              <a:rPr lang="en-GB" sz="1600" b="1" cap="all" dirty="0">
                <a:solidFill>
                  <a:schemeClr val="bg1"/>
                </a:solidFill>
                <a:latin typeface="Century Gothic" panose="020B0502020202020204" pitchFamily="34" charset="0"/>
              </a:rPr>
              <a:t>technology</a:t>
            </a:r>
          </a:p>
        </p:txBody>
      </p:sp>
      <p:grpSp>
        <p:nvGrpSpPr>
          <p:cNvPr id="30" name="Group 29">
            <a:extLst>
              <a:ext uri="{FF2B5EF4-FFF2-40B4-BE49-F238E27FC236}">
                <a16:creationId xmlns:a16="http://schemas.microsoft.com/office/drawing/2014/main" id="{7FBBA3C5-EE0D-4D01-98A0-0374C8991396}"/>
              </a:ext>
            </a:extLst>
          </p:cNvPr>
          <p:cNvGrpSpPr/>
          <p:nvPr userDrawn="1"/>
        </p:nvGrpSpPr>
        <p:grpSpPr>
          <a:xfrm>
            <a:off x="4193487" y="5504688"/>
            <a:ext cx="1637160" cy="436705"/>
            <a:chOff x="3360987" y="5421399"/>
            <a:chExt cx="1637160" cy="436705"/>
          </a:xfrm>
          <a:noFill/>
        </p:grpSpPr>
        <p:grpSp>
          <p:nvGrpSpPr>
            <p:cNvPr id="90" name="Group 89">
              <a:extLst>
                <a:ext uri="{FF2B5EF4-FFF2-40B4-BE49-F238E27FC236}">
                  <a16:creationId xmlns:a16="http://schemas.microsoft.com/office/drawing/2014/main" id="{2C68720C-05C5-43C4-8892-0A3053003D80}"/>
                </a:ext>
              </a:extLst>
            </p:cNvPr>
            <p:cNvGrpSpPr/>
            <p:nvPr/>
          </p:nvGrpSpPr>
          <p:grpSpPr>
            <a:xfrm>
              <a:off x="3360987" y="5421399"/>
              <a:ext cx="444337" cy="436705"/>
              <a:chOff x="4105453" y="1314571"/>
              <a:chExt cx="578417" cy="568482"/>
            </a:xfrm>
            <a:grpFill/>
          </p:grpSpPr>
          <p:sp>
            <p:nvSpPr>
              <p:cNvPr id="91" name="Freeform: Shape 66">
                <a:extLst>
                  <a:ext uri="{FF2B5EF4-FFF2-40B4-BE49-F238E27FC236}">
                    <a16:creationId xmlns:a16="http://schemas.microsoft.com/office/drawing/2014/main" id="{D325AD86-7C6E-4A7A-8468-8DF0485099C4}"/>
                  </a:ext>
                </a:extLst>
              </p:cNvPr>
              <p:cNvSpPr/>
              <p:nvPr/>
            </p:nvSpPr>
            <p:spPr>
              <a:xfrm>
                <a:off x="4178980" y="1396313"/>
                <a:ext cx="172227" cy="13248"/>
              </a:xfrm>
              <a:custGeom>
                <a:avLst/>
                <a:gdLst>
                  <a:gd name="connsiteX0" fmla="*/ 0 w 172227"/>
                  <a:gd name="connsiteY0" fmla="*/ 0 h 0"/>
                  <a:gd name="connsiteX1" fmla="*/ 180573 w 172227"/>
                  <a:gd name="connsiteY1" fmla="*/ 0 h 0"/>
                </a:gdLst>
                <a:ahLst/>
                <a:cxnLst>
                  <a:cxn ang="0">
                    <a:pos x="connsiteX0" y="connsiteY0"/>
                  </a:cxn>
                  <a:cxn ang="0">
                    <a:pos x="connsiteX1" y="connsiteY1"/>
                  </a:cxn>
                </a:cxnLst>
                <a:rect l="l" t="t" r="r" b="b"/>
                <a:pathLst>
                  <a:path w="172227">
                    <a:moveTo>
                      <a:pt x="0" y="0"/>
                    </a:moveTo>
                    <a:lnTo>
                      <a:pt x="180573" y="0"/>
                    </a:lnTo>
                  </a:path>
                </a:pathLst>
              </a:custGeom>
              <a:grpFill/>
              <a:ln w="12700" cap="rnd">
                <a:solidFill>
                  <a:schemeClr val="bg1"/>
                </a:solidFill>
                <a:prstDash val="solid"/>
                <a:round/>
              </a:ln>
            </p:spPr>
            <p:txBody>
              <a:bodyPr rtlCol="0" anchor="ctr"/>
              <a:lstStyle/>
              <a:p>
                <a:endParaRPr lang="en-GB" sz="1600"/>
              </a:p>
            </p:txBody>
          </p:sp>
          <p:sp>
            <p:nvSpPr>
              <p:cNvPr id="92" name="Freeform: Shape 67">
                <a:extLst>
                  <a:ext uri="{FF2B5EF4-FFF2-40B4-BE49-F238E27FC236}">
                    <a16:creationId xmlns:a16="http://schemas.microsoft.com/office/drawing/2014/main" id="{E4CA42B9-284D-4D05-8A49-DD901D7EB214}"/>
                  </a:ext>
                </a:extLst>
              </p:cNvPr>
              <p:cNvSpPr/>
              <p:nvPr/>
            </p:nvSpPr>
            <p:spPr>
              <a:xfrm>
                <a:off x="4178980" y="1469973"/>
                <a:ext cx="172227" cy="13248"/>
              </a:xfrm>
              <a:custGeom>
                <a:avLst/>
                <a:gdLst>
                  <a:gd name="connsiteX0" fmla="*/ 0 w 172227"/>
                  <a:gd name="connsiteY0" fmla="*/ 0 h 0"/>
                  <a:gd name="connsiteX1" fmla="*/ 180706 w 172227"/>
                  <a:gd name="connsiteY1" fmla="*/ 0 h 0"/>
                </a:gdLst>
                <a:ahLst/>
                <a:cxnLst>
                  <a:cxn ang="0">
                    <a:pos x="connsiteX0" y="connsiteY0"/>
                  </a:cxn>
                  <a:cxn ang="0">
                    <a:pos x="connsiteX1" y="connsiteY1"/>
                  </a:cxn>
                </a:cxnLst>
                <a:rect l="l" t="t" r="r" b="b"/>
                <a:pathLst>
                  <a:path w="172227">
                    <a:moveTo>
                      <a:pt x="0" y="0"/>
                    </a:moveTo>
                    <a:lnTo>
                      <a:pt x="180706" y="0"/>
                    </a:lnTo>
                  </a:path>
                </a:pathLst>
              </a:custGeom>
              <a:grpFill/>
              <a:ln w="12700" cap="rnd">
                <a:solidFill>
                  <a:schemeClr val="bg1"/>
                </a:solidFill>
                <a:prstDash val="solid"/>
                <a:round/>
              </a:ln>
            </p:spPr>
            <p:txBody>
              <a:bodyPr rtlCol="0" anchor="ctr"/>
              <a:lstStyle/>
              <a:p>
                <a:endParaRPr lang="en-GB" sz="1600"/>
              </a:p>
            </p:txBody>
          </p:sp>
          <p:sp>
            <p:nvSpPr>
              <p:cNvPr id="93" name="Freeform: Shape 68">
                <a:extLst>
                  <a:ext uri="{FF2B5EF4-FFF2-40B4-BE49-F238E27FC236}">
                    <a16:creationId xmlns:a16="http://schemas.microsoft.com/office/drawing/2014/main" id="{04A8A26B-D854-4BFD-BDC3-4748EF2BBD7F}"/>
                  </a:ext>
                </a:extLst>
              </p:cNvPr>
              <p:cNvSpPr/>
              <p:nvPr/>
            </p:nvSpPr>
            <p:spPr>
              <a:xfrm>
                <a:off x="4105453" y="1314571"/>
                <a:ext cx="317958" cy="278213"/>
              </a:xfrm>
              <a:custGeom>
                <a:avLst/>
                <a:gdLst>
                  <a:gd name="connsiteX0" fmla="*/ 0 w 317957"/>
                  <a:gd name="connsiteY0" fmla="*/ 0 h 278213"/>
                  <a:gd name="connsiteX1" fmla="*/ 0 w 317957"/>
                  <a:gd name="connsiteY1" fmla="*/ 231049 h 278213"/>
                  <a:gd name="connsiteX2" fmla="*/ 242708 w 317957"/>
                  <a:gd name="connsiteY2" fmla="*/ 231049 h 278213"/>
                  <a:gd name="connsiteX3" fmla="*/ 286162 w 317957"/>
                  <a:gd name="connsiteY3" fmla="*/ 280730 h 278213"/>
                  <a:gd name="connsiteX4" fmla="*/ 286162 w 317957"/>
                  <a:gd name="connsiteY4" fmla="*/ 231049 h 278213"/>
                  <a:gd name="connsiteX5" fmla="*/ 327629 w 317957"/>
                  <a:gd name="connsiteY5" fmla="*/ 231049 h 278213"/>
                  <a:gd name="connsiteX6" fmla="*/ 327629 w 317957"/>
                  <a:gd name="connsiteY6" fmla="*/ 0 h 278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957" h="278213">
                    <a:moveTo>
                      <a:pt x="0" y="0"/>
                    </a:moveTo>
                    <a:lnTo>
                      <a:pt x="0" y="231049"/>
                    </a:lnTo>
                    <a:lnTo>
                      <a:pt x="242708" y="231049"/>
                    </a:lnTo>
                    <a:lnTo>
                      <a:pt x="286162" y="280730"/>
                    </a:lnTo>
                    <a:lnTo>
                      <a:pt x="286162" y="231049"/>
                    </a:lnTo>
                    <a:lnTo>
                      <a:pt x="327629" y="231049"/>
                    </a:lnTo>
                    <a:lnTo>
                      <a:pt x="327629" y="0"/>
                    </a:lnTo>
                    <a:close/>
                  </a:path>
                </a:pathLst>
              </a:custGeom>
              <a:grpFill/>
              <a:ln w="12700" cap="rnd">
                <a:solidFill>
                  <a:schemeClr val="bg1"/>
                </a:solidFill>
                <a:prstDash val="solid"/>
                <a:round/>
              </a:ln>
            </p:spPr>
            <p:txBody>
              <a:bodyPr rtlCol="0" anchor="ctr"/>
              <a:lstStyle/>
              <a:p>
                <a:endParaRPr lang="en-GB" sz="1600"/>
              </a:p>
            </p:txBody>
          </p:sp>
          <p:sp>
            <p:nvSpPr>
              <p:cNvPr id="94" name="Freeform: Shape 69">
                <a:extLst>
                  <a:ext uri="{FF2B5EF4-FFF2-40B4-BE49-F238E27FC236}">
                    <a16:creationId xmlns:a16="http://schemas.microsoft.com/office/drawing/2014/main" id="{C64EF969-877D-4B7F-8182-A7B11DDDDBC8}"/>
                  </a:ext>
                </a:extLst>
              </p:cNvPr>
              <p:cNvSpPr/>
              <p:nvPr/>
            </p:nvSpPr>
            <p:spPr>
              <a:xfrm>
                <a:off x="4326168" y="1657833"/>
                <a:ext cx="357702" cy="225220"/>
              </a:xfrm>
              <a:custGeom>
                <a:avLst/>
                <a:gdLst>
                  <a:gd name="connsiteX0" fmla="*/ 0 w 357702"/>
                  <a:gd name="connsiteY0" fmla="*/ 0 h 225220"/>
                  <a:gd name="connsiteX1" fmla="*/ 359425 w 357702"/>
                  <a:gd name="connsiteY1" fmla="*/ 0 h 225220"/>
                  <a:gd name="connsiteX2" fmla="*/ 359425 w 357702"/>
                  <a:gd name="connsiteY2" fmla="*/ 231712 h 225220"/>
                  <a:gd name="connsiteX3" fmla="*/ 0 w 357702"/>
                  <a:gd name="connsiteY3" fmla="*/ 231712 h 225220"/>
                </a:gdLst>
                <a:ahLst/>
                <a:cxnLst>
                  <a:cxn ang="0">
                    <a:pos x="connsiteX0" y="connsiteY0"/>
                  </a:cxn>
                  <a:cxn ang="0">
                    <a:pos x="connsiteX1" y="connsiteY1"/>
                  </a:cxn>
                  <a:cxn ang="0">
                    <a:pos x="connsiteX2" y="connsiteY2"/>
                  </a:cxn>
                  <a:cxn ang="0">
                    <a:pos x="connsiteX3" y="connsiteY3"/>
                  </a:cxn>
                </a:cxnLst>
                <a:rect l="l" t="t" r="r" b="b"/>
                <a:pathLst>
                  <a:path w="357702" h="225220">
                    <a:moveTo>
                      <a:pt x="0" y="0"/>
                    </a:moveTo>
                    <a:lnTo>
                      <a:pt x="359425" y="0"/>
                    </a:lnTo>
                    <a:lnTo>
                      <a:pt x="359425" y="231712"/>
                    </a:lnTo>
                    <a:lnTo>
                      <a:pt x="0" y="231712"/>
                    </a:lnTo>
                    <a:close/>
                  </a:path>
                </a:pathLst>
              </a:custGeom>
              <a:grpFill/>
              <a:ln w="12700" cap="rnd">
                <a:solidFill>
                  <a:schemeClr val="bg1"/>
                </a:solidFill>
                <a:prstDash val="solid"/>
                <a:round/>
              </a:ln>
            </p:spPr>
            <p:txBody>
              <a:bodyPr rtlCol="0" anchor="ctr"/>
              <a:lstStyle/>
              <a:p>
                <a:endParaRPr lang="en-GB" sz="1600"/>
              </a:p>
            </p:txBody>
          </p:sp>
          <p:sp>
            <p:nvSpPr>
              <p:cNvPr id="95" name="Freeform: Shape 70">
                <a:extLst>
                  <a:ext uri="{FF2B5EF4-FFF2-40B4-BE49-F238E27FC236}">
                    <a16:creationId xmlns:a16="http://schemas.microsoft.com/office/drawing/2014/main" id="{B5551980-9060-4CF5-9EDD-032F6FCC9FB5}"/>
                  </a:ext>
                </a:extLst>
              </p:cNvPr>
              <p:cNvSpPr/>
              <p:nvPr/>
            </p:nvSpPr>
            <p:spPr>
              <a:xfrm>
                <a:off x="4394794" y="1804359"/>
                <a:ext cx="211972" cy="26496"/>
              </a:xfrm>
              <a:custGeom>
                <a:avLst/>
                <a:gdLst>
                  <a:gd name="connsiteX0" fmla="*/ 0 w 211971"/>
                  <a:gd name="connsiteY0" fmla="*/ 0 h 26496"/>
                  <a:gd name="connsiteX1" fmla="*/ 222173 w 211971"/>
                  <a:gd name="connsiteY1" fmla="*/ 0 h 26496"/>
                  <a:gd name="connsiteX2" fmla="*/ 222173 w 211971"/>
                  <a:gd name="connsiteY2" fmla="*/ 33121 h 26496"/>
                  <a:gd name="connsiteX3" fmla="*/ 0 w 211971"/>
                  <a:gd name="connsiteY3" fmla="*/ 33121 h 26496"/>
                </a:gdLst>
                <a:ahLst/>
                <a:cxnLst>
                  <a:cxn ang="0">
                    <a:pos x="connsiteX0" y="connsiteY0"/>
                  </a:cxn>
                  <a:cxn ang="0">
                    <a:pos x="connsiteX1" y="connsiteY1"/>
                  </a:cxn>
                  <a:cxn ang="0">
                    <a:pos x="connsiteX2" y="connsiteY2"/>
                  </a:cxn>
                  <a:cxn ang="0">
                    <a:pos x="connsiteX3" y="connsiteY3"/>
                  </a:cxn>
                </a:cxnLst>
                <a:rect l="l" t="t" r="r" b="b"/>
                <a:pathLst>
                  <a:path w="211971" h="26496">
                    <a:moveTo>
                      <a:pt x="0" y="0"/>
                    </a:moveTo>
                    <a:lnTo>
                      <a:pt x="222173" y="0"/>
                    </a:lnTo>
                    <a:lnTo>
                      <a:pt x="222173" y="33121"/>
                    </a:lnTo>
                    <a:lnTo>
                      <a:pt x="0" y="33121"/>
                    </a:lnTo>
                    <a:close/>
                  </a:path>
                </a:pathLst>
              </a:custGeom>
              <a:grpFill/>
              <a:ln w="12700" cap="rnd">
                <a:solidFill>
                  <a:schemeClr val="bg1"/>
                </a:solidFill>
                <a:prstDash val="solid"/>
                <a:round/>
              </a:ln>
            </p:spPr>
            <p:txBody>
              <a:bodyPr rtlCol="0" anchor="ctr"/>
              <a:lstStyle/>
              <a:p>
                <a:endParaRPr lang="en-GB" sz="1600"/>
              </a:p>
            </p:txBody>
          </p:sp>
          <p:sp>
            <p:nvSpPr>
              <p:cNvPr id="96" name="Freeform: Shape 71">
                <a:extLst>
                  <a:ext uri="{FF2B5EF4-FFF2-40B4-BE49-F238E27FC236}">
                    <a16:creationId xmlns:a16="http://schemas.microsoft.com/office/drawing/2014/main" id="{98D51D37-CBFF-4EBE-A225-7A289A5AEB45}"/>
                  </a:ext>
                </a:extLst>
              </p:cNvPr>
              <p:cNvSpPr/>
              <p:nvPr/>
            </p:nvSpPr>
            <p:spPr>
              <a:xfrm>
                <a:off x="4417184" y="1710959"/>
                <a:ext cx="26496" cy="26496"/>
              </a:xfrm>
              <a:custGeom>
                <a:avLst/>
                <a:gdLst>
                  <a:gd name="connsiteX0" fmla="*/ 0 w 26496"/>
                  <a:gd name="connsiteY0" fmla="*/ 0 h 26496"/>
                  <a:gd name="connsiteX1" fmla="*/ 33253 w 26496"/>
                  <a:gd name="connsiteY1" fmla="*/ 33253 h 26496"/>
                </a:gdLst>
                <a:ahLst/>
                <a:cxnLst>
                  <a:cxn ang="0">
                    <a:pos x="connsiteX0" y="connsiteY0"/>
                  </a:cxn>
                  <a:cxn ang="0">
                    <a:pos x="connsiteX1" y="connsiteY1"/>
                  </a:cxn>
                </a:cxnLst>
                <a:rect l="l" t="t" r="r" b="b"/>
                <a:pathLst>
                  <a:path w="26496" h="26496">
                    <a:moveTo>
                      <a:pt x="0" y="0"/>
                    </a:moveTo>
                    <a:lnTo>
                      <a:pt x="33253" y="33253"/>
                    </a:lnTo>
                  </a:path>
                </a:pathLst>
              </a:custGeom>
              <a:grpFill/>
              <a:ln w="12700" cap="rnd">
                <a:solidFill>
                  <a:schemeClr val="bg1"/>
                </a:solidFill>
                <a:prstDash val="solid"/>
                <a:round/>
              </a:ln>
            </p:spPr>
            <p:txBody>
              <a:bodyPr rtlCol="0" anchor="ctr"/>
              <a:lstStyle/>
              <a:p>
                <a:endParaRPr lang="en-GB" sz="1600"/>
              </a:p>
            </p:txBody>
          </p:sp>
          <p:sp>
            <p:nvSpPr>
              <p:cNvPr id="97" name="Freeform: Shape 72">
                <a:extLst>
                  <a:ext uri="{FF2B5EF4-FFF2-40B4-BE49-F238E27FC236}">
                    <a16:creationId xmlns:a16="http://schemas.microsoft.com/office/drawing/2014/main" id="{B2286925-4604-44D2-BF09-0E6D9F24317D}"/>
                  </a:ext>
                </a:extLst>
              </p:cNvPr>
              <p:cNvSpPr/>
              <p:nvPr/>
            </p:nvSpPr>
            <p:spPr>
              <a:xfrm>
                <a:off x="4417184" y="1710959"/>
                <a:ext cx="26496" cy="26496"/>
              </a:xfrm>
              <a:custGeom>
                <a:avLst/>
                <a:gdLst>
                  <a:gd name="connsiteX0" fmla="*/ 33253 w 26496"/>
                  <a:gd name="connsiteY0" fmla="*/ 0 h 26496"/>
                  <a:gd name="connsiteX1" fmla="*/ 0 w 26496"/>
                  <a:gd name="connsiteY1" fmla="*/ 33253 h 26496"/>
                </a:gdLst>
                <a:ahLst/>
                <a:cxnLst>
                  <a:cxn ang="0">
                    <a:pos x="connsiteX0" y="connsiteY0"/>
                  </a:cxn>
                  <a:cxn ang="0">
                    <a:pos x="connsiteX1" y="connsiteY1"/>
                  </a:cxn>
                </a:cxnLst>
                <a:rect l="l" t="t" r="r" b="b"/>
                <a:pathLst>
                  <a:path w="26496" h="26496">
                    <a:moveTo>
                      <a:pt x="33253" y="0"/>
                    </a:moveTo>
                    <a:lnTo>
                      <a:pt x="0" y="33253"/>
                    </a:lnTo>
                  </a:path>
                </a:pathLst>
              </a:custGeom>
              <a:grpFill/>
              <a:ln w="12700" cap="rnd">
                <a:solidFill>
                  <a:schemeClr val="bg1"/>
                </a:solidFill>
                <a:prstDash val="solid"/>
                <a:round/>
              </a:ln>
            </p:spPr>
            <p:txBody>
              <a:bodyPr rtlCol="0" anchor="ctr"/>
              <a:lstStyle/>
              <a:p>
                <a:endParaRPr lang="en-GB" sz="1600"/>
              </a:p>
            </p:txBody>
          </p:sp>
          <p:sp>
            <p:nvSpPr>
              <p:cNvPr id="98" name="Freeform: Shape 73">
                <a:extLst>
                  <a:ext uri="{FF2B5EF4-FFF2-40B4-BE49-F238E27FC236}">
                    <a16:creationId xmlns:a16="http://schemas.microsoft.com/office/drawing/2014/main" id="{DE755887-1E43-410D-94BE-E91E77D4BF7B}"/>
                  </a:ext>
                </a:extLst>
              </p:cNvPr>
              <p:cNvSpPr/>
              <p:nvPr/>
            </p:nvSpPr>
            <p:spPr>
              <a:xfrm>
                <a:off x="4561457" y="1710959"/>
                <a:ext cx="26496" cy="26496"/>
              </a:xfrm>
              <a:custGeom>
                <a:avLst/>
                <a:gdLst>
                  <a:gd name="connsiteX0" fmla="*/ 0 w 26496"/>
                  <a:gd name="connsiteY0" fmla="*/ 0 h 26496"/>
                  <a:gd name="connsiteX1" fmla="*/ 33121 w 26496"/>
                  <a:gd name="connsiteY1" fmla="*/ 33253 h 26496"/>
                </a:gdLst>
                <a:ahLst/>
                <a:cxnLst>
                  <a:cxn ang="0">
                    <a:pos x="connsiteX0" y="connsiteY0"/>
                  </a:cxn>
                  <a:cxn ang="0">
                    <a:pos x="connsiteX1" y="connsiteY1"/>
                  </a:cxn>
                </a:cxnLst>
                <a:rect l="l" t="t" r="r" b="b"/>
                <a:pathLst>
                  <a:path w="26496" h="26496">
                    <a:moveTo>
                      <a:pt x="0" y="0"/>
                    </a:moveTo>
                    <a:lnTo>
                      <a:pt x="33121" y="33253"/>
                    </a:lnTo>
                  </a:path>
                </a:pathLst>
              </a:custGeom>
              <a:grpFill/>
              <a:ln w="12700" cap="rnd">
                <a:solidFill>
                  <a:schemeClr val="bg1"/>
                </a:solidFill>
                <a:prstDash val="solid"/>
                <a:round/>
              </a:ln>
            </p:spPr>
            <p:txBody>
              <a:bodyPr rtlCol="0" anchor="ctr"/>
              <a:lstStyle/>
              <a:p>
                <a:endParaRPr lang="en-GB" sz="1600"/>
              </a:p>
            </p:txBody>
          </p:sp>
          <p:sp>
            <p:nvSpPr>
              <p:cNvPr id="99" name="Freeform: Shape 74">
                <a:extLst>
                  <a:ext uri="{FF2B5EF4-FFF2-40B4-BE49-F238E27FC236}">
                    <a16:creationId xmlns:a16="http://schemas.microsoft.com/office/drawing/2014/main" id="{EBDB654C-F56E-41C2-934A-B4DC59284AA5}"/>
                  </a:ext>
                </a:extLst>
              </p:cNvPr>
              <p:cNvSpPr/>
              <p:nvPr/>
            </p:nvSpPr>
            <p:spPr>
              <a:xfrm>
                <a:off x="4561457" y="1710959"/>
                <a:ext cx="26496" cy="26496"/>
              </a:xfrm>
              <a:custGeom>
                <a:avLst/>
                <a:gdLst>
                  <a:gd name="connsiteX0" fmla="*/ 33121 w 26496"/>
                  <a:gd name="connsiteY0" fmla="*/ 0 h 26496"/>
                  <a:gd name="connsiteX1" fmla="*/ 0 w 26496"/>
                  <a:gd name="connsiteY1" fmla="*/ 33253 h 26496"/>
                </a:gdLst>
                <a:ahLst/>
                <a:cxnLst>
                  <a:cxn ang="0">
                    <a:pos x="connsiteX0" y="connsiteY0"/>
                  </a:cxn>
                  <a:cxn ang="0">
                    <a:pos x="connsiteX1" y="connsiteY1"/>
                  </a:cxn>
                </a:cxnLst>
                <a:rect l="l" t="t" r="r" b="b"/>
                <a:pathLst>
                  <a:path w="26496" h="26496">
                    <a:moveTo>
                      <a:pt x="33121" y="0"/>
                    </a:moveTo>
                    <a:lnTo>
                      <a:pt x="0" y="33253"/>
                    </a:lnTo>
                  </a:path>
                </a:pathLst>
              </a:custGeom>
              <a:grpFill/>
              <a:ln w="12700" cap="rnd">
                <a:solidFill>
                  <a:schemeClr val="bg1"/>
                </a:solidFill>
                <a:prstDash val="solid"/>
                <a:round/>
              </a:ln>
            </p:spPr>
            <p:txBody>
              <a:bodyPr rtlCol="0" anchor="ctr"/>
              <a:lstStyle/>
              <a:p>
                <a:endParaRPr lang="en-GB" sz="1600"/>
              </a:p>
            </p:txBody>
          </p:sp>
          <p:sp>
            <p:nvSpPr>
              <p:cNvPr id="100" name="Freeform: Shape 75">
                <a:extLst>
                  <a:ext uri="{FF2B5EF4-FFF2-40B4-BE49-F238E27FC236}">
                    <a16:creationId xmlns:a16="http://schemas.microsoft.com/office/drawing/2014/main" id="{54844F01-ADD8-461D-A054-983E97A6A2E0}"/>
                  </a:ext>
                </a:extLst>
              </p:cNvPr>
              <p:cNvSpPr/>
              <p:nvPr/>
            </p:nvSpPr>
            <p:spPr>
              <a:xfrm>
                <a:off x="4505947" y="1608152"/>
                <a:ext cx="13248" cy="39745"/>
              </a:xfrm>
              <a:custGeom>
                <a:avLst/>
                <a:gdLst>
                  <a:gd name="connsiteX0" fmla="*/ 0 w 0"/>
                  <a:gd name="connsiteY0" fmla="*/ 44912 h 39744"/>
                  <a:gd name="connsiteX1" fmla="*/ 0 w 0"/>
                  <a:gd name="connsiteY1" fmla="*/ 0 h 39744"/>
                </a:gdLst>
                <a:ahLst/>
                <a:cxnLst>
                  <a:cxn ang="0">
                    <a:pos x="connsiteX0" y="connsiteY0"/>
                  </a:cxn>
                  <a:cxn ang="0">
                    <a:pos x="connsiteX1" y="connsiteY1"/>
                  </a:cxn>
                </a:cxnLst>
                <a:rect l="l" t="t" r="r" b="b"/>
                <a:pathLst>
                  <a:path h="39744">
                    <a:moveTo>
                      <a:pt x="0" y="44912"/>
                    </a:moveTo>
                    <a:lnTo>
                      <a:pt x="0" y="0"/>
                    </a:lnTo>
                  </a:path>
                </a:pathLst>
              </a:custGeom>
              <a:grpFill/>
              <a:ln w="12700" cap="rnd">
                <a:solidFill>
                  <a:schemeClr val="bg1"/>
                </a:solidFill>
                <a:prstDash val="solid"/>
                <a:round/>
              </a:ln>
            </p:spPr>
            <p:txBody>
              <a:bodyPr rtlCol="0" anchor="ctr"/>
              <a:lstStyle/>
              <a:p>
                <a:endParaRPr lang="en-GB" sz="1600"/>
              </a:p>
            </p:txBody>
          </p:sp>
          <p:sp>
            <p:nvSpPr>
              <p:cNvPr id="101" name="Freeform: Shape 76">
                <a:extLst>
                  <a:ext uri="{FF2B5EF4-FFF2-40B4-BE49-F238E27FC236}">
                    <a16:creationId xmlns:a16="http://schemas.microsoft.com/office/drawing/2014/main" id="{19962AA1-BC64-4B41-A48C-BD87041BB1A1}"/>
                  </a:ext>
                </a:extLst>
              </p:cNvPr>
              <p:cNvSpPr/>
              <p:nvPr/>
            </p:nvSpPr>
            <p:spPr>
              <a:xfrm>
                <a:off x="4488062" y="1568010"/>
                <a:ext cx="26496" cy="26496"/>
              </a:xfrm>
              <a:custGeom>
                <a:avLst/>
                <a:gdLst>
                  <a:gd name="connsiteX0" fmla="*/ 35770 w 26496"/>
                  <a:gd name="connsiteY0" fmla="*/ 17885 h 26496"/>
                  <a:gd name="connsiteX1" fmla="*/ 17885 w 26496"/>
                  <a:gd name="connsiteY1" fmla="*/ 35770 h 26496"/>
                  <a:gd name="connsiteX2" fmla="*/ 0 w 26496"/>
                  <a:gd name="connsiteY2" fmla="*/ 17885 h 26496"/>
                  <a:gd name="connsiteX3" fmla="*/ 17885 w 26496"/>
                  <a:gd name="connsiteY3" fmla="*/ 0 h 26496"/>
                  <a:gd name="connsiteX4" fmla="*/ 35770 w 26496"/>
                  <a:gd name="connsiteY4" fmla="*/ 17885 h 26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6" h="26496">
                    <a:moveTo>
                      <a:pt x="35770" y="17885"/>
                    </a:moveTo>
                    <a:cubicBezTo>
                      <a:pt x="35770" y="27763"/>
                      <a:pt x="27763" y="35770"/>
                      <a:pt x="17885" y="35770"/>
                    </a:cubicBezTo>
                    <a:cubicBezTo>
                      <a:pt x="8007" y="35770"/>
                      <a:pt x="0" y="27763"/>
                      <a:pt x="0" y="17885"/>
                    </a:cubicBezTo>
                    <a:cubicBezTo>
                      <a:pt x="0" y="8007"/>
                      <a:pt x="8007" y="0"/>
                      <a:pt x="17885" y="0"/>
                    </a:cubicBezTo>
                    <a:cubicBezTo>
                      <a:pt x="27763" y="0"/>
                      <a:pt x="35770" y="8007"/>
                      <a:pt x="35770" y="17885"/>
                    </a:cubicBezTo>
                    <a:close/>
                  </a:path>
                </a:pathLst>
              </a:custGeom>
              <a:grpFill/>
              <a:ln w="12700" cap="rnd">
                <a:solidFill>
                  <a:schemeClr val="bg1"/>
                </a:solidFill>
                <a:prstDash val="solid"/>
                <a:round/>
              </a:ln>
            </p:spPr>
            <p:txBody>
              <a:bodyPr rtlCol="0" anchor="ctr"/>
              <a:lstStyle/>
              <a:p>
                <a:endParaRPr lang="en-GB" sz="1600"/>
              </a:p>
            </p:txBody>
          </p:sp>
        </p:grpSp>
        <p:sp>
          <p:nvSpPr>
            <p:cNvPr id="102" name="Rectangle 101">
              <a:extLst>
                <a:ext uri="{FF2B5EF4-FFF2-40B4-BE49-F238E27FC236}">
                  <a16:creationId xmlns:a16="http://schemas.microsoft.com/office/drawing/2014/main" id="{F60F9711-2149-4BDF-AA8B-049BED74892E}"/>
                </a:ext>
              </a:extLst>
            </p:cNvPr>
            <p:cNvSpPr/>
            <p:nvPr/>
          </p:nvSpPr>
          <p:spPr>
            <a:xfrm>
              <a:off x="3793797" y="5424308"/>
              <a:ext cx="1204350" cy="430887"/>
            </a:xfrm>
            <a:prstGeom prst="rect">
              <a:avLst/>
            </a:prstGeom>
            <a:grpFill/>
          </p:spPr>
          <p:txBody>
            <a:bodyPr wrap="square" lIns="144000">
              <a:spAutoFit/>
            </a:bodyPr>
            <a:lstStyle/>
            <a:p>
              <a:pPr algn="l"/>
              <a:r>
                <a:rPr lang="en-US" sz="1100" dirty="0">
                  <a:solidFill>
                    <a:srgbClr val="FFFFFF"/>
                  </a:solidFill>
                  <a:latin typeface="Century Gothic" panose="020B0502020202020204" pitchFamily="34" charset="0"/>
                </a:rPr>
                <a:t>TECHNOLOGY</a:t>
              </a:r>
              <a:br>
                <a:rPr lang="en-US" sz="1100" dirty="0">
                  <a:solidFill>
                    <a:srgbClr val="FFFFFF"/>
                  </a:solidFill>
                  <a:latin typeface="Century Gothic" panose="020B0502020202020204" pitchFamily="34" charset="0"/>
                </a:rPr>
              </a:br>
              <a:r>
                <a:rPr lang="en-US" sz="1100" dirty="0">
                  <a:solidFill>
                    <a:srgbClr val="FFFFFF"/>
                  </a:solidFill>
                  <a:latin typeface="Century Gothic" panose="020B0502020202020204" pitchFamily="34" charset="0"/>
                </a:rPr>
                <a:t>ADVISORY </a:t>
              </a:r>
              <a:endParaRPr lang="en-US" sz="1600" dirty="0"/>
            </a:p>
          </p:txBody>
        </p:sp>
      </p:grpSp>
      <p:grpSp>
        <p:nvGrpSpPr>
          <p:cNvPr id="29" name="Group 28">
            <a:extLst>
              <a:ext uri="{FF2B5EF4-FFF2-40B4-BE49-F238E27FC236}">
                <a16:creationId xmlns:a16="http://schemas.microsoft.com/office/drawing/2014/main" id="{0902234E-0E75-4610-8430-B99D67C4DCFE}"/>
              </a:ext>
            </a:extLst>
          </p:cNvPr>
          <p:cNvGrpSpPr/>
          <p:nvPr userDrawn="1"/>
        </p:nvGrpSpPr>
        <p:grpSpPr>
          <a:xfrm>
            <a:off x="6559527" y="5507597"/>
            <a:ext cx="1639711" cy="430887"/>
            <a:chOff x="5217625" y="5424308"/>
            <a:chExt cx="1639711" cy="430887"/>
          </a:xfrm>
          <a:noFill/>
        </p:grpSpPr>
        <p:sp>
          <p:nvSpPr>
            <p:cNvPr id="103" name="Rectangle 102">
              <a:extLst>
                <a:ext uri="{FF2B5EF4-FFF2-40B4-BE49-F238E27FC236}">
                  <a16:creationId xmlns:a16="http://schemas.microsoft.com/office/drawing/2014/main" id="{F3FC52EF-9C03-4E4C-93ED-A0B62A3C0FF2}"/>
                </a:ext>
              </a:extLst>
            </p:cNvPr>
            <p:cNvSpPr/>
            <p:nvPr/>
          </p:nvSpPr>
          <p:spPr>
            <a:xfrm>
              <a:off x="5655793" y="5424308"/>
              <a:ext cx="1201543" cy="430887"/>
            </a:xfrm>
            <a:prstGeom prst="rect">
              <a:avLst/>
            </a:prstGeom>
            <a:grpFill/>
          </p:spPr>
          <p:txBody>
            <a:bodyPr wrap="square" lIns="144000">
              <a:spAutoFit/>
            </a:bodyPr>
            <a:lstStyle/>
            <a:p>
              <a:pPr algn="l"/>
              <a:r>
                <a:rPr lang="en-US" sz="1100" dirty="0">
                  <a:solidFill>
                    <a:srgbClr val="FFFFFF"/>
                  </a:solidFill>
                  <a:latin typeface="Century Gothic" panose="020B0502020202020204" pitchFamily="34" charset="0"/>
                </a:rPr>
                <a:t>SYSTEMS </a:t>
              </a:r>
              <a:br>
                <a:rPr lang="en-US" sz="1100" dirty="0">
                  <a:solidFill>
                    <a:srgbClr val="FFFFFF"/>
                  </a:solidFill>
                  <a:latin typeface="Century Gothic" panose="020B0502020202020204" pitchFamily="34" charset="0"/>
                </a:rPr>
              </a:br>
              <a:r>
                <a:rPr lang="en-US" sz="1100" dirty="0">
                  <a:solidFill>
                    <a:srgbClr val="FFFFFF"/>
                  </a:solidFill>
                  <a:latin typeface="Century Gothic" panose="020B0502020202020204" pitchFamily="34" charset="0"/>
                </a:rPr>
                <a:t>INTEGRATION </a:t>
              </a:r>
              <a:endParaRPr lang="en-US" sz="1600" dirty="0"/>
            </a:p>
          </p:txBody>
        </p:sp>
        <p:grpSp>
          <p:nvGrpSpPr>
            <p:cNvPr id="104" name="Group 103">
              <a:extLst>
                <a:ext uri="{FF2B5EF4-FFF2-40B4-BE49-F238E27FC236}">
                  <a16:creationId xmlns:a16="http://schemas.microsoft.com/office/drawing/2014/main" id="{E34C5742-C35C-4F63-80BC-E6FE362A2AC9}"/>
                </a:ext>
              </a:extLst>
            </p:cNvPr>
            <p:cNvGrpSpPr/>
            <p:nvPr/>
          </p:nvGrpSpPr>
          <p:grpSpPr>
            <a:xfrm>
              <a:off x="5217625" y="5506793"/>
              <a:ext cx="438168" cy="265916"/>
              <a:chOff x="4139310" y="2382327"/>
              <a:chExt cx="561027" cy="340478"/>
            </a:xfrm>
            <a:grpFill/>
          </p:grpSpPr>
          <p:sp>
            <p:nvSpPr>
              <p:cNvPr id="105" name="Freeform: Shape 91">
                <a:extLst>
                  <a:ext uri="{FF2B5EF4-FFF2-40B4-BE49-F238E27FC236}">
                    <a16:creationId xmlns:a16="http://schemas.microsoft.com/office/drawing/2014/main" id="{ABFBA63E-06FB-41CC-BB02-EF98AEE91FBA}"/>
                  </a:ext>
                </a:extLst>
              </p:cNvPr>
              <p:cNvSpPr/>
              <p:nvPr/>
            </p:nvSpPr>
            <p:spPr>
              <a:xfrm>
                <a:off x="4139310" y="2382327"/>
                <a:ext cx="340478" cy="340478"/>
              </a:xfrm>
              <a:custGeom>
                <a:avLst/>
                <a:gdLst>
                  <a:gd name="connsiteX0" fmla="*/ 336148 w 340477"/>
                  <a:gd name="connsiteY0" fmla="*/ 118636 h 340477"/>
                  <a:gd name="connsiteX1" fmla="*/ 335494 w 340477"/>
                  <a:gd name="connsiteY1" fmla="*/ 227981 h 340477"/>
                  <a:gd name="connsiteX2" fmla="*/ 116802 w 340477"/>
                  <a:gd name="connsiteY2" fmla="*/ 335494 h 340477"/>
                  <a:gd name="connsiteX3" fmla="*/ 9290 w 340477"/>
                  <a:gd name="connsiteY3" fmla="*/ 116802 h 340477"/>
                  <a:gd name="connsiteX4" fmla="*/ 227981 w 340477"/>
                  <a:gd name="connsiteY4" fmla="*/ 9290 h 340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7" h="340477">
                    <a:moveTo>
                      <a:pt x="336148" y="118636"/>
                    </a:moveTo>
                    <a:cubicBezTo>
                      <a:pt x="347410" y="152945"/>
                      <a:pt x="348065" y="191183"/>
                      <a:pt x="335494" y="227981"/>
                    </a:cubicBezTo>
                    <a:cubicBezTo>
                      <a:pt x="304851" y="318077"/>
                      <a:pt x="206898" y="366267"/>
                      <a:pt x="116802" y="335494"/>
                    </a:cubicBezTo>
                    <a:cubicBezTo>
                      <a:pt x="26707" y="304851"/>
                      <a:pt x="-21484" y="206898"/>
                      <a:pt x="9290" y="116802"/>
                    </a:cubicBezTo>
                    <a:cubicBezTo>
                      <a:pt x="40064" y="26707"/>
                      <a:pt x="137886" y="-21484"/>
                      <a:pt x="227981" y="9290"/>
                    </a:cubicBezTo>
                  </a:path>
                </a:pathLst>
              </a:custGeom>
              <a:grpFill/>
              <a:ln w="12700" cap="flat">
                <a:solidFill>
                  <a:schemeClr val="bg1"/>
                </a:solidFill>
                <a:prstDash val="solid"/>
                <a:round/>
              </a:ln>
            </p:spPr>
            <p:txBody>
              <a:bodyPr rtlCol="0" anchor="ctr"/>
              <a:lstStyle/>
              <a:p>
                <a:endParaRPr lang="en-GB" sz="1600"/>
              </a:p>
            </p:txBody>
          </p:sp>
          <p:sp>
            <p:nvSpPr>
              <p:cNvPr id="106" name="Freeform: Shape 92">
                <a:extLst>
                  <a:ext uri="{FF2B5EF4-FFF2-40B4-BE49-F238E27FC236}">
                    <a16:creationId xmlns:a16="http://schemas.microsoft.com/office/drawing/2014/main" id="{C5DBD175-C25C-40B3-A5BB-B3FAA22C3F70}"/>
                  </a:ext>
                </a:extLst>
              </p:cNvPr>
              <p:cNvSpPr/>
              <p:nvPr/>
            </p:nvSpPr>
            <p:spPr>
              <a:xfrm>
                <a:off x="4359859" y="2382327"/>
                <a:ext cx="340478" cy="340478"/>
              </a:xfrm>
              <a:custGeom>
                <a:avLst/>
                <a:gdLst>
                  <a:gd name="connsiteX0" fmla="*/ 8610 w 340477"/>
                  <a:gd name="connsiteY0" fmla="*/ 226148 h 340477"/>
                  <a:gd name="connsiteX1" fmla="*/ 9265 w 340477"/>
                  <a:gd name="connsiteY1" fmla="*/ 116802 h 340477"/>
                  <a:gd name="connsiteX2" fmla="*/ 227956 w 340477"/>
                  <a:gd name="connsiteY2" fmla="*/ 9290 h 340477"/>
                  <a:gd name="connsiteX3" fmla="*/ 335469 w 340477"/>
                  <a:gd name="connsiteY3" fmla="*/ 227981 h 340477"/>
                  <a:gd name="connsiteX4" fmla="*/ 116777 w 340477"/>
                  <a:gd name="connsiteY4" fmla="*/ 335494 h 340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7" h="340477">
                    <a:moveTo>
                      <a:pt x="8610" y="226148"/>
                    </a:moveTo>
                    <a:cubicBezTo>
                      <a:pt x="-2652" y="191838"/>
                      <a:pt x="-3307" y="153600"/>
                      <a:pt x="9265" y="116802"/>
                    </a:cubicBezTo>
                    <a:cubicBezTo>
                      <a:pt x="39908" y="26707"/>
                      <a:pt x="137861" y="-21484"/>
                      <a:pt x="227956" y="9290"/>
                    </a:cubicBezTo>
                    <a:cubicBezTo>
                      <a:pt x="318052" y="39933"/>
                      <a:pt x="366243" y="137886"/>
                      <a:pt x="335469" y="227981"/>
                    </a:cubicBezTo>
                    <a:cubicBezTo>
                      <a:pt x="304826" y="318077"/>
                      <a:pt x="206873" y="366267"/>
                      <a:pt x="116777" y="335494"/>
                    </a:cubicBezTo>
                  </a:path>
                </a:pathLst>
              </a:custGeom>
              <a:grpFill/>
              <a:ln w="12700" cap="flat">
                <a:solidFill>
                  <a:schemeClr val="bg1"/>
                </a:solidFill>
                <a:prstDash val="solid"/>
                <a:round/>
              </a:ln>
            </p:spPr>
            <p:txBody>
              <a:bodyPr rtlCol="0" anchor="ctr"/>
              <a:lstStyle/>
              <a:p>
                <a:endParaRPr lang="en-GB" sz="1600"/>
              </a:p>
            </p:txBody>
          </p:sp>
        </p:grpSp>
      </p:grpSp>
      <p:grpSp>
        <p:nvGrpSpPr>
          <p:cNvPr id="28" name="Group 27">
            <a:extLst>
              <a:ext uri="{FF2B5EF4-FFF2-40B4-BE49-F238E27FC236}">
                <a16:creationId xmlns:a16="http://schemas.microsoft.com/office/drawing/2014/main" id="{0245744F-3994-4F39-9574-A72A194378E8}"/>
              </a:ext>
            </a:extLst>
          </p:cNvPr>
          <p:cNvGrpSpPr/>
          <p:nvPr userDrawn="1"/>
        </p:nvGrpSpPr>
        <p:grpSpPr>
          <a:xfrm>
            <a:off x="8928119" y="5507597"/>
            <a:ext cx="1123962" cy="430887"/>
            <a:chOff x="7830716" y="5424308"/>
            <a:chExt cx="1123962" cy="430887"/>
          </a:xfrm>
          <a:noFill/>
        </p:grpSpPr>
        <p:sp>
          <p:nvSpPr>
            <p:cNvPr id="88" name="Rectangle 87">
              <a:extLst>
                <a:ext uri="{FF2B5EF4-FFF2-40B4-BE49-F238E27FC236}">
                  <a16:creationId xmlns:a16="http://schemas.microsoft.com/office/drawing/2014/main" id="{5F077350-EC56-407E-8004-C4AB03C6BA95}"/>
                </a:ext>
              </a:extLst>
            </p:cNvPr>
            <p:cNvSpPr/>
            <p:nvPr/>
          </p:nvSpPr>
          <p:spPr>
            <a:xfrm>
              <a:off x="8093370" y="5424308"/>
              <a:ext cx="861308" cy="430887"/>
            </a:xfrm>
            <a:prstGeom prst="rect">
              <a:avLst/>
            </a:prstGeom>
            <a:grpFill/>
          </p:spPr>
          <p:txBody>
            <a:bodyPr wrap="square" lIns="144000" numCol="1">
              <a:spAutoFit/>
            </a:bodyPr>
            <a:lstStyle/>
            <a:p>
              <a:pPr lvl="0" algn="l">
                <a:spcBef>
                  <a:spcPts val="600"/>
                </a:spcBef>
                <a:spcAft>
                  <a:spcPts val="600"/>
                </a:spcAft>
              </a:pPr>
              <a:r>
                <a:rPr lang="en-US" sz="1100" dirty="0">
                  <a:solidFill>
                    <a:schemeClr val="bg1"/>
                  </a:solidFill>
                  <a:latin typeface="Century Gothic" panose="020B0502020202020204" pitchFamily="34" charset="0"/>
                </a:rPr>
                <a:t>SECURITY</a:t>
              </a:r>
              <a:br>
                <a:rPr lang="sk-SK" sz="1100" dirty="0">
                  <a:solidFill>
                    <a:schemeClr val="bg1"/>
                  </a:solidFill>
                  <a:latin typeface="Century Gothic" panose="020B0502020202020204" pitchFamily="34" charset="0"/>
                </a:rPr>
              </a:br>
              <a:r>
                <a:rPr lang="en-US" sz="1100" dirty="0">
                  <a:solidFill>
                    <a:schemeClr val="bg1"/>
                  </a:solidFill>
                  <a:latin typeface="Century Gothic" panose="020B0502020202020204" pitchFamily="34" charset="0"/>
                </a:rPr>
                <a:t>SERVICES</a:t>
              </a:r>
            </a:p>
          </p:txBody>
        </p:sp>
        <p:sp>
          <p:nvSpPr>
            <p:cNvPr id="107" name="Freeform: Shape 171">
              <a:extLst>
                <a:ext uri="{FF2B5EF4-FFF2-40B4-BE49-F238E27FC236}">
                  <a16:creationId xmlns:a16="http://schemas.microsoft.com/office/drawing/2014/main" id="{C90BA74C-6168-4000-8F6D-9B4B963479E7}"/>
                </a:ext>
              </a:extLst>
            </p:cNvPr>
            <p:cNvSpPr/>
            <p:nvPr/>
          </p:nvSpPr>
          <p:spPr>
            <a:xfrm>
              <a:off x="7830716" y="5428486"/>
              <a:ext cx="262654" cy="422530"/>
            </a:xfrm>
            <a:custGeom>
              <a:avLst/>
              <a:gdLst>
                <a:gd name="connsiteX0" fmla="*/ 311668 w 301191"/>
                <a:gd name="connsiteY0" fmla="*/ 89179 h 484525"/>
                <a:gd name="connsiteX1" fmla="*/ 311668 w 301191"/>
                <a:gd name="connsiteY1" fmla="*/ 323977 h 484525"/>
                <a:gd name="connsiteX2" fmla="*/ 155834 w 301191"/>
                <a:gd name="connsiteY2" fmla="*/ 490550 h 484525"/>
                <a:gd name="connsiteX3" fmla="*/ 0 w 301191"/>
                <a:gd name="connsiteY3" fmla="*/ 325156 h 484525"/>
                <a:gd name="connsiteX4" fmla="*/ 0 w 301191"/>
                <a:gd name="connsiteY4" fmla="*/ 90489 h 484525"/>
                <a:gd name="connsiteX5" fmla="*/ 155834 w 301191"/>
                <a:gd name="connsiteY5" fmla="*/ 0 h 484525"/>
                <a:gd name="connsiteX6" fmla="*/ 311668 w 301191"/>
                <a:gd name="connsiteY6" fmla="*/ 89179 h 48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191" h="484525">
                  <a:moveTo>
                    <a:pt x="311668" y="89179"/>
                  </a:moveTo>
                  <a:lnTo>
                    <a:pt x="311668" y="323977"/>
                  </a:lnTo>
                  <a:cubicBezTo>
                    <a:pt x="311668" y="399930"/>
                    <a:pt x="155834" y="490550"/>
                    <a:pt x="155834" y="490550"/>
                  </a:cubicBezTo>
                  <a:cubicBezTo>
                    <a:pt x="155834" y="490550"/>
                    <a:pt x="0" y="400061"/>
                    <a:pt x="0" y="325156"/>
                  </a:cubicBezTo>
                  <a:lnTo>
                    <a:pt x="0" y="90489"/>
                  </a:lnTo>
                  <a:cubicBezTo>
                    <a:pt x="0" y="90489"/>
                    <a:pt x="155834" y="71500"/>
                    <a:pt x="155834" y="0"/>
                  </a:cubicBezTo>
                  <a:cubicBezTo>
                    <a:pt x="155834" y="71238"/>
                    <a:pt x="311668" y="89179"/>
                    <a:pt x="311668" y="89179"/>
                  </a:cubicBezTo>
                  <a:close/>
                </a:path>
              </a:pathLst>
            </a:custGeom>
            <a:grpFill/>
            <a:ln w="12700" cap="flat">
              <a:solidFill>
                <a:schemeClr val="bg1"/>
              </a:solidFill>
              <a:prstDash val="solid"/>
              <a:round/>
            </a:ln>
          </p:spPr>
          <p:txBody>
            <a:bodyPr rtlCol="0" anchor="ctr"/>
            <a:lstStyle/>
            <a:p>
              <a:endParaRPr lang="en-GB" sz="1600"/>
            </a:p>
          </p:txBody>
        </p:sp>
      </p:grpSp>
      <p:grpSp>
        <p:nvGrpSpPr>
          <p:cNvPr id="32" name="Group 31">
            <a:extLst>
              <a:ext uri="{FF2B5EF4-FFF2-40B4-BE49-F238E27FC236}">
                <a16:creationId xmlns:a16="http://schemas.microsoft.com/office/drawing/2014/main" id="{579AE630-55EA-4A6E-B615-7DED25526FA5}"/>
              </a:ext>
            </a:extLst>
          </p:cNvPr>
          <p:cNvGrpSpPr/>
          <p:nvPr userDrawn="1"/>
        </p:nvGrpSpPr>
        <p:grpSpPr>
          <a:xfrm>
            <a:off x="670282" y="5327041"/>
            <a:ext cx="792000" cy="792000"/>
            <a:chOff x="616942" y="5297414"/>
            <a:chExt cx="792000" cy="792000"/>
          </a:xfrm>
        </p:grpSpPr>
        <p:sp>
          <p:nvSpPr>
            <p:cNvPr id="87" name="Oval 86">
              <a:extLst>
                <a:ext uri="{FF2B5EF4-FFF2-40B4-BE49-F238E27FC236}">
                  <a16:creationId xmlns:a16="http://schemas.microsoft.com/office/drawing/2014/main" id="{DBC711A4-BD21-41CC-A637-54D30B788857}"/>
                </a:ext>
              </a:extLst>
            </p:cNvPr>
            <p:cNvSpPr/>
            <p:nvPr userDrawn="1"/>
          </p:nvSpPr>
          <p:spPr>
            <a:xfrm>
              <a:off x="616942" y="5297414"/>
              <a:ext cx="792000" cy="79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108" name="Group 107">
              <a:extLst>
                <a:ext uri="{FF2B5EF4-FFF2-40B4-BE49-F238E27FC236}">
                  <a16:creationId xmlns:a16="http://schemas.microsoft.com/office/drawing/2014/main" id="{B500FD5C-4CA6-4EF2-AAC3-2966FC8BADFE}"/>
                </a:ext>
              </a:extLst>
            </p:cNvPr>
            <p:cNvGrpSpPr/>
            <p:nvPr userDrawn="1"/>
          </p:nvGrpSpPr>
          <p:grpSpPr>
            <a:xfrm>
              <a:off x="784573" y="5468065"/>
              <a:ext cx="456737" cy="450699"/>
              <a:chOff x="8707777" y="3799709"/>
              <a:chExt cx="463408" cy="457281"/>
            </a:xfrm>
          </p:grpSpPr>
          <p:sp>
            <p:nvSpPr>
              <p:cNvPr id="109" name="Freeform: Shape 386">
                <a:extLst>
                  <a:ext uri="{FF2B5EF4-FFF2-40B4-BE49-F238E27FC236}">
                    <a16:creationId xmlns:a16="http://schemas.microsoft.com/office/drawing/2014/main" id="{7AA85A08-9CBC-4474-8231-4DA9A2594C66}"/>
                  </a:ext>
                </a:extLst>
              </p:cNvPr>
              <p:cNvSpPr/>
              <p:nvPr/>
            </p:nvSpPr>
            <p:spPr>
              <a:xfrm>
                <a:off x="8707777" y="3799709"/>
                <a:ext cx="260559" cy="351754"/>
              </a:xfrm>
              <a:custGeom>
                <a:avLst/>
                <a:gdLst>
                  <a:gd name="connsiteX0" fmla="*/ 262513 w 260558"/>
                  <a:gd name="connsiteY0" fmla="*/ 131192 h 351754"/>
                  <a:gd name="connsiteX1" fmla="*/ 257302 w 260558"/>
                  <a:gd name="connsiteY1" fmla="*/ 167800 h 351754"/>
                  <a:gd name="connsiteX2" fmla="*/ 256520 w 260558"/>
                  <a:gd name="connsiteY2" fmla="*/ 170275 h 351754"/>
                  <a:gd name="connsiteX3" fmla="*/ 246228 w 260558"/>
                  <a:gd name="connsiteY3" fmla="*/ 194507 h 351754"/>
                  <a:gd name="connsiteX4" fmla="*/ 197894 w 260558"/>
                  <a:gd name="connsiteY4" fmla="*/ 358008 h 351754"/>
                  <a:gd name="connsiteX5" fmla="*/ 64749 w 260558"/>
                  <a:gd name="connsiteY5" fmla="*/ 358008 h 351754"/>
                  <a:gd name="connsiteX6" fmla="*/ 16676 w 260558"/>
                  <a:gd name="connsiteY6" fmla="*/ 195289 h 351754"/>
                  <a:gd name="connsiteX7" fmla="*/ 5732 w 260558"/>
                  <a:gd name="connsiteY7" fmla="*/ 169363 h 351754"/>
                  <a:gd name="connsiteX8" fmla="*/ 5211 w 260558"/>
                  <a:gd name="connsiteY8" fmla="*/ 167930 h 351754"/>
                  <a:gd name="connsiteX9" fmla="*/ 0 w 260558"/>
                  <a:gd name="connsiteY9" fmla="*/ 131322 h 351754"/>
                  <a:gd name="connsiteX10" fmla="*/ 131322 w 260558"/>
                  <a:gd name="connsiteY10" fmla="*/ 0 h 351754"/>
                  <a:gd name="connsiteX11" fmla="*/ 262513 w 260558"/>
                  <a:gd name="connsiteY11" fmla="*/ 131192 h 35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558" h="351754">
                    <a:moveTo>
                      <a:pt x="262513" y="131192"/>
                    </a:moveTo>
                    <a:cubicBezTo>
                      <a:pt x="262513" y="143959"/>
                      <a:pt x="260689" y="156205"/>
                      <a:pt x="257302" y="167800"/>
                    </a:cubicBezTo>
                    <a:cubicBezTo>
                      <a:pt x="257041" y="168712"/>
                      <a:pt x="256781" y="169494"/>
                      <a:pt x="256520" y="170275"/>
                    </a:cubicBezTo>
                    <a:cubicBezTo>
                      <a:pt x="256520" y="170275"/>
                      <a:pt x="249485" y="186039"/>
                      <a:pt x="246228" y="194507"/>
                    </a:cubicBezTo>
                    <a:cubicBezTo>
                      <a:pt x="218348" y="265119"/>
                      <a:pt x="197894" y="358008"/>
                      <a:pt x="197894" y="358008"/>
                    </a:cubicBezTo>
                    <a:lnTo>
                      <a:pt x="64749" y="358008"/>
                    </a:lnTo>
                    <a:cubicBezTo>
                      <a:pt x="64749" y="358008"/>
                      <a:pt x="44425" y="265770"/>
                      <a:pt x="16676" y="195289"/>
                    </a:cubicBezTo>
                    <a:cubicBezTo>
                      <a:pt x="13028" y="186169"/>
                      <a:pt x="9380" y="177441"/>
                      <a:pt x="5732" y="169363"/>
                    </a:cubicBezTo>
                    <a:cubicBezTo>
                      <a:pt x="5472" y="168973"/>
                      <a:pt x="5342" y="168451"/>
                      <a:pt x="5211" y="167930"/>
                    </a:cubicBezTo>
                    <a:cubicBezTo>
                      <a:pt x="1824" y="156335"/>
                      <a:pt x="0" y="144089"/>
                      <a:pt x="0" y="131322"/>
                    </a:cubicBezTo>
                    <a:cubicBezTo>
                      <a:pt x="0" y="58756"/>
                      <a:pt x="58886" y="0"/>
                      <a:pt x="131322" y="0"/>
                    </a:cubicBezTo>
                    <a:cubicBezTo>
                      <a:pt x="203757" y="-130"/>
                      <a:pt x="262513" y="58626"/>
                      <a:pt x="262513" y="131192"/>
                    </a:cubicBezTo>
                    <a:close/>
                  </a:path>
                </a:pathLst>
              </a:custGeom>
              <a:noFill/>
              <a:ln w="12700" cap="flat">
                <a:solidFill>
                  <a:schemeClr val="bg1"/>
                </a:solidFill>
                <a:prstDash val="solid"/>
                <a:round/>
              </a:ln>
            </p:spPr>
            <p:txBody>
              <a:bodyPr rtlCol="0" anchor="ctr"/>
              <a:lstStyle/>
              <a:p>
                <a:endParaRPr lang="en-GB" sz="1600"/>
              </a:p>
            </p:txBody>
          </p:sp>
          <p:sp>
            <p:nvSpPr>
              <p:cNvPr id="110" name="Freeform: Shape 387">
                <a:extLst>
                  <a:ext uri="{FF2B5EF4-FFF2-40B4-BE49-F238E27FC236}">
                    <a16:creationId xmlns:a16="http://schemas.microsoft.com/office/drawing/2014/main" id="{B7369E5B-6603-420B-A5CC-57D303030A32}"/>
                  </a:ext>
                </a:extLst>
              </p:cNvPr>
              <p:cNvSpPr/>
              <p:nvPr/>
            </p:nvSpPr>
            <p:spPr>
              <a:xfrm>
                <a:off x="8772396" y="4191850"/>
                <a:ext cx="130279" cy="65140"/>
              </a:xfrm>
              <a:custGeom>
                <a:avLst/>
                <a:gdLst>
                  <a:gd name="connsiteX0" fmla="*/ 37130 w 130279"/>
                  <a:gd name="connsiteY0" fmla="*/ 76344 h 65139"/>
                  <a:gd name="connsiteX1" fmla="*/ 95886 w 130279"/>
                  <a:gd name="connsiteY1" fmla="*/ 76344 h 65139"/>
                  <a:gd name="connsiteX2" fmla="*/ 0 w 130279"/>
                  <a:gd name="connsiteY2" fmla="*/ 38172 h 65139"/>
                  <a:gd name="connsiteX3" fmla="*/ 133276 w 130279"/>
                  <a:gd name="connsiteY3" fmla="*/ 38172 h 65139"/>
                  <a:gd name="connsiteX4" fmla="*/ 0 w 130279"/>
                  <a:gd name="connsiteY4" fmla="*/ 0 h 65139"/>
                  <a:gd name="connsiteX5" fmla="*/ 133276 w 130279"/>
                  <a:gd name="connsiteY5" fmla="*/ 0 h 65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279" h="65139">
                    <a:moveTo>
                      <a:pt x="37130" y="76344"/>
                    </a:moveTo>
                    <a:lnTo>
                      <a:pt x="95886" y="76344"/>
                    </a:lnTo>
                    <a:moveTo>
                      <a:pt x="0" y="38172"/>
                    </a:moveTo>
                    <a:lnTo>
                      <a:pt x="133276" y="38172"/>
                    </a:lnTo>
                    <a:moveTo>
                      <a:pt x="0" y="0"/>
                    </a:moveTo>
                    <a:lnTo>
                      <a:pt x="133276" y="0"/>
                    </a:lnTo>
                  </a:path>
                </a:pathLst>
              </a:custGeom>
              <a:noFill/>
              <a:ln w="12700" cap="rnd">
                <a:solidFill>
                  <a:schemeClr val="bg1"/>
                </a:solidFill>
                <a:prstDash val="solid"/>
                <a:round/>
              </a:ln>
            </p:spPr>
            <p:txBody>
              <a:bodyPr rtlCol="0" anchor="ctr"/>
              <a:lstStyle/>
              <a:p>
                <a:endParaRPr lang="en-GB" sz="1600"/>
              </a:p>
            </p:txBody>
          </p:sp>
          <p:sp>
            <p:nvSpPr>
              <p:cNvPr id="111" name="Freeform: Shape 388">
                <a:extLst>
                  <a:ext uri="{FF2B5EF4-FFF2-40B4-BE49-F238E27FC236}">
                    <a16:creationId xmlns:a16="http://schemas.microsoft.com/office/drawing/2014/main" id="{EED8B283-AE2A-4420-A55D-CE08F273936F}"/>
                  </a:ext>
                </a:extLst>
              </p:cNvPr>
              <p:cNvSpPr/>
              <p:nvPr/>
            </p:nvSpPr>
            <p:spPr>
              <a:xfrm>
                <a:off x="8949710" y="3891299"/>
                <a:ext cx="221475" cy="325698"/>
              </a:xfrm>
              <a:custGeom>
                <a:avLst/>
                <a:gdLst>
                  <a:gd name="connsiteX0" fmla="*/ 3123 w 221474"/>
                  <a:gd name="connsiteY0" fmla="*/ 303027 h 325698"/>
                  <a:gd name="connsiteX1" fmla="*/ 257 w 221474"/>
                  <a:gd name="connsiteY1" fmla="*/ 317488 h 325698"/>
                  <a:gd name="connsiteX2" fmla="*/ 10940 w 221474"/>
                  <a:gd name="connsiteY2" fmla="*/ 333512 h 325698"/>
                  <a:gd name="connsiteX3" fmla="*/ 35302 w 221474"/>
                  <a:gd name="connsiteY3" fmla="*/ 338463 h 325698"/>
                  <a:gd name="connsiteX4" fmla="*/ 51327 w 221474"/>
                  <a:gd name="connsiteY4" fmla="*/ 327780 h 325698"/>
                  <a:gd name="connsiteX5" fmla="*/ 54193 w 221474"/>
                  <a:gd name="connsiteY5" fmla="*/ 313319 h 325698"/>
                  <a:gd name="connsiteX6" fmla="*/ 114121 w 221474"/>
                  <a:gd name="connsiteY6" fmla="*/ 301333 h 325698"/>
                  <a:gd name="connsiteX7" fmla="*/ 121678 w 221474"/>
                  <a:gd name="connsiteY7" fmla="*/ 312797 h 325698"/>
                  <a:gd name="connsiteX8" fmla="*/ 140438 w 221474"/>
                  <a:gd name="connsiteY8" fmla="*/ 316576 h 325698"/>
                  <a:gd name="connsiteX9" fmla="*/ 161283 w 221474"/>
                  <a:gd name="connsiteY9" fmla="*/ 302766 h 325698"/>
                  <a:gd name="connsiteX10" fmla="*/ 165061 w 221474"/>
                  <a:gd name="connsiteY10" fmla="*/ 284006 h 325698"/>
                  <a:gd name="connsiteX11" fmla="*/ 157244 w 221474"/>
                  <a:gd name="connsiteY11" fmla="*/ 272150 h 325698"/>
                  <a:gd name="connsiteX12" fmla="*/ 190205 w 221474"/>
                  <a:gd name="connsiteY12" fmla="*/ 222774 h 325698"/>
                  <a:gd name="connsiteX13" fmla="*/ 204796 w 221474"/>
                  <a:gd name="connsiteY13" fmla="*/ 225771 h 325698"/>
                  <a:gd name="connsiteX14" fmla="*/ 220690 w 221474"/>
                  <a:gd name="connsiteY14" fmla="*/ 215218 h 325698"/>
                  <a:gd name="connsiteX15" fmla="*/ 225641 w 221474"/>
                  <a:gd name="connsiteY15" fmla="*/ 190726 h 325698"/>
                  <a:gd name="connsiteX16" fmla="*/ 215088 w 221474"/>
                  <a:gd name="connsiteY16" fmla="*/ 174832 h 325698"/>
                  <a:gd name="connsiteX17" fmla="*/ 200497 w 221474"/>
                  <a:gd name="connsiteY17" fmla="*/ 171835 h 325698"/>
                  <a:gd name="connsiteX18" fmla="*/ 186036 w 221474"/>
                  <a:gd name="connsiteY18" fmla="*/ 106305 h 325698"/>
                  <a:gd name="connsiteX19" fmla="*/ 198282 w 221474"/>
                  <a:gd name="connsiteY19" fmla="*/ 98227 h 325698"/>
                  <a:gd name="connsiteX20" fmla="*/ 202060 w 221474"/>
                  <a:gd name="connsiteY20" fmla="*/ 79467 h 325698"/>
                  <a:gd name="connsiteX21" fmla="*/ 188381 w 221474"/>
                  <a:gd name="connsiteY21" fmla="*/ 58622 h 325698"/>
                  <a:gd name="connsiteX22" fmla="*/ 169620 w 221474"/>
                  <a:gd name="connsiteY22" fmla="*/ 54844 h 325698"/>
                  <a:gd name="connsiteX23" fmla="*/ 155420 w 221474"/>
                  <a:gd name="connsiteY23" fmla="*/ 64355 h 325698"/>
                  <a:gd name="connsiteX24" fmla="*/ 110474 w 221474"/>
                  <a:gd name="connsiteY24" fmla="*/ 35693 h 325698"/>
                  <a:gd name="connsiteX25" fmla="*/ 113340 w 221474"/>
                  <a:gd name="connsiteY25" fmla="*/ 21232 h 325698"/>
                  <a:gd name="connsiteX26" fmla="*/ 102657 w 221474"/>
                  <a:gd name="connsiteY26" fmla="*/ 5208 h 325698"/>
                  <a:gd name="connsiteX27" fmla="*/ 78295 w 221474"/>
                  <a:gd name="connsiteY27" fmla="*/ 257 h 325698"/>
                  <a:gd name="connsiteX28" fmla="*/ 62270 w 221474"/>
                  <a:gd name="connsiteY28" fmla="*/ 10940 h 325698"/>
                  <a:gd name="connsiteX29" fmla="*/ 59404 w 221474"/>
                  <a:gd name="connsiteY29" fmla="*/ 25401 h 325698"/>
                  <a:gd name="connsiteX30" fmla="*/ 50675 w 221474"/>
                  <a:gd name="connsiteY30" fmla="*/ 67872 h 325698"/>
                  <a:gd name="connsiteX31" fmla="*/ 76862 w 221474"/>
                  <a:gd name="connsiteY31" fmla="*/ 69696 h 325698"/>
                  <a:gd name="connsiteX32" fmla="*/ 156332 w 221474"/>
                  <a:gd name="connsiteY32" fmla="*/ 189553 h 325698"/>
                  <a:gd name="connsiteX33" fmla="*/ 36475 w 221474"/>
                  <a:gd name="connsiteY33" fmla="*/ 269154 h 325698"/>
                  <a:gd name="connsiteX34" fmla="*/ 11592 w 221474"/>
                  <a:gd name="connsiteY34" fmla="*/ 260686 h 32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21474" h="325698">
                    <a:moveTo>
                      <a:pt x="3123" y="303027"/>
                    </a:moveTo>
                    <a:lnTo>
                      <a:pt x="257" y="317488"/>
                    </a:lnTo>
                    <a:cubicBezTo>
                      <a:pt x="-1176" y="324783"/>
                      <a:pt x="3514" y="332079"/>
                      <a:pt x="10940" y="333512"/>
                    </a:cubicBezTo>
                    <a:lnTo>
                      <a:pt x="35302" y="338463"/>
                    </a:lnTo>
                    <a:cubicBezTo>
                      <a:pt x="42598" y="339896"/>
                      <a:pt x="49763" y="335206"/>
                      <a:pt x="51327" y="327780"/>
                    </a:cubicBezTo>
                    <a:lnTo>
                      <a:pt x="54193" y="313319"/>
                    </a:lnTo>
                    <a:cubicBezTo>
                      <a:pt x="75298" y="313709"/>
                      <a:pt x="95622" y="309541"/>
                      <a:pt x="114121" y="301333"/>
                    </a:cubicBezTo>
                    <a:lnTo>
                      <a:pt x="121678" y="312797"/>
                    </a:lnTo>
                    <a:cubicBezTo>
                      <a:pt x="125847" y="319051"/>
                      <a:pt x="134315" y="320745"/>
                      <a:pt x="140438" y="316576"/>
                    </a:cubicBezTo>
                    <a:lnTo>
                      <a:pt x="161283" y="302766"/>
                    </a:lnTo>
                    <a:cubicBezTo>
                      <a:pt x="167536" y="298597"/>
                      <a:pt x="169230" y="290259"/>
                      <a:pt x="165061" y="284006"/>
                    </a:cubicBezTo>
                    <a:lnTo>
                      <a:pt x="157244" y="272150"/>
                    </a:lnTo>
                    <a:cubicBezTo>
                      <a:pt x="171314" y="258471"/>
                      <a:pt x="182648" y="241795"/>
                      <a:pt x="190205" y="222774"/>
                    </a:cubicBezTo>
                    <a:lnTo>
                      <a:pt x="204796" y="225771"/>
                    </a:lnTo>
                    <a:cubicBezTo>
                      <a:pt x="212092" y="227204"/>
                      <a:pt x="219257" y="222514"/>
                      <a:pt x="220690" y="215218"/>
                    </a:cubicBezTo>
                    <a:lnTo>
                      <a:pt x="225641" y="190726"/>
                    </a:lnTo>
                    <a:cubicBezTo>
                      <a:pt x="227074" y="183430"/>
                      <a:pt x="222384" y="176265"/>
                      <a:pt x="215088" y="174832"/>
                    </a:cubicBezTo>
                    <a:lnTo>
                      <a:pt x="200497" y="171835"/>
                    </a:lnTo>
                    <a:cubicBezTo>
                      <a:pt x="201018" y="148776"/>
                      <a:pt x="195807" y="126368"/>
                      <a:pt x="186036" y="106305"/>
                    </a:cubicBezTo>
                    <a:lnTo>
                      <a:pt x="198282" y="98227"/>
                    </a:lnTo>
                    <a:cubicBezTo>
                      <a:pt x="204535" y="94058"/>
                      <a:pt x="206229" y="85721"/>
                      <a:pt x="202060" y="79467"/>
                    </a:cubicBezTo>
                    <a:lnTo>
                      <a:pt x="188381" y="58622"/>
                    </a:lnTo>
                    <a:cubicBezTo>
                      <a:pt x="184212" y="52369"/>
                      <a:pt x="175874" y="50675"/>
                      <a:pt x="169620" y="54844"/>
                    </a:cubicBezTo>
                    <a:lnTo>
                      <a:pt x="155420" y="64355"/>
                    </a:lnTo>
                    <a:cubicBezTo>
                      <a:pt x="142653" y="52369"/>
                      <a:pt x="127410" y="42468"/>
                      <a:pt x="110474" y="35693"/>
                    </a:cubicBezTo>
                    <a:lnTo>
                      <a:pt x="113340" y="21232"/>
                    </a:lnTo>
                    <a:cubicBezTo>
                      <a:pt x="114773" y="13937"/>
                      <a:pt x="110083" y="6771"/>
                      <a:pt x="102657" y="5208"/>
                    </a:cubicBezTo>
                    <a:lnTo>
                      <a:pt x="78295" y="257"/>
                    </a:lnTo>
                    <a:cubicBezTo>
                      <a:pt x="70999" y="-1176"/>
                      <a:pt x="63703" y="3514"/>
                      <a:pt x="62270" y="10940"/>
                    </a:cubicBezTo>
                    <a:lnTo>
                      <a:pt x="59404" y="25401"/>
                    </a:lnTo>
                    <a:moveTo>
                      <a:pt x="50675" y="67872"/>
                    </a:moveTo>
                    <a:cubicBezTo>
                      <a:pt x="59274" y="67351"/>
                      <a:pt x="68003" y="68003"/>
                      <a:pt x="76862" y="69696"/>
                    </a:cubicBezTo>
                    <a:cubicBezTo>
                      <a:pt x="131839" y="80770"/>
                      <a:pt x="167536" y="134575"/>
                      <a:pt x="156332" y="189553"/>
                    </a:cubicBezTo>
                    <a:cubicBezTo>
                      <a:pt x="145258" y="244531"/>
                      <a:pt x="91583" y="280228"/>
                      <a:pt x="36475" y="269154"/>
                    </a:cubicBezTo>
                    <a:cubicBezTo>
                      <a:pt x="27616" y="267330"/>
                      <a:pt x="19278" y="264464"/>
                      <a:pt x="11592" y="260686"/>
                    </a:cubicBezTo>
                  </a:path>
                </a:pathLst>
              </a:custGeom>
              <a:noFill/>
              <a:ln w="12700" cap="rnd">
                <a:solidFill>
                  <a:schemeClr val="bg1"/>
                </a:solidFill>
                <a:prstDash val="solid"/>
                <a:miter/>
              </a:ln>
            </p:spPr>
            <p:txBody>
              <a:bodyPr rtlCol="0" anchor="ctr"/>
              <a:lstStyle/>
              <a:p>
                <a:endParaRPr lang="en-GB" sz="1600"/>
              </a:p>
            </p:txBody>
          </p:sp>
        </p:grpSp>
      </p:grpSp>
      <p:sp>
        <p:nvSpPr>
          <p:cNvPr id="117" name="Rectangle 116">
            <a:extLst>
              <a:ext uri="{FF2B5EF4-FFF2-40B4-BE49-F238E27FC236}">
                <a16:creationId xmlns:a16="http://schemas.microsoft.com/office/drawing/2014/main" id="{0B3FD187-8A13-4CDB-BA33-C7A2029F3133}"/>
              </a:ext>
            </a:extLst>
          </p:cNvPr>
          <p:cNvSpPr/>
          <p:nvPr userDrawn="1"/>
        </p:nvSpPr>
        <p:spPr>
          <a:xfrm>
            <a:off x="1454268" y="3502184"/>
            <a:ext cx="1081191" cy="318201"/>
          </a:xfrm>
          <a:prstGeom prst="rect">
            <a:avLst/>
          </a:prstGeom>
          <a:noFill/>
        </p:spPr>
        <p:txBody>
          <a:bodyPr wrap="square">
            <a:noAutofit/>
          </a:bodyPr>
          <a:lstStyle/>
          <a:p>
            <a:pPr defTabSz="816235">
              <a:defRPr/>
            </a:pPr>
            <a:r>
              <a:rPr lang="en-GB" sz="1600" b="1" cap="all" dirty="0">
                <a:solidFill>
                  <a:schemeClr val="bg1"/>
                </a:solidFill>
                <a:latin typeface="Century Gothic" panose="020B0502020202020204" pitchFamily="34" charset="0"/>
              </a:rPr>
              <a:t>digital</a:t>
            </a:r>
          </a:p>
        </p:txBody>
      </p:sp>
      <p:grpSp>
        <p:nvGrpSpPr>
          <p:cNvPr id="34" name="Group 33">
            <a:extLst>
              <a:ext uri="{FF2B5EF4-FFF2-40B4-BE49-F238E27FC236}">
                <a16:creationId xmlns:a16="http://schemas.microsoft.com/office/drawing/2014/main" id="{7D0AA2F7-6DDB-4031-A4C3-C3D502672503}"/>
              </a:ext>
            </a:extLst>
          </p:cNvPr>
          <p:cNvGrpSpPr/>
          <p:nvPr userDrawn="1"/>
        </p:nvGrpSpPr>
        <p:grpSpPr>
          <a:xfrm>
            <a:off x="670282" y="3265284"/>
            <a:ext cx="792000" cy="792000"/>
            <a:chOff x="616942" y="2848838"/>
            <a:chExt cx="792000" cy="792000"/>
          </a:xfrm>
        </p:grpSpPr>
        <p:sp>
          <p:nvSpPr>
            <p:cNvPr id="115" name="Oval 114">
              <a:extLst>
                <a:ext uri="{FF2B5EF4-FFF2-40B4-BE49-F238E27FC236}">
                  <a16:creationId xmlns:a16="http://schemas.microsoft.com/office/drawing/2014/main" id="{1340CE55-4C83-4D57-90DE-977624D123E3}"/>
                </a:ext>
              </a:extLst>
            </p:cNvPr>
            <p:cNvSpPr/>
            <p:nvPr userDrawn="1"/>
          </p:nvSpPr>
          <p:spPr>
            <a:xfrm>
              <a:off x="616942" y="2848838"/>
              <a:ext cx="792000" cy="792000"/>
            </a:xfrm>
            <a:prstGeom prst="ellipse">
              <a:avLst/>
            </a:prstGeom>
            <a:solidFill>
              <a:srgbClr val="8C16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118" name="Group 117">
              <a:extLst>
                <a:ext uri="{FF2B5EF4-FFF2-40B4-BE49-F238E27FC236}">
                  <a16:creationId xmlns:a16="http://schemas.microsoft.com/office/drawing/2014/main" id="{1FD81101-42E1-4D92-8A4E-E9CBF9A3F5C1}"/>
                </a:ext>
              </a:extLst>
            </p:cNvPr>
            <p:cNvGrpSpPr>
              <a:grpSpLocks noChangeAspect="1"/>
            </p:cNvGrpSpPr>
            <p:nvPr userDrawn="1"/>
          </p:nvGrpSpPr>
          <p:grpSpPr>
            <a:xfrm>
              <a:off x="861436" y="2993589"/>
              <a:ext cx="303012" cy="502498"/>
              <a:chOff x="7330925" y="1169779"/>
              <a:chExt cx="343825" cy="570179"/>
            </a:xfrm>
          </p:grpSpPr>
          <p:sp>
            <p:nvSpPr>
              <p:cNvPr id="119" name="Freeform: Shape 182">
                <a:extLst>
                  <a:ext uri="{FF2B5EF4-FFF2-40B4-BE49-F238E27FC236}">
                    <a16:creationId xmlns:a16="http://schemas.microsoft.com/office/drawing/2014/main" id="{AC4F1B74-327D-4A41-8276-384CC303061D}"/>
                  </a:ext>
                </a:extLst>
              </p:cNvPr>
              <p:cNvSpPr/>
              <p:nvPr/>
            </p:nvSpPr>
            <p:spPr>
              <a:xfrm>
                <a:off x="7361324" y="1169779"/>
                <a:ext cx="313426" cy="261189"/>
              </a:xfrm>
              <a:custGeom>
                <a:avLst/>
                <a:gdLst>
                  <a:gd name="connsiteX0" fmla="*/ 198428 w 228600"/>
                  <a:gd name="connsiteY0" fmla="*/ 198409 h 190500"/>
                  <a:gd name="connsiteX1" fmla="*/ 232432 w 228600"/>
                  <a:gd name="connsiteY1" fmla="*/ 116209 h 190500"/>
                  <a:gd name="connsiteX2" fmla="*/ 198428 w 228600"/>
                  <a:gd name="connsiteY2" fmla="*/ 34008 h 190500"/>
                  <a:gd name="connsiteX3" fmla="*/ 188045 w 228600"/>
                  <a:gd name="connsiteY3" fmla="*/ 24769 h 190500"/>
                  <a:gd name="connsiteX4" fmla="*/ 64506 w 228600"/>
                  <a:gd name="connsiteY4" fmla="*/ 12100 h 190500"/>
                  <a:gd name="connsiteX5" fmla="*/ 61554 w 228600"/>
                  <a:gd name="connsiteY5" fmla="*/ 13624 h 190500"/>
                  <a:gd name="connsiteX6" fmla="*/ 34026 w 228600"/>
                  <a:gd name="connsiteY6" fmla="*/ 34008 h 190500"/>
                  <a:gd name="connsiteX7" fmla="*/ 593 w 228600"/>
                  <a:gd name="connsiteY7" fmla="*/ 104493 h 190500"/>
                  <a:gd name="connsiteX8" fmla="*/ 18501 w 228600"/>
                  <a:gd name="connsiteY8" fmla="*/ 179169 h 190500"/>
                  <a:gd name="connsiteX9" fmla="*/ 34026 w 228600"/>
                  <a:gd name="connsiteY9" fmla="*/ 19840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190500">
                    <a:moveTo>
                      <a:pt x="198428" y="198409"/>
                    </a:moveTo>
                    <a:cubicBezTo>
                      <a:pt x="220335" y="176407"/>
                      <a:pt x="232432" y="147260"/>
                      <a:pt x="232432" y="116209"/>
                    </a:cubicBezTo>
                    <a:cubicBezTo>
                      <a:pt x="232432" y="85157"/>
                      <a:pt x="220335" y="56011"/>
                      <a:pt x="198428" y="34008"/>
                    </a:cubicBezTo>
                    <a:cubicBezTo>
                      <a:pt x="195189" y="30769"/>
                      <a:pt x="191665" y="27626"/>
                      <a:pt x="188045" y="24769"/>
                    </a:cubicBezTo>
                    <a:cubicBezTo>
                      <a:pt x="152993" y="-2854"/>
                      <a:pt x="104511" y="-7807"/>
                      <a:pt x="64506" y="12100"/>
                    </a:cubicBezTo>
                    <a:cubicBezTo>
                      <a:pt x="64030" y="12386"/>
                      <a:pt x="62125" y="13339"/>
                      <a:pt x="61554" y="13624"/>
                    </a:cubicBezTo>
                    <a:cubicBezTo>
                      <a:pt x="51457" y="19054"/>
                      <a:pt x="42218" y="25912"/>
                      <a:pt x="34026" y="34008"/>
                    </a:cubicBezTo>
                    <a:cubicBezTo>
                      <a:pt x="15167" y="52867"/>
                      <a:pt x="3261" y="77918"/>
                      <a:pt x="593" y="104493"/>
                    </a:cubicBezTo>
                    <a:cubicBezTo>
                      <a:pt x="-2073" y="130687"/>
                      <a:pt x="4308" y="157166"/>
                      <a:pt x="18501" y="179169"/>
                    </a:cubicBezTo>
                    <a:cubicBezTo>
                      <a:pt x="22977" y="186122"/>
                      <a:pt x="28216" y="192599"/>
                      <a:pt x="34026" y="198409"/>
                    </a:cubicBezTo>
                  </a:path>
                </a:pathLst>
              </a:custGeom>
              <a:noFill/>
              <a:ln w="12700" cap="rnd">
                <a:solidFill>
                  <a:schemeClr val="bg1"/>
                </a:solidFill>
                <a:prstDash val="solid"/>
                <a:miter/>
              </a:ln>
            </p:spPr>
            <p:txBody>
              <a:bodyPr rtlCol="0" anchor="ctr"/>
              <a:lstStyle/>
              <a:p>
                <a:endParaRPr lang="en-GB" sz="1600"/>
              </a:p>
            </p:txBody>
          </p:sp>
          <p:sp>
            <p:nvSpPr>
              <p:cNvPr id="120" name="Freeform: Shape 183">
                <a:extLst>
                  <a:ext uri="{FF2B5EF4-FFF2-40B4-BE49-F238E27FC236}">
                    <a16:creationId xmlns:a16="http://schemas.microsoft.com/office/drawing/2014/main" id="{EA8CD80B-EF0F-4850-92A3-318DE2C4D6BB}"/>
                  </a:ext>
                </a:extLst>
              </p:cNvPr>
              <p:cNvSpPr/>
              <p:nvPr/>
            </p:nvSpPr>
            <p:spPr>
              <a:xfrm>
                <a:off x="7420031" y="1228656"/>
                <a:ext cx="195891" cy="169773"/>
              </a:xfrm>
              <a:custGeom>
                <a:avLst/>
                <a:gdLst>
                  <a:gd name="connsiteX0" fmla="*/ 125320 w 142875"/>
                  <a:gd name="connsiteY0" fmla="*/ 125272 h 123825"/>
                  <a:gd name="connsiteX1" fmla="*/ 125320 w 142875"/>
                  <a:gd name="connsiteY1" fmla="*/ 21449 h 123825"/>
                  <a:gd name="connsiteX2" fmla="*/ 118748 w 142875"/>
                  <a:gd name="connsiteY2" fmla="*/ 15639 h 123825"/>
                  <a:gd name="connsiteX3" fmla="*/ 40643 w 142875"/>
                  <a:gd name="connsiteY3" fmla="*/ 7638 h 123825"/>
                  <a:gd name="connsiteX4" fmla="*/ 38833 w 142875"/>
                  <a:gd name="connsiteY4" fmla="*/ 8590 h 123825"/>
                  <a:gd name="connsiteX5" fmla="*/ 21497 w 142875"/>
                  <a:gd name="connsiteY5" fmla="*/ 21449 h 123825"/>
                  <a:gd name="connsiteX6" fmla="*/ 352 w 142875"/>
                  <a:gd name="connsiteY6" fmla="*/ 66026 h 123825"/>
                  <a:gd name="connsiteX7" fmla="*/ 11686 w 142875"/>
                  <a:gd name="connsiteY7" fmla="*/ 113175 h 123825"/>
                  <a:gd name="connsiteX8" fmla="*/ 21497 w 142875"/>
                  <a:gd name="connsiteY8" fmla="*/ 12536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23825">
                    <a:moveTo>
                      <a:pt x="125320" y="125272"/>
                    </a:moveTo>
                    <a:cubicBezTo>
                      <a:pt x="153990" y="96601"/>
                      <a:pt x="153990" y="50024"/>
                      <a:pt x="125320" y="21449"/>
                    </a:cubicBezTo>
                    <a:cubicBezTo>
                      <a:pt x="123224" y="19354"/>
                      <a:pt x="121034" y="17449"/>
                      <a:pt x="118748" y="15639"/>
                    </a:cubicBezTo>
                    <a:cubicBezTo>
                      <a:pt x="96554" y="-1792"/>
                      <a:pt x="65979" y="-4935"/>
                      <a:pt x="40643" y="7638"/>
                    </a:cubicBezTo>
                    <a:lnTo>
                      <a:pt x="38833" y="8590"/>
                    </a:lnTo>
                    <a:cubicBezTo>
                      <a:pt x="32451" y="12019"/>
                      <a:pt x="26641" y="16306"/>
                      <a:pt x="21497" y="21449"/>
                    </a:cubicBezTo>
                    <a:cubicBezTo>
                      <a:pt x="9591" y="33355"/>
                      <a:pt x="2067" y="49167"/>
                      <a:pt x="352" y="66026"/>
                    </a:cubicBezTo>
                    <a:cubicBezTo>
                      <a:pt x="-1268" y="82600"/>
                      <a:pt x="2733" y="99364"/>
                      <a:pt x="11686" y="113175"/>
                    </a:cubicBezTo>
                    <a:cubicBezTo>
                      <a:pt x="14544" y="117556"/>
                      <a:pt x="17782" y="121652"/>
                      <a:pt x="21497" y="125367"/>
                    </a:cubicBezTo>
                  </a:path>
                </a:pathLst>
              </a:custGeom>
              <a:noFill/>
              <a:ln w="12700" cap="rnd">
                <a:solidFill>
                  <a:schemeClr val="bg1"/>
                </a:solidFill>
                <a:prstDash val="solid"/>
                <a:miter/>
              </a:ln>
            </p:spPr>
            <p:txBody>
              <a:bodyPr rtlCol="0" anchor="ctr"/>
              <a:lstStyle/>
              <a:p>
                <a:endParaRPr lang="en-GB" sz="1600"/>
              </a:p>
            </p:txBody>
          </p:sp>
          <p:sp>
            <p:nvSpPr>
              <p:cNvPr id="121" name="Freeform: Shape 184">
                <a:extLst>
                  <a:ext uri="{FF2B5EF4-FFF2-40B4-BE49-F238E27FC236}">
                    <a16:creationId xmlns:a16="http://schemas.microsoft.com/office/drawing/2014/main" id="{008D7E01-2A10-4071-A764-D0B601637CE0}"/>
                  </a:ext>
                </a:extLst>
              </p:cNvPr>
              <p:cNvSpPr/>
              <p:nvPr/>
            </p:nvSpPr>
            <p:spPr>
              <a:xfrm>
                <a:off x="7330925" y="1335116"/>
                <a:ext cx="274248" cy="404842"/>
              </a:xfrm>
              <a:custGeom>
                <a:avLst/>
                <a:gdLst>
                  <a:gd name="connsiteX0" fmla="*/ 133445 w 200025"/>
                  <a:gd name="connsiteY0" fmla="*/ 297371 h 295275"/>
                  <a:gd name="connsiteX1" fmla="*/ 44863 w 200025"/>
                  <a:gd name="connsiteY1" fmla="*/ 297371 h 295275"/>
                  <a:gd name="connsiteX2" fmla="*/ 286 w 200025"/>
                  <a:gd name="connsiteY2" fmla="*/ 252889 h 295275"/>
                  <a:gd name="connsiteX3" fmla="*/ 0 w 200025"/>
                  <a:gd name="connsiteY3" fmla="*/ 125540 h 295275"/>
                  <a:gd name="connsiteX4" fmla="*/ 23908 w 200025"/>
                  <a:gd name="connsiteY4" fmla="*/ 98870 h 295275"/>
                  <a:gd name="connsiteX5" fmla="*/ 24289 w 200025"/>
                  <a:gd name="connsiteY5" fmla="*/ 98870 h 295275"/>
                  <a:gd name="connsiteX6" fmla="*/ 42672 w 200025"/>
                  <a:gd name="connsiteY6" fmla="*/ 105346 h 295275"/>
                  <a:gd name="connsiteX7" fmla="*/ 61817 w 200025"/>
                  <a:gd name="connsiteY7" fmla="*/ 97917 h 295275"/>
                  <a:gd name="connsiteX8" fmla="*/ 81439 w 200025"/>
                  <a:gd name="connsiteY8" fmla="*/ 105537 h 295275"/>
                  <a:gd name="connsiteX9" fmla="*/ 100394 w 200025"/>
                  <a:gd name="connsiteY9" fmla="*/ 97917 h 295275"/>
                  <a:gd name="connsiteX10" fmla="*/ 113538 w 200025"/>
                  <a:gd name="connsiteY10" fmla="*/ 100870 h 295275"/>
                  <a:gd name="connsiteX11" fmla="*/ 113538 w 200025"/>
                  <a:gd name="connsiteY11" fmla="*/ 27718 h 295275"/>
                  <a:gd name="connsiteX12" fmla="*/ 138208 w 200025"/>
                  <a:gd name="connsiteY12" fmla="*/ 0 h 295275"/>
                  <a:gd name="connsiteX13" fmla="*/ 155448 w 200025"/>
                  <a:gd name="connsiteY13" fmla="*/ 6382 h 295275"/>
                  <a:gd name="connsiteX14" fmla="*/ 162496 w 200025"/>
                  <a:gd name="connsiteY14" fmla="*/ 27527 h 295275"/>
                  <a:gd name="connsiteX15" fmla="*/ 162496 w 200025"/>
                  <a:gd name="connsiteY15" fmla="*/ 27813 h 295275"/>
                  <a:gd name="connsiteX16" fmla="*/ 162496 w 200025"/>
                  <a:gd name="connsiteY16" fmla="*/ 132683 h 295275"/>
                  <a:gd name="connsiteX17" fmla="*/ 175832 w 200025"/>
                  <a:gd name="connsiteY17" fmla="*/ 129159 h 295275"/>
                  <a:gd name="connsiteX18" fmla="*/ 193263 w 200025"/>
                  <a:gd name="connsiteY18" fmla="*/ 135731 h 295275"/>
                  <a:gd name="connsiteX19" fmla="*/ 200311 w 200025"/>
                  <a:gd name="connsiteY19" fmla="*/ 156591 h 295275"/>
                  <a:gd name="connsiteX20" fmla="*/ 200311 w 200025"/>
                  <a:gd name="connsiteY20" fmla="*/ 156782 h 295275"/>
                  <a:gd name="connsiteX21" fmla="*/ 200120 w 200025"/>
                  <a:gd name="connsiteY21" fmla="*/ 158210 h 295275"/>
                  <a:gd name="connsiteX22" fmla="*/ 170022 w 200025"/>
                  <a:gd name="connsiteY22" fmla="*/ 269462 h 295275"/>
                  <a:gd name="connsiteX23" fmla="*/ 133445 w 200025"/>
                  <a:gd name="connsiteY23" fmla="*/ 297371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0025" h="295275">
                    <a:moveTo>
                      <a:pt x="133445" y="297371"/>
                    </a:moveTo>
                    <a:lnTo>
                      <a:pt x="44863" y="297371"/>
                    </a:lnTo>
                    <a:cubicBezTo>
                      <a:pt x="20384" y="297371"/>
                      <a:pt x="381" y="277463"/>
                      <a:pt x="286" y="252889"/>
                    </a:cubicBezTo>
                    <a:lnTo>
                      <a:pt x="0" y="125540"/>
                    </a:lnTo>
                    <a:cubicBezTo>
                      <a:pt x="0" y="108966"/>
                      <a:pt x="8858" y="98965"/>
                      <a:pt x="23908" y="98870"/>
                    </a:cubicBezTo>
                    <a:lnTo>
                      <a:pt x="24289" y="98870"/>
                    </a:lnTo>
                    <a:cubicBezTo>
                      <a:pt x="33242" y="98870"/>
                      <a:pt x="38958" y="101727"/>
                      <a:pt x="42672" y="105346"/>
                    </a:cubicBezTo>
                    <a:cubicBezTo>
                      <a:pt x="46863" y="100584"/>
                      <a:pt x="53436" y="97917"/>
                      <a:pt x="61817" y="97917"/>
                    </a:cubicBezTo>
                    <a:cubicBezTo>
                      <a:pt x="70390" y="97917"/>
                      <a:pt x="77058" y="100584"/>
                      <a:pt x="81439" y="105537"/>
                    </a:cubicBezTo>
                    <a:cubicBezTo>
                      <a:pt x="85725" y="100584"/>
                      <a:pt x="92202" y="97917"/>
                      <a:pt x="100394" y="97917"/>
                    </a:cubicBezTo>
                    <a:cubicBezTo>
                      <a:pt x="105442" y="97917"/>
                      <a:pt x="109919" y="98965"/>
                      <a:pt x="113538" y="100870"/>
                    </a:cubicBezTo>
                    <a:lnTo>
                      <a:pt x="113538" y="27718"/>
                    </a:lnTo>
                    <a:cubicBezTo>
                      <a:pt x="113538" y="2667"/>
                      <a:pt x="130779" y="0"/>
                      <a:pt x="138208" y="0"/>
                    </a:cubicBezTo>
                    <a:cubicBezTo>
                      <a:pt x="145447" y="0"/>
                      <a:pt x="151257" y="2096"/>
                      <a:pt x="155448" y="6382"/>
                    </a:cubicBezTo>
                    <a:cubicBezTo>
                      <a:pt x="162496" y="13430"/>
                      <a:pt x="162496" y="24003"/>
                      <a:pt x="162496" y="27527"/>
                    </a:cubicBezTo>
                    <a:lnTo>
                      <a:pt x="162496" y="27813"/>
                    </a:lnTo>
                    <a:lnTo>
                      <a:pt x="162496" y="132683"/>
                    </a:lnTo>
                    <a:cubicBezTo>
                      <a:pt x="165831" y="130493"/>
                      <a:pt x="170212" y="129159"/>
                      <a:pt x="175832" y="129159"/>
                    </a:cubicBezTo>
                    <a:cubicBezTo>
                      <a:pt x="183071" y="129159"/>
                      <a:pt x="188976" y="131350"/>
                      <a:pt x="193263" y="135731"/>
                    </a:cubicBezTo>
                    <a:cubicBezTo>
                      <a:pt x="196596" y="139065"/>
                      <a:pt x="200501" y="145447"/>
                      <a:pt x="200311" y="156591"/>
                    </a:cubicBezTo>
                    <a:lnTo>
                      <a:pt x="200311" y="156782"/>
                    </a:lnTo>
                    <a:cubicBezTo>
                      <a:pt x="200311" y="157258"/>
                      <a:pt x="200216" y="157734"/>
                      <a:pt x="200120" y="158210"/>
                    </a:cubicBezTo>
                    <a:lnTo>
                      <a:pt x="170022" y="269462"/>
                    </a:lnTo>
                    <a:cubicBezTo>
                      <a:pt x="165545" y="285845"/>
                      <a:pt x="150495" y="297371"/>
                      <a:pt x="133445" y="297371"/>
                    </a:cubicBezTo>
                    <a:close/>
                  </a:path>
                </a:pathLst>
              </a:custGeom>
              <a:noFill/>
              <a:ln w="12700" cap="rnd">
                <a:solidFill>
                  <a:schemeClr val="bg1"/>
                </a:solidFill>
                <a:prstDash val="solid"/>
                <a:round/>
              </a:ln>
            </p:spPr>
            <p:txBody>
              <a:bodyPr rtlCol="0" anchor="ctr"/>
              <a:lstStyle/>
              <a:p>
                <a:endParaRPr lang="en-GB" sz="1600"/>
              </a:p>
            </p:txBody>
          </p:sp>
          <p:sp>
            <p:nvSpPr>
              <p:cNvPr id="122" name="Freeform: Shape 185">
                <a:extLst>
                  <a:ext uri="{FF2B5EF4-FFF2-40B4-BE49-F238E27FC236}">
                    <a16:creationId xmlns:a16="http://schemas.microsoft.com/office/drawing/2014/main" id="{FEAD5D74-EF72-4EB1-A8BC-5746692CA725}"/>
                  </a:ext>
                </a:extLst>
              </p:cNvPr>
              <p:cNvSpPr/>
              <p:nvPr/>
            </p:nvSpPr>
            <p:spPr>
              <a:xfrm>
                <a:off x="7482208" y="1290305"/>
                <a:ext cx="65297" cy="52238"/>
              </a:xfrm>
              <a:custGeom>
                <a:avLst/>
                <a:gdLst>
                  <a:gd name="connsiteX0" fmla="*/ 5293 w 47625"/>
                  <a:gd name="connsiteY0" fmla="*/ 44874 h 38100"/>
                  <a:gd name="connsiteX1" fmla="*/ 7294 w 47625"/>
                  <a:gd name="connsiteY1" fmla="*/ 9346 h 38100"/>
                  <a:gd name="connsiteX2" fmla="*/ 13771 w 47625"/>
                  <a:gd name="connsiteY2" fmla="*/ 4012 h 38100"/>
                  <a:gd name="connsiteX3" fmla="*/ 14438 w 47625"/>
                  <a:gd name="connsiteY3" fmla="*/ 3631 h 38100"/>
                  <a:gd name="connsiteX4" fmla="*/ 44727 w 47625"/>
                  <a:gd name="connsiteY4" fmla="*/ 5155 h 38100"/>
                  <a:gd name="connsiteX5" fmla="*/ 47394 w 47625"/>
                  <a:gd name="connsiteY5" fmla="*/ 7251 h 38100"/>
                  <a:gd name="connsiteX6" fmla="*/ 51204 w 47625"/>
                  <a:gd name="connsiteY6" fmla="*/ 4506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38100">
                    <a:moveTo>
                      <a:pt x="5293" y="44874"/>
                    </a:moveTo>
                    <a:cubicBezTo>
                      <a:pt x="-2422" y="34111"/>
                      <a:pt x="-1660" y="19157"/>
                      <a:pt x="7294" y="9346"/>
                    </a:cubicBezTo>
                    <a:cubicBezTo>
                      <a:pt x="9198" y="7251"/>
                      <a:pt x="11390" y="5441"/>
                      <a:pt x="13771" y="4012"/>
                    </a:cubicBezTo>
                    <a:lnTo>
                      <a:pt x="14438" y="3631"/>
                    </a:lnTo>
                    <a:cubicBezTo>
                      <a:pt x="23963" y="-1703"/>
                      <a:pt x="35869" y="-1131"/>
                      <a:pt x="44727" y="5155"/>
                    </a:cubicBezTo>
                    <a:cubicBezTo>
                      <a:pt x="45679" y="5822"/>
                      <a:pt x="46537" y="6489"/>
                      <a:pt x="47394" y="7251"/>
                    </a:cubicBezTo>
                    <a:cubicBezTo>
                      <a:pt x="58252" y="17061"/>
                      <a:pt x="59872" y="33349"/>
                      <a:pt x="51204" y="45065"/>
                    </a:cubicBezTo>
                  </a:path>
                </a:pathLst>
              </a:custGeom>
              <a:noFill/>
              <a:ln w="12700" cap="rnd">
                <a:solidFill>
                  <a:schemeClr val="bg1"/>
                </a:solidFill>
                <a:prstDash val="solid"/>
                <a:miter/>
              </a:ln>
            </p:spPr>
            <p:txBody>
              <a:bodyPr rtlCol="0" anchor="ctr"/>
              <a:lstStyle/>
              <a:p>
                <a:endParaRPr lang="en-GB" sz="1600"/>
              </a:p>
            </p:txBody>
          </p:sp>
        </p:grpSp>
      </p:grpSp>
      <p:grpSp>
        <p:nvGrpSpPr>
          <p:cNvPr id="26" name="Group 25">
            <a:extLst>
              <a:ext uri="{FF2B5EF4-FFF2-40B4-BE49-F238E27FC236}">
                <a16:creationId xmlns:a16="http://schemas.microsoft.com/office/drawing/2014/main" id="{98184760-DEAB-4464-9392-8A6463908402}"/>
              </a:ext>
            </a:extLst>
          </p:cNvPr>
          <p:cNvGrpSpPr/>
          <p:nvPr userDrawn="1"/>
        </p:nvGrpSpPr>
        <p:grpSpPr>
          <a:xfrm>
            <a:off x="6610110" y="3445840"/>
            <a:ext cx="1538545" cy="430887"/>
            <a:chOff x="5288197" y="3029394"/>
            <a:chExt cx="1538545" cy="430887"/>
          </a:xfrm>
        </p:grpSpPr>
        <p:sp>
          <p:nvSpPr>
            <p:cNvPr id="124" name="Rectangle 123">
              <a:extLst>
                <a:ext uri="{FF2B5EF4-FFF2-40B4-BE49-F238E27FC236}">
                  <a16:creationId xmlns:a16="http://schemas.microsoft.com/office/drawing/2014/main" id="{802B0E7C-FA50-431D-9699-44A48CBEF9ED}"/>
                </a:ext>
              </a:extLst>
            </p:cNvPr>
            <p:cNvSpPr/>
            <p:nvPr/>
          </p:nvSpPr>
          <p:spPr>
            <a:xfrm>
              <a:off x="5655793" y="3029394"/>
              <a:ext cx="1170949" cy="430887"/>
            </a:xfrm>
            <a:prstGeom prst="rect">
              <a:avLst/>
            </a:prstGeom>
          </p:spPr>
          <p:txBody>
            <a:bodyPr wrap="square" lIns="144000">
              <a:spAutoFit/>
            </a:bodyPr>
            <a:lstStyle/>
            <a:p>
              <a:pPr algn="l"/>
              <a:r>
                <a:rPr lang="en-US" sz="1100" dirty="0">
                  <a:solidFill>
                    <a:srgbClr val="FFFFFF"/>
                  </a:solidFill>
                  <a:latin typeface="Century Gothic" panose="020B0502020202020204" pitchFamily="34" charset="0"/>
                </a:rPr>
                <a:t>DIGITAL </a:t>
              </a:r>
              <a:br>
                <a:rPr lang="en-US" sz="1100" dirty="0">
                  <a:solidFill>
                    <a:srgbClr val="FFFFFF"/>
                  </a:solidFill>
                  <a:latin typeface="Century Gothic" panose="020B0502020202020204" pitchFamily="34" charset="0"/>
                </a:rPr>
              </a:br>
              <a:r>
                <a:rPr lang="en-US" sz="1100" dirty="0">
                  <a:solidFill>
                    <a:srgbClr val="FFFFFF"/>
                  </a:solidFill>
                  <a:latin typeface="Century Gothic" panose="020B0502020202020204" pitchFamily="34" charset="0"/>
                </a:rPr>
                <a:t>ENGINEERING</a:t>
              </a:r>
              <a:endParaRPr lang="en-US" sz="1600" dirty="0"/>
            </a:p>
          </p:txBody>
        </p:sp>
        <p:grpSp>
          <p:nvGrpSpPr>
            <p:cNvPr id="125" name="Group 124">
              <a:extLst>
                <a:ext uri="{FF2B5EF4-FFF2-40B4-BE49-F238E27FC236}">
                  <a16:creationId xmlns:a16="http://schemas.microsoft.com/office/drawing/2014/main" id="{8A4DD028-AF64-46FF-A4C0-78ADE2C6CE4E}"/>
                </a:ext>
              </a:extLst>
            </p:cNvPr>
            <p:cNvGrpSpPr/>
            <p:nvPr/>
          </p:nvGrpSpPr>
          <p:grpSpPr>
            <a:xfrm>
              <a:off x="5288197" y="3061040"/>
              <a:ext cx="367596" cy="367596"/>
              <a:chOff x="6151532" y="1261203"/>
              <a:chExt cx="481497" cy="481497"/>
            </a:xfrm>
          </p:grpSpPr>
          <p:sp>
            <p:nvSpPr>
              <p:cNvPr id="126" name="Freeform: Shape 156">
                <a:extLst>
                  <a:ext uri="{FF2B5EF4-FFF2-40B4-BE49-F238E27FC236}">
                    <a16:creationId xmlns:a16="http://schemas.microsoft.com/office/drawing/2014/main" id="{B14935AF-A952-4229-8E8D-9921A72123EF}"/>
                  </a:ext>
                </a:extLst>
              </p:cNvPr>
              <p:cNvSpPr/>
              <p:nvPr/>
            </p:nvSpPr>
            <p:spPr>
              <a:xfrm>
                <a:off x="6162237" y="1271778"/>
                <a:ext cx="457080" cy="457080"/>
              </a:xfrm>
              <a:custGeom>
                <a:avLst/>
                <a:gdLst>
                  <a:gd name="connsiteX0" fmla="*/ 112871 w 333375"/>
                  <a:gd name="connsiteY0" fmla="*/ 204883 h 333375"/>
                  <a:gd name="connsiteX1" fmla="*/ 106871 w 333375"/>
                  <a:gd name="connsiteY1" fmla="*/ 198882 h 333375"/>
                  <a:gd name="connsiteX2" fmla="*/ 305753 w 333375"/>
                  <a:gd name="connsiteY2" fmla="*/ 0 h 333375"/>
                  <a:gd name="connsiteX3" fmla="*/ 341947 w 333375"/>
                  <a:gd name="connsiteY3" fmla="*/ 36290 h 333375"/>
                  <a:gd name="connsiteX4" fmla="*/ 143066 w 333375"/>
                  <a:gd name="connsiteY4" fmla="*/ 235172 h 333375"/>
                  <a:gd name="connsiteX5" fmla="*/ 137160 w 333375"/>
                  <a:gd name="connsiteY5" fmla="*/ 229267 h 333375"/>
                  <a:gd name="connsiteX6" fmla="*/ 92393 w 333375"/>
                  <a:gd name="connsiteY6" fmla="*/ 274034 h 333375"/>
                  <a:gd name="connsiteX7" fmla="*/ 74771 w 333375"/>
                  <a:gd name="connsiteY7" fmla="*/ 307181 h 333375"/>
                  <a:gd name="connsiteX8" fmla="*/ 24289 w 333375"/>
                  <a:gd name="connsiteY8" fmla="*/ 342043 h 333375"/>
                  <a:gd name="connsiteX9" fmla="*/ 0 w 333375"/>
                  <a:gd name="connsiteY9" fmla="*/ 317754 h 333375"/>
                  <a:gd name="connsiteX10" fmla="*/ 34862 w 333375"/>
                  <a:gd name="connsiteY10" fmla="*/ 267272 h 333375"/>
                  <a:gd name="connsiteX11" fmla="*/ 68009 w 333375"/>
                  <a:gd name="connsiteY11" fmla="*/ 249746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375" h="333375">
                    <a:moveTo>
                      <a:pt x="112871" y="204883"/>
                    </a:moveTo>
                    <a:lnTo>
                      <a:pt x="106871" y="198882"/>
                    </a:lnTo>
                    <a:lnTo>
                      <a:pt x="305753" y="0"/>
                    </a:lnTo>
                    <a:lnTo>
                      <a:pt x="341947" y="36290"/>
                    </a:lnTo>
                    <a:lnTo>
                      <a:pt x="143066" y="235172"/>
                    </a:lnTo>
                    <a:lnTo>
                      <a:pt x="137160" y="229267"/>
                    </a:lnTo>
                    <a:lnTo>
                      <a:pt x="92393" y="274034"/>
                    </a:lnTo>
                    <a:lnTo>
                      <a:pt x="74771" y="307181"/>
                    </a:lnTo>
                    <a:lnTo>
                      <a:pt x="24289" y="342043"/>
                    </a:lnTo>
                    <a:lnTo>
                      <a:pt x="0" y="317754"/>
                    </a:lnTo>
                    <a:lnTo>
                      <a:pt x="34862" y="267272"/>
                    </a:lnTo>
                    <a:lnTo>
                      <a:pt x="68009" y="249746"/>
                    </a:lnTo>
                    <a:close/>
                  </a:path>
                </a:pathLst>
              </a:custGeom>
              <a:noFill/>
              <a:ln w="12700" cap="rnd">
                <a:solidFill>
                  <a:schemeClr val="bg1"/>
                </a:solidFill>
                <a:prstDash val="solid"/>
                <a:round/>
              </a:ln>
            </p:spPr>
            <p:txBody>
              <a:bodyPr rtlCol="0" anchor="ctr"/>
              <a:lstStyle/>
              <a:p>
                <a:endParaRPr lang="en-GB" sz="1600"/>
              </a:p>
            </p:txBody>
          </p:sp>
          <p:sp>
            <p:nvSpPr>
              <p:cNvPr id="127" name="Freeform: Shape 158">
                <a:extLst>
                  <a:ext uri="{FF2B5EF4-FFF2-40B4-BE49-F238E27FC236}">
                    <a16:creationId xmlns:a16="http://schemas.microsoft.com/office/drawing/2014/main" id="{ED04FF3C-58F1-48F1-9933-722FD9FF1821}"/>
                  </a:ext>
                </a:extLst>
              </p:cNvPr>
              <p:cNvSpPr/>
              <p:nvPr/>
            </p:nvSpPr>
            <p:spPr>
              <a:xfrm>
                <a:off x="6397959" y="1507630"/>
                <a:ext cx="235070" cy="235070"/>
              </a:xfrm>
              <a:custGeom>
                <a:avLst/>
                <a:gdLst>
                  <a:gd name="connsiteX0" fmla="*/ 36290 w 171450"/>
                  <a:gd name="connsiteY0" fmla="*/ 0 h 171450"/>
                  <a:gd name="connsiteX1" fmla="*/ 177832 w 171450"/>
                  <a:gd name="connsiteY1" fmla="*/ 141542 h 171450"/>
                  <a:gd name="connsiteX2" fmla="*/ 141541 w 171450"/>
                  <a:gd name="connsiteY2" fmla="*/ 177832 h 171450"/>
                  <a:gd name="connsiteX3" fmla="*/ 0 w 171450"/>
                  <a:gd name="connsiteY3" fmla="*/ 36290 h 171450"/>
                </a:gdLst>
                <a:ahLst/>
                <a:cxnLst>
                  <a:cxn ang="0">
                    <a:pos x="connsiteX0" y="connsiteY0"/>
                  </a:cxn>
                  <a:cxn ang="0">
                    <a:pos x="connsiteX1" y="connsiteY1"/>
                  </a:cxn>
                  <a:cxn ang="0">
                    <a:pos x="connsiteX2" y="connsiteY2"/>
                  </a:cxn>
                  <a:cxn ang="0">
                    <a:pos x="connsiteX3" y="connsiteY3"/>
                  </a:cxn>
                </a:cxnLst>
                <a:rect l="l" t="t" r="r" b="b"/>
                <a:pathLst>
                  <a:path w="171450" h="171450">
                    <a:moveTo>
                      <a:pt x="36290" y="0"/>
                    </a:moveTo>
                    <a:lnTo>
                      <a:pt x="177832" y="141542"/>
                    </a:lnTo>
                    <a:lnTo>
                      <a:pt x="141541" y="177832"/>
                    </a:lnTo>
                    <a:lnTo>
                      <a:pt x="0" y="36290"/>
                    </a:lnTo>
                  </a:path>
                </a:pathLst>
              </a:custGeom>
              <a:noFill/>
              <a:ln w="12700" cap="rnd">
                <a:solidFill>
                  <a:schemeClr val="bg1"/>
                </a:solidFill>
                <a:prstDash val="solid"/>
                <a:round/>
              </a:ln>
            </p:spPr>
            <p:txBody>
              <a:bodyPr rtlCol="0" anchor="ctr"/>
              <a:lstStyle/>
              <a:p>
                <a:endParaRPr lang="en-GB" sz="1600"/>
              </a:p>
            </p:txBody>
          </p:sp>
          <p:sp>
            <p:nvSpPr>
              <p:cNvPr id="128" name="Freeform: Shape 160">
                <a:extLst>
                  <a:ext uri="{FF2B5EF4-FFF2-40B4-BE49-F238E27FC236}">
                    <a16:creationId xmlns:a16="http://schemas.microsoft.com/office/drawing/2014/main" id="{F3BF8259-C613-4545-A307-76DACB924BC6}"/>
                  </a:ext>
                </a:extLst>
              </p:cNvPr>
              <p:cNvSpPr/>
              <p:nvPr/>
            </p:nvSpPr>
            <p:spPr>
              <a:xfrm>
                <a:off x="6151532" y="1261203"/>
                <a:ext cx="235070" cy="235070"/>
              </a:xfrm>
              <a:custGeom>
                <a:avLst/>
                <a:gdLst>
                  <a:gd name="connsiteX0" fmla="*/ 141634 w 171450"/>
                  <a:gd name="connsiteY0" fmla="*/ 177924 h 171450"/>
                  <a:gd name="connsiteX1" fmla="*/ 112297 w 171450"/>
                  <a:gd name="connsiteY1" fmla="*/ 148587 h 171450"/>
                  <a:gd name="connsiteX2" fmla="*/ 22857 w 171450"/>
                  <a:gd name="connsiteY2" fmla="*/ 133538 h 171450"/>
                  <a:gd name="connsiteX3" fmla="*/ 5236 w 171450"/>
                  <a:gd name="connsiteY3" fmla="*/ 50099 h 171450"/>
                  <a:gd name="connsiteX4" fmla="*/ 49908 w 171450"/>
                  <a:gd name="connsiteY4" fmla="*/ 94771 h 171450"/>
                  <a:gd name="connsiteX5" fmla="*/ 88484 w 171450"/>
                  <a:gd name="connsiteY5" fmla="*/ 94676 h 171450"/>
                  <a:gd name="connsiteX6" fmla="*/ 94676 w 171450"/>
                  <a:gd name="connsiteY6" fmla="*/ 88484 h 171450"/>
                  <a:gd name="connsiteX7" fmla="*/ 94771 w 171450"/>
                  <a:gd name="connsiteY7" fmla="*/ 49908 h 171450"/>
                  <a:gd name="connsiteX8" fmla="*/ 50099 w 171450"/>
                  <a:gd name="connsiteY8" fmla="*/ 5236 h 171450"/>
                  <a:gd name="connsiteX9" fmla="*/ 133538 w 171450"/>
                  <a:gd name="connsiteY9" fmla="*/ 22857 h 171450"/>
                  <a:gd name="connsiteX10" fmla="*/ 148587 w 171450"/>
                  <a:gd name="connsiteY10" fmla="*/ 112297 h 171450"/>
                  <a:gd name="connsiteX11" fmla="*/ 178686 w 171450"/>
                  <a:gd name="connsiteY11" fmla="*/ 142396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450" h="171450">
                    <a:moveTo>
                      <a:pt x="141634" y="177924"/>
                    </a:moveTo>
                    <a:lnTo>
                      <a:pt x="112297" y="148587"/>
                    </a:lnTo>
                    <a:cubicBezTo>
                      <a:pt x="83150" y="162779"/>
                      <a:pt x="47051" y="157636"/>
                      <a:pt x="22857" y="133538"/>
                    </a:cubicBezTo>
                    <a:cubicBezTo>
                      <a:pt x="283" y="110963"/>
                      <a:pt x="-5527" y="78007"/>
                      <a:pt x="5236" y="50099"/>
                    </a:cubicBezTo>
                    <a:lnTo>
                      <a:pt x="49908" y="94771"/>
                    </a:lnTo>
                    <a:cubicBezTo>
                      <a:pt x="60481" y="105344"/>
                      <a:pt x="77912" y="105248"/>
                      <a:pt x="88484" y="94676"/>
                    </a:cubicBezTo>
                    <a:lnTo>
                      <a:pt x="94676" y="88484"/>
                    </a:lnTo>
                    <a:cubicBezTo>
                      <a:pt x="105248" y="77912"/>
                      <a:pt x="105344" y="60481"/>
                      <a:pt x="94771" y="49908"/>
                    </a:cubicBezTo>
                    <a:lnTo>
                      <a:pt x="50099" y="5236"/>
                    </a:lnTo>
                    <a:cubicBezTo>
                      <a:pt x="78102" y="-5527"/>
                      <a:pt x="110963" y="283"/>
                      <a:pt x="133538" y="22857"/>
                    </a:cubicBezTo>
                    <a:cubicBezTo>
                      <a:pt x="157636" y="46955"/>
                      <a:pt x="162780" y="83150"/>
                      <a:pt x="148587" y="112297"/>
                    </a:cubicBezTo>
                    <a:lnTo>
                      <a:pt x="178686" y="142396"/>
                    </a:lnTo>
                  </a:path>
                </a:pathLst>
              </a:custGeom>
              <a:noFill/>
              <a:ln w="12700" cap="rnd">
                <a:solidFill>
                  <a:schemeClr val="bg1"/>
                </a:solidFill>
                <a:prstDash val="solid"/>
                <a:round/>
              </a:ln>
            </p:spPr>
            <p:txBody>
              <a:bodyPr rtlCol="0" anchor="ctr"/>
              <a:lstStyle/>
              <a:p>
                <a:endParaRPr lang="en-GB" sz="1600"/>
              </a:p>
            </p:txBody>
          </p:sp>
        </p:grpSp>
      </p:grpSp>
      <p:grpSp>
        <p:nvGrpSpPr>
          <p:cNvPr id="27" name="Group 26">
            <a:extLst>
              <a:ext uri="{FF2B5EF4-FFF2-40B4-BE49-F238E27FC236}">
                <a16:creationId xmlns:a16="http://schemas.microsoft.com/office/drawing/2014/main" id="{1CD562F1-CD93-44D8-B6F6-BF55CE9ACB5A}"/>
              </a:ext>
            </a:extLst>
          </p:cNvPr>
          <p:cNvGrpSpPr/>
          <p:nvPr userDrawn="1"/>
        </p:nvGrpSpPr>
        <p:grpSpPr>
          <a:xfrm>
            <a:off x="4235165" y="3445840"/>
            <a:ext cx="1553804" cy="430887"/>
            <a:chOff x="3360987" y="3029394"/>
            <a:chExt cx="1553804" cy="430887"/>
          </a:xfrm>
        </p:grpSpPr>
        <p:sp>
          <p:nvSpPr>
            <p:cNvPr id="116" name="Rectangle 115">
              <a:extLst>
                <a:ext uri="{FF2B5EF4-FFF2-40B4-BE49-F238E27FC236}">
                  <a16:creationId xmlns:a16="http://schemas.microsoft.com/office/drawing/2014/main" id="{F3DAEB22-198D-45F4-B429-423B07D2A856}"/>
                </a:ext>
              </a:extLst>
            </p:cNvPr>
            <p:cNvSpPr/>
            <p:nvPr/>
          </p:nvSpPr>
          <p:spPr>
            <a:xfrm>
              <a:off x="3793797" y="3029394"/>
              <a:ext cx="1120994" cy="430887"/>
            </a:xfrm>
            <a:prstGeom prst="rect">
              <a:avLst/>
            </a:prstGeom>
          </p:spPr>
          <p:txBody>
            <a:bodyPr wrap="square" lIns="144000" numCol="1">
              <a:spAutoFit/>
            </a:bodyPr>
            <a:lstStyle/>
            <a:p>
              <a:pPr lvl="0" algn="l">
                <a:spcBef>
                  <a:spcPts val="600"/>
                </a:spcBef>
                <a:spcAft>
                  <a:spcPts val="600"/>
                </a:spcAft>
              </a:pPr>
              <a:r>
                <a:rPr lang="en-US" sz="1100" dirty="0">
                  <a:solidFill>
                    <a:schemeClr val="bg1"/>
                  </a:solidFill>
                  <a:latin typeface="Century Gothic" panose="020B0502020202020204" pitchFamily="34" charset="0"/>
                </a:rPr>
                <a:t>DIGITAL</a:t>
              </a:r>
              <a:br>
                <a:rPr lang="sk-SK" sz="1100" dirty="0">
                  <a:solidFill>
                    <a:schemeClr val="bg1"/>
                  </a:solidFill>
                  <a:latin typeface="Century Gothic" panose="020B0502020202020204" pitchFamily="34" charset="0"/>
                </a:rPr>
              </a:br>
              <a:r>
                <a:rPr lang="en-US" sz="1100" dirty="0">
                  <a:solidFill>
                    <a:schemeClr val="bg1"/>
                  </a:solidFill>
                  <a:latin typeface="Century Gothic" panose="020B0502020202020204" pitchFamily="34" charset="0"/>
                </a:rPr>
                <a:t>INNOVATION</a:t>
              </a:r>
            </a:p>
          </p:txBody>
        </p:sp>
        <p:grpSp>
          <p:nvGrpSpPr>
            <p:cNvPr id="130" name="Group 129">
              <a:extLst>
                <a:ext uri="{FF2B5EF4-FFF2-40B4-BE49-F238E27FC236}">
                  <a16:creationId xmlns:a16="http://schemas.microsoft.com/office/drawing/2014/main" id="{03CCA722-D4CF-40AB-B098-31CEB26C608B}"/>
                </a:ext>
              </a:extLst>
            </p:cNvPr>
            <p:cNvGrpSpPr/>
            <p:nvPr/>
          </p:nvGrpSpPr>
          <p:grpSpPr>
            <a:xfrm>
              <a:off x="3360987" y="3034152"/>
              <a:ext cx="432810" cy="421372"/>
              <a:chOff x="2827687" y="2375038"/>
              <a:chExt cx="496315" cy="483199"/>
            </a:xfrm>
          </p:grpSpPr>
          <p:sp>
            <p:nvSpPr>
              <p:cNvPr id="131" name="Freeform: Shape 139">
                <a:extLst>
                  <a:ext uri="{FF2B5EF4-FFF2-40B4-BE49-F238E27FC236}">
                    <a16:creationId xmlns:a16="http://schemas.microsoft.com/office/drawing/2014/main" id="{1E69258B-9122-4BA5-B801-5AC3560F9FA1}"/>
                  </a:ext>
                </a:extLst>
              </p:cNvPr>
              <p:cNvSpPr/>
              <p:nvPr/>
            </p:nvSpPr>
            <p:spPr>
              <a:xfrm>
                <a:off x="3008517" y="2375038"/>
                <a:ext cx="130594" cy="483199"/>
              </a:xfrm>
              <a:custGeom>
                <a:avLst/>
                <a:gdLst>
                  <a:gd name="connsiteX0" fmla="*/ 102108 w 95250"/>
                  <a:gd name="connsiteY0" fmla="*/ 177070 h 352425"/>
                  <a:gd name="connsiteX1" fmla="*/ 51054 w 95250"/>
                  <a:gd name="connsiteY1" fmla="*/ 354140 h 352425"/>
                  <a:gd name="connsiteX2" fmla="*/ 0 w 95250"/>
                  <a:gd name="connsiteY2" fmla="*/ 177070 h 352425"/>
                  <a:gd name="connsiteX3" fmla="*/ 51054 w 95250"/>
                  <a:gd name="connsiteY3" fmla="*/ 0 h 352425"/>
                  <a:gd name="connsiteX4" fmla="*/ 102108 w 95250"/>
                  <a:gd name="connsiteY4" fmla="*/ 177070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352425">
                    <a:moveTo>
                      <a:pt x="102108" y="177070"/>
                    </a:moveTo>
                    <a:cubicBezTo>
                      <a:pt x="102108" y="274863"/>
                      <a:pt x="79250" y="354140"/>
                      <a:pt x="51054" y="354140"/>
                    </a:cubicBezTo>
                    <a:cubicBezTo>
                      <a:pt x="22858" y="354140"/>
                      <a:pt x="0" y="274863"/>
                      <a:pt x="0" y="177070"/>
                    </a:cubicBezTo>
                    <a:cubicBezTo>
                      <a:pt x="0" y="79277"/>
                      <a:pt x="22858" y="0"/>
                      <a:pt x="51054" y="0"/>
                    </a:cubicBezTo>
                    <a:cubicBezTo>
                      <a:pt x="79250" y="0"/>
                      <a:pt x="102108" y="79277"/>
                      <a:pt x="102108" y="177070"/>
                    </a:cubicBezTo>
                    <a:close/>
                  </a:path>
                </a:pathLst>
              </a:custGeom>
              <a:noFill/>
              <a:ln w="12700" cap="flat">
                <a:solidFill>
                  <a:schemeClr val="bg1"/>
                </a:solidFill>
                <a:prstDash val="solid"/>
                <a:miter/>
              </a:ln>
            </p:spPr>
            <p:txBody>
              <a:bodyPr rtlCol="0" anchor="ctr"/>
              <a:lstStyle/>
              <a:p>
                <a:endParaRPr lang="en-GB" sz="1600"/>
              </a:p>
            </p:txBody>
          </p:sp>
          <p:sp>
            <p:nvSpPr>
              <p:cNvPr id="132" name="Freeform: Shape 140">
                <a:extLst>
                  <a:ext uri="{FF2B5EF4-FFF2-40B4-BE49-F238E27FC236}">
                    <a16:creationId xmlns:a16="http://schemas.microsoft.com/office/drawing/2014/main" id="{6C9EDFCB-6DD0-4768-82B5-8B0804B68E3A}"/>
                  </a:ext>
                </a:extLst>
              </p:cNvPr>
              <p:cNvSpPr/>
              <p:nvPr/>
            </p:nvSpPr>
            <p:spPr>
              <a:xfrm>
                <a:off x="2827687" y="2458076"/>
                <a:ext cx="496258" cy="313426"/>
              </a:xfrm>
              <a:custGeom>
                <a:avLst/>
                <a:gdLst>
                  <a:gd name="connsiteX0" fmla="*/ 202936 w 361950"/>
                  <a:gd name="connsiteY0" fmla="*/ 69482 h 228600"/>
                  <a:gd name="connsiteX1" fmla="*/ 345771 w 361950"/>
                  <a:gd name="connsiteY1" fmla="*/ 185924 h 228600"/>
                  <a:gd name="connsiteX2" fmla="*/ 162869 w 361950"/>
                  <a:gd name="connsiteY2" fmla="*/ 163401 h 228600"/>
                  <a:gd name="connsiteX3" fmla="*/ 20034 w 361950"/>
                  <a:gd name="connsiteY3" fmla="*/ 46959 h 228600"/>
                  <a:gd name="connsiteX4" fmla="*/ 202936 w 361950"/>
                  <a:gd name="connsiteY4" fmla="*/ 69482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228600">
                    <a:moveTo>
                      <a:pt x="202936" y="69482"/>
                    </a:moveTo>
                    <a:cubicBezTo>
                      <a:pt x="292886" y="107856"/>
                      <a:pt x="356835" y="159989"/>
                      <a:pt x="345771" y="185924"/>
                    </a:cubicBezTo>
                    <a:cubicBezTo>
                      <a:pt x="334707" y="211859"/>
                      <a:pt x="252819" y="201775"/>
                      <a:pt x="162869" y="163401"/>
                    </a:cubicBezTo>
                    <a:cubicBezTo>
                      <a:pt x="72919" y="125027"/>
                      <a:pt x="8969" y="72895"/>
                      <a:pt x="20034" y="46959"/>
                    </a:cubicBezTo>
                    <a:cubicBezTo>
                      <a:pt x="31098" y="21024"/>
                      <a:pt x="112986" y="31108"/>
                      <a:pt x="202936" y="69482"/>
                    </a:cubicBezTo>
                    <a:close/>
                  </a:path>
                </a:pathLst>
              </a:custGeom>
              <a:noFill/>
              <a:ln w="12700" cap="flat">
                <a:solidFill>
                  <a:schemeClr val="bg1"/>
                </a:solidFill>
                <a:prstDash val="solid"/>
                <a:miter/>
              </a:ln>
            </p:spPr>
            <p:txBody>
              <a:bodyPr rtlCol="0" anchor="ctr"/>
              <a:lstStyle/>
              <a:p>
                <a:endParaRPr lang="en-GB" sz="1600"/>
              </a:p>
            </p:txBody>
          </p:sp>
          <p:sp>
            <p:nvSpPr>
              <p:cNvPr id="133" name="Freeform: Shape 141">
                <a:extLst>
                  <a:ext uri="{FF2B5EF4-FFF2-40B4-BE49-F238E27FC236}">
                    <a16:creationId xmlns:a16="http://schemas.microsoft.com/office/drawing/2014/main" id="{CA53DC42-27DA-4A82-817D-421A41128486}"/>
                  </a:ext>
                </a:extLst>
              </p:cNvPr>
              <p:cNvSpPr/>
              <p:nvPr/>
            </p:nvSpPr>
            <p:spPr>
              <a:xfrm>
                <a:off x="2827744" y="2458188"/>
                <a:ext cx="496258" cy="313426"/>
              </a:xfrm>
              <a:custGeom>
                <a:avLst/>
                <a:gdLst>
                  <a:gd name="connsiteX0" fmla="*/ 345771 w 361950"/>
                  <a:gd name="connsiteY0" fmla="*/ 46959 h 228600"/>
                  <a:gd name="connsiteX1" fmla="*/ 202936 w 361950"/>
                  <a:gd name="connsiteY1" fmla="*/ 163401 h 228600"/>
                  <a:gd name="connsiteX2" fmla="*/ 20034 w 361950"/>
                  <a:gd name="connsiteY2" fmla="*/ 185924 h 228600"/>
                  <a:gd name="connsiteX3" fmla="*/ 162869 w 361950"/>
                  <a:gd name="connsiteY3" fmla="*/ 69482 h 228600"/>
                  <a:gd name="connsiteX4" fmla="*/ 345771 w 361950"/>
                  <a:gd name="connsiteY4" fmla="*/ 46959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228600">
                    <a:moveTo>
                      <a:pt x="345771" y="46959"/>
                    </a:moveTo>
                    <a:cubicBezTo>
                      <a:pt x="356835" y="72894"/>
                      <a:pt x="292886" y="125027"/>
                      <a:pt x="202936" y="163401"/>
                    </a:cubicBezTo>
                    <a:cubicBezTo>
                      <a:pt x="112986" y="201775"/>
                      <a:pt x="31098" y="211859"/>
                      <a:pt x="20034" y="185924"/>
                    </a:cubicBezTo>
                    <a:cubicBezTo>
                      <a:pt x="8969" y="159989"/>
                      <a:pt x="72919" y="107856"/>
                      <a:pt x="162869" y="69482"/>
                    </a:cubicBezTo>
                    <a:cubicBezTo>
                      <a:pt x="252819" y="31108"/>
                      <a:pt x="334707" y="21025"/>
                      <a:pt x="345771" y="46959"/>
                    </a:cubicBezTo>
                    <a:close/>
                  </a:path>
                </a:pathLst>
              </a:custGeom>
              <a:noFill/>
              <a:ln w="12700" cap="flat">
                <a:solidFill>
                  <a:schemeClr val="bg1"/>
                </a:solidFill>
                <a:prstDash val="solid"/>
                <a:miter/>
              </a:ln>
            </p:spPr>
            <p:txBody>
              <a:bodyPr rtlCol="0" anchor="ctr"/>
              <a:lstStyle/>
              <a:p>
                <a:endParaRPr lang="en-GB" sz="1600"/>
              </a:p>
            </p:txBody>
          </p:sp>
          <p:sp>
            <p:nvSpPr>
              <p:cNvPr id="134" name="Freeform: Shape 142">
                <a:extLst>
                  <a:ext uri="{FF2B5EF4-FFF2-40B4-BE49-F238E27FC236}">
                    <a16:creationId xmlns:a16="http://schemas.microsoft.com/office/drawing/2014/main" id="{A6A199AB-9806-4C80-96DB-804C5C10C236}"/>
                  </a:ext>
                </a:extLst>
              </p:cNvPr>
              <p:cNvSpPr/>
              <p:nvPr/>
            </p:nvSpPr>
            <p:spPr>
              <a:xfrm>
                <a:off x="3047173" y="2586469"/>
                <a:ext cx="52238" cy="52238"/>
              </a:xfrm>
              <a:custGeom>
                <a:avLst/>
                <a:gdLst>
                  <a:gd name="connsiteX0" fmla="*/ 45720 w 38100"/>
                  <a:gd name="connsiteY0" fmla="*/ 22860 h 38100"/>
                  <a:gd name="connsiteX1" fmla="*/ 22860 w 38100"/>
                  <a:gd name="connsiteY1" fmla="*/ 45720 h 38100"/>
                  <a:gd name="connsiteX2" fmla="*/ 0 w 38100"/>
                  <a:gd name="connsiteY2" fmla="*/ 22860 h 38100"/>
                  <a:gd name="connsiteX3" fmla="*/ 22860 w 38100"/>
                  <a:gd name="connsiteY3" fmla="*/ 0 h 38100"/>
                  <a:gd name="connsiteX4" fmla="*/ 45720 w 38100"/>
                  <a:gd name="connsiteY4" fmla="*/ 2286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45720" y="22860"/>
                    </a:moveTo>
                    <a:cubicBezTo>
                      <a:pt x="45720" y="35485"/>
                      <a:pt x="35485" y="45720"/>
                      <a:pt x="22860" y="45720"/>
                    </a:cubicBezTo>
                    <a:cubicBezTo>
                      <a:pt x="10235" y="45720"/>
                      <a:pt x="0" y="35485"/>
                      <a:pt x="0" y="22860"/>
                    </a:cubicBezTo>
                    <a:cubicBezTo>
                      <a:pt x="0" y="10235"/>
                      <a:pt x="10235" y="0"/>
                      <a:pt x="22860" y="0"/>
                    </a:cubicBezTo>
                    <a:cubicBezTo>
                      <a:pt x="35485" y="0"/>
                      <a:pt x="45720" y="10235"/>
                      <a:pt x="45720" y="22860"/>
                    </a:cubicBezTo>
                    <a:close/>
                  </a:path>
                </a:pathLst>
              </a:custGeom>
              <a:solidFill>
                <a:schemeClr val="bg1"/>
              </a:solidFill>
              <a:ln w="12700" cap="flat">
                <a:solidFill>
                  <a:schemeClr val="bg1"/>
                </a:solidFill>
                <a:prstDash val="solid"/>
                <a:miter/>
              </a:ln>
            </p:spPr>
            <p:txBody>
              <a:bodyPr rtlCol="0" anchor="ctr"/>
              <a:lstStyle/>
              <a:p>
                <a:endParaRPr lang="en-GB" sz="1600"/>
              </a:p>
            </p:txBody>
          </p:sp>
          <p:sp>
            <p:nvSpPr>
              <p:cNvPr id="135" name="Freeform: Shape 143">
                <a:extLst>
                  <a:ext uri="{FF2B5EF4-FFF2-40B4-BE49-F238E27FC236}">
                    <a16:creationId xmlns:a16="http://schemas.microsoft.com/office/drawing/2014/main" id="{A84853FA-2EE6-44E9-A25B-E2E941C0CB83}"/>
                  </a:ext>
                </a:extLst>
              </p:cNvPr>
              <p:cNvSpPr/>
              <p:nvPr/>
            </p:nvSpPr>
            <p:spPr>
              <a:xfrm>
                <a:off x="2930421" y="2490484"/>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chemeClr val="bg1"/>
              </a:solidFill>
              <a:ln w="12700" cap="flat">
                <a:solidFill>
                  <a:schemeClr val="bg1"/>
                </a:solidFill>
                <a:prstDash val="solid"/>
                <a:miter/>
              </a:ln>
            </p:spPr>
            <p:txBody>
              <a:bodyPr rtlCol="0" anchor="ctr"/>
              <a:lstStyle/>
              <a:p>
                <a:endParaRPr lang="en-GB" sz="1600"/>
              </a:p>
            </p:txBody>
          </p:sp>
          <p:sp>
            <p:nvSpPr>
              <p:cNvPr id="136" name="Freeform: Shape 144">
                <a:extLst>
                  <a:ext uri="{FF2B5EF4-FFF2-40B4-BE49-F238E27FC236}">
                    <a16:creationId xmlns:a16="http://schemas.microsoft.com/office/drawing/2014/main" id="{75326482-9FC7-4129-BA1A-EDEBEB15A6BE}"/>
                  </a:ext>
                </a:extLst>
              </p:cNvPr>
              <p:cNvSpPr/>
              <p:nvPr/>
            </p:nvSpPr>
            <p:spPr>
              <a:xfrm>
                <a:off x="3250508" y="2570276"/>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chemeClr val="bg1"/>
              </a:solidFill>
              <a:ln w="12700" cap="flat">
                <a:solidFill>
                  <a:schemeClr val="bg1"/>
                </a:solidFill>
                <a:prstDash val="solid"/>
                <a:miter/>
              </a:ln>
            </p:spPr>
            <p:txBody>
              <a:bodyPr rtlCol="0" anchor="ctr"/>
              <a:lstStyle/>
              <a:p>
                <a:endParaRPr lang="en-GB" sz="1600"/>
              </a:p>
            </p:txBody>
          </p:sp>
          <p:sp>
            <p:nvSpPr>
              <p:cNvPr id="137" name="Freeform: Shape 145">
                <a:extLst>
                  <a:ext uri="{FF2B5EF4-FFF2-40B4-BE49-F238E27FC236}">
                    <a16:creationId xmlns:a16="http://schemas.microsoft.com/office/drawing/2014/main" id="{D8C41BEC-6410-4315-97C8-8663893AD4DC}"/>
                  </a:ext>
                </a:extLst>
              </p:cNvPr>
              <p:cNvSpPr/>
              <p:nvPr/>
            </p:nvSpPr>
            <p:spPr>
              <a:xfrm>
                <a:off x="3102675" y="2800514"/>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chemeClr val="bg1"/>
              </a:solidFill>
              <a:ln w="12700" cap="flat">
                <a:solidFill>
                  <a:schemeClr val="bg1"/>
                </a:solidFill>
                <a:prstDash val="solid"/>
                <a:miter/>
              </a:ln>
            </p:spPr>
            <p:txBody>
              <a:bodyPr rtlCol="0" anchor="ctr"/>
              <a:lstStyle/>
              <a:p>
                <a:endParaRPr lang="en-GB" sz="1600"/>
              </a:p>
            </p:txBody>
          </p:sp>
        </p:grpSp>
      </p:grpSp>
      <p:sp>
        <p:nvSpPr>
          <p:cNvPr id="138" name="Rectangle 137">
            <a:extLst>
              <a:ext uri="{FF2B5EF4-FFF2-40B4-BE49-F238E27FC236}">
                <a16:creationId xmlns:a16="http://schemas.microsoft.com/office/drawing/2014/main" id="{FA2DCC52-43A7-4E07-B2A4-CDBD69D784CC}"/>
              </a:ext>
            </a:extLst>
          </p:cNvPr>
          <p:cNvSpPr/>
          <p:nvPr userDrawn="1"/>
        </p:nvSpPr>
        <p:spPr>
          <a:xfrm>
            <a:off x="1891622" y="2831718"/>
            <a:ext cx="9755428" cy="31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entury Gothic" panose="020B0502020202020204" pitchFamily="34" charset="0"/>
              </a:rPr>
              <a:t>SOLUTIONS</a:t>
            </a:r>
          </a:p>
        </p:txBody>
      </p:sp>
      <p:sp>
        <p:nvSpPr>
          <p:cNvPr id="139" name="Pentagon 7">
            <a:extLst>
              <a:ext uri="{FF2B5EF4-FFF2-40B4-BE49-F238E27FC236}">
                <a16:creationId xmlns:a16="http://schemas.microsoft.com/office/drawing/2014/main" id="{10B94910-040B-48D0-BA2D-F3B2F1FEC2D8}"/>
              </a:ext>
            </a:extLst>
          </p:cNvPr>
          <p:cNvSpPr/>
          <p:nvPr userDrawn="1"/>
        </p:nvSpPr>
        <p:spPr>
          <a:xfrm>
            <a:off x="559049" y="2831718"/>
            <a:ext cx="2514351" cy="314127"/>
          </a:xfrm>
          <a:prstGeom prst="homePlate">
            <a:avLst>
              <a:gd name="adj" fmla="val 43935"/>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FF"/>
                </a:solidFill>
                <a:latin typeface="Century Gothic" panose="020B0502020202020204" pitchFamily="34" charset="0"/>
              </a:rPr>
              <a:t>SERVICES</a:t>
            </a:r>
            <a:endParaRPr lang="en-US" dirty="0"/>
          </a:p>
        </p:txBody>
      </p:sp>
      <p:grpSp>
        <p:nvGrpSpPr>
          <p:cNvPr id="25" name="Group 24">
            <a:extLst>
              <a:ext uri="{FF2B5EF4-FFF2-40B4-BE49-F238E27FC236}">
                <a16:creationId xmlns:a16="http://schemas.microsoft.com/office/drawing/2014/main" id="{40C052A1-50D7-48A5-9B06-C4D7AFC65B10}"/>
              </a:ext>
            </a:extLst>
          </p:cNvPr>
          <p:cNvGrpSpPr/>
          <p:nvPr userDrawn="1"/>
        </p:nvGrpSpPr>
        <p:grpSpPr>
          <a:xfrm>
            <a:off x="8766081" y="3445840"/>
            <a:ext cx="1448036" cy="430887"/>
            <a:chOff x="7767931" y="3029394"/>
            <a:chExt cx="1448036" cy="430887"/>
          </a:xfrm>
        </p:grpSpPr>
        <p:sp>
          <p:nvSpPr>
            <p:cNvPr id="123" name="Rectangle 122">
              <a:extLst>
                <a:ext uri="{FF2B5EF4-FFF2-40B4-BE49-F238E27FC236}">
                  <a16:creationId xmlns:a16="http://schemas.microsoft.com/office/drawing/2014/main" id="{59DEE637-368C-415D-8302-E5BB980D6564}"/>
                </a:ext>
              </a:extLst>
            </p:cNvPr>
            <p:cNvSpPr/>
            <p:nvPr/>
          </p:nvSpPr>
          <p:spPr>
            <a:xfrm>
              <a:off x="8093370" y="3029394"/>
              <a:ext cx="1122597" cy="430887"/>
            </a:xfrm>
            <a:prstGeom prst="rect">
              <a:avLst/>
            </a:prstGeom>
          </p:spPr>
          <p:txBody>
            <a:bodyPr wrap="square" lIns="144000">
              <a:spAutoFit/>
            </a:bodyPr>
            <a:lstStyle/>
            <a:p>
              <a:pPr algn="l"/>
              <a:r>
                <a:rPr lang="en-US" sz="1100" dirty="0">
                  <a:solidFill>
                    <a:srgbClr val="FFFFFF"/>
                  </a:solidFill>
                  <a:latin typeface="Century Gothic" panose="020B0502020202020204" pitchFamily="34" charset="0"/>
                </a:rPr>
                <a:t>DATA </a:t>
              </a:r>
              <a:br>
                <a:rPr lang="sk-SK" sz="1100" dirty="0">
                  <a:solidFill>
                    <a:srgbClr val="FFFFFF"/>
                  </a:solidFill>
                  <a:latin typeface="Century Gothic" panose="020B0502020202020204" pitchFamily="34" charset="0"/>
                </a:rPr>
              </a:br>
              <a:r>
                <a:rPr lang="en-US" sz="1100" dirty="0">
                  <a:solidFill>
                    <a:srgbClr val="FFFFFF"/>
                  </a:solidFill>
                  <a:latin typeface="Century Gothic" panose="020B0502020202020204" pitchFamily="34" charset="0"/>
                </a:rPr>
                <a:t>&amp;</a:t>
              </a:r>
              <a:r>
                <a:rPr lang="sk-SK" sz="1100" dirty="0">
                  <a:solidFill>
                    <a:srgbClr val="FFFFFF"/>
                  </a:solidFill>
                  <a:latin typeface="Century Gothic" panose="020B0502020202020204" pitchFamily="34" charset="0"/>
                </a:rPr>
                <a:t> </a:t>
              </a:r>
              <a:r>
                <a:rPr lang="en-US" sz="1100" dirty="0">
                  <a:solidFill>
                    <a:srgbClr val="FFFFFF"/>
                  </a:solidFill>
                  <a:latin typeface="Century Gothic" panose="020B0502020202020204" pitchFamily="34" charset="0"/>
                </a:rPr>
                <a:t>ANALYTICS</a:t>
              </a:r>
              <a:endParaRPr lang="en-US" sz="1600" dirty="0"/>
            </a:p>
          </p:txBody>
        </p:sp>
        <p:grpSp>
          <p:nvGrpSpPr>
            <p:cNvPr id="24" name="Group 23">
              <a:extLst>
                <a:ext uri="{FF2B5EF4-FFF2-40B4-BE49-F238E27FC236}">
                  <a16:creationId xmlns:a16="http://schemas.microsoft.com/office/drawing/2014/main" id="{E1B23DE9-1B25-40E6-87CA-50E853CBD2EF}"/>
                </a:ext>
              </a:extLst>
            </p:cNvPr>
            <p:cNvGrpSpPr/>
            <p:nvPr userDrawn="1"/>
          </p:nvGrpSpPr>
          <p:grpSpPr>
            <a:xfrm>
              <a:off x="7767931" y="3052750"/>
              <a:ext cx="325438" cy="384175"/>
              <a:chOff x="9007476" y="2855913"/>
              <a:chExt cx="325438" cy="384175"/>
            </a:xfrm>
          </p:grpSpPr>
          <p:sp>
            <p:nvSpPr>
              <p:cNvPr id="15" name="Freeform 12">
                <a:extLst>
                  <a:ext uri="{FF2B5EF4-FFF2-40B4-BE49-F238E27FC236}">
                    <a16:creationId xmlns:a16="http://schemas.microsoft.com/office/drawing/2014/main" id="{443E0A3F-4C2D-46EB-97FF-1627A80B77AF}"/>
                  </a:ext>
                </a:extLst>
              </p:cNvPr>
              <p:cNvSpPr>
                <a:spLocks/>
              </p:cNvSpPr>
              <p:nvPr userDrawn="1"/>
            </p:nvSpPr>
            <p:spPr bwMode="auto">
              <a:xfrm>
                <a:off x="9007476" y="2855913"/>
                <a:ext cx="325438" cy="153988"/>
              </a:xfrm>
              <a:custGeom>
                <a:avLst/>
                <a:gdLst>
                  <a:gd name="T0" fmla="*/ 378 w 378"/>
                  <a:gd name="T1" fmla="*/ 91 h 182"/>
                  <a:gd name="T2" fmla="*/ 378 w 378"/>
                  <a:gd name="T3" fmla="*/ 91 h 182"/>
                  <a:gd name="T4" fmla="*/ 189 w 378"/>
                  <a:gd name="T5" fmla="*/ 0 h 182"/>
                  <a:gd name="T6" fmla="*/ 0 w 378"/>
                  <a:gd name="T7" fmla="*/ 91 h 182"/>
                  <a:gd name="T8" fmla="*/ 189 w 378"/>
                  <a:gd name="T9" fmla="*/ 182 h 182"/>
                  <a:gd name="T10" fmla="*/ 378 w 378"/>
                  <a:gd name="T11" fmla="*/ 91 h 182"/>
                  <a:gd name="T12" fmla="*/ 378 w 378"/>
                  <a:gd name="T13" fmla="*/ 91 h 182"/>
                </a:gdLst>
                <a:ahLst/>
                <a:cxnLst>
                  <a:cxn ang="0">
                    <a:pos x="T0" y="T1"/>
                  </a:cxn>
                  <a:cxn ang="0">
                    <a:pos x="T2" y="T3"/>
                  </a:cxn>
                  <a:cxn ang="0">
                    <a:pos x="T4" y="T5"/>
                  </a:cxn>
                  <a:cxn ang="0">
                    <a:pos x="T6" y="T7"/>
                  </a:cxn>
                  <a:cxn ang="0">
                    <a:pos x="T8" y="T9"/>
                  </a:cxn>
                  <a:cxn ang="0">
                    <a:pos x="T10" y="T11"/>
                  </a:cxn>
                  <a:cxn ang="0">
                    <a:pos x="T12" y="T13"/>
                  </a:cxn>
                </a:cxnLst>
                <a:rect l="0" t="0" r="r" b="b"/>
                <a:pathLst>
                  <a:path w="378" h="182">
                    <a:moveTo>
                      <a:pt x="378" y="91"/>
                    </a:moveTo>
                    <a:lnTo>
                      <a:pt x="378" y="91"/>
                    </a:lnTo>
                    <a:cubicBezTo>
                      <a:pt x="378" y="40"/>
                      <a:pt x="294" y="0"/>
                      <a:pt x="189" y="0"/>
                    </a:cubicBezTo>
                    <a:cubicBezTo>
                      <a:pt x="85" y="0"/>
                      <a:pt x="0" y="40"/>
                      <a:pt x="0" y="91"/>
                    </a:cubicBezTo>
                    <a:cubicBezTo>
                      <a:pt x="0" y="141"/>
                      <a:pt x="85" y="182"/>
                      <a:pt x="189" y="182"/>
                    </a:cubicBezTo>
                    <a:cubicBezTo>
                      <a:pt x="294" y="182"/>
                      <a:pt x="378" y="141"/>
                      <a:pt x="378" y="91"/>
                    </a:cubicBezTo>
                    <a:lnTo>
                      <a:pt x="378" y="91"/>
                    </a:ln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A2C0D1CD-EE5C-4ED0-AE87-FC2AA8DB92BC}"/>
                  </a:ext>
                </a:extLst>
              </p:cNvPr>
              <p:cNvSpPr>
                <a:spLocks/>
              </p:cNvSpPr>
              <p:nvPr userDrawn="1"/>
            </p:nvSpPr>
            <p:spPr bwMode="auto">
              <a:xfrm>
                <a:off x="9007476" y="3009900"/>
                <a:ext cx="325438" cy="76200"/>
              </a:xfrm>
              <a:custGeom>
                <a:avLst/>
                <a:gdLst>
                  <a:gd name="T0" fmla="*/ 0 w 378"/>
                  <a:gd name="T1" fmla="*/ 0 h 92"/>
                  <a:gd name="T2" fmla="*/ 0 w 378"/>
                  <a:gd name="T3" fmla="*/ 0 h 92"/>
                  <a:gd name="T4" fmla="*/ 189 w 378"/>
                  <a:gd name="T5" fmla="*/ 92 h 92"/>
                  <a:gd name="T6" fmla="*/ 378 w 378"/>
                  <a:gd name="T7" fmla="*/ 0 h 92"/>
                </a:gdLst>
                <a:ahLst/>
                <a:cxnLst>
                  <a:cxn ang="0">
                    <a:pos x="T0" y="T1"/>
                  </a:cxn>
                  <a:cxn ang="0">
                    <a:pos x="T2" y="T3"/>
                  </a:cxn>
                  <a:cxn ang="0">
                    <a:pos x="T4" y="T5"/>
                  </a:cxn>
                  <a:cxn ang="0">
                    <a:pos x="T6" y="T7"/>
                  </a:cxn>
                </a:cxnLst>
                <a:rect l="0" t="0" r="r" b="b"/>
                <a:pathLst>
                  <a:path w="378" h="92">
                    <a:moveTo>
                      <a:pt x="0" y="0"/>
                    </a:moveTo>
                    <a:lnTo>
                      <a:pt x="0" y="0"/>
                    </a:lnTo>
                    <a:cubicBezTo>
                      <a:pt x="0" y="51"/>
                      <a:pt x="85" y="92"/>
                      <a:pt x="189" y="92"/>
                    </a:cubicBezTo>
                    <a:cubicBezTo>
                      <a:pt x="294" y="92"/>
                      <a:pt x="378" y="51"/>
                      <a:pt x="378"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a:extLst>
                  <a:ext uri="{FF2B5EF4-FFF2-40B4-BE49-F238E27FC236}">
                    <a16:creationId xmlns:a16="http://schemas.microsoft.com/office/drawing/2014/main" id="{B190E139-4089-45D7-BE84-BB703B7F6860}"/>
                  </a:ext>
                </a:extLst>
              </p:cNvPr>
              <p:cNvSpPr>
                <a:spLocks/>
              </p:cNvSpPr>
              <p:nvPr userDrawn="1"/>
            </p:nvSpPr>
            <p:spPr bwMode="auto">
              <a:xfrm>
                <a:off x="9007476" y="3086100"/>
                <a:ext cx="325438" cy="77788"/>
              </a:xfrm>
              <a:custGeom>
                <a:avLst/>
                <a:gdLst>
                  <a:gd name="T0" fmla="*/ 0 w 378"/>
                  <a:gd name="T1" fmla="*/ 0 h 91"/>
                  <a:gd name="T2" fmla="*/ 0 w 378"/>
                  <a:gd name="T3" fmla="*/ 0 h 91"/>
                  <a:gd name="T4" fmla="*/ 189 w 378"/>
                  <a:gd name="T5" fmla="*/ 91 h 91"/>
                  <a:gd name="T6" fmla="*/ 378 w 378"/>
                  <a:gd name="T7" fmla="*/ 0 h 91"/>
                </a:gdLst>
                <a:ahLst/>
                <a:cxnLst>
                  <a:cxn ang="0">
                    <a:pos x="T0" y="T1"/>
                  </a:cxn>
                  <a:cxn ang="0">
                    <a:pos x="T2" y="T3"/>
                  </a:cxn>
                  <a:cxn ang="0">
                    <a:pos x="T4" y="T5"/>
                  </a:cxn>
                  <a:cxn ang="0">
                    <a:pos x="T6" y="T7"/>
                  </a:cxn>
                </a:cxnLst>
                <a:rect l="0" t="0" r="r" b="b"/>
                <a:pathLst>
                  <a:path w="378" h="91">
                    <a:moveTo>
                      <a:pt x="0" y="0"/>
                    </a:moveTo>
                    <a:lnTo>
                      <a:pt x="0" y="0"/>
                    </a:lnTo>
                    <a:cubicBezTo>
                      <a:pt x="0" y="50"/>
                      <a:pt x="85" y="91"/>
                      <a:pt x="189" y="91"/>
                    </a:cubicBezTo>
                    <a:cubicBezTo>
                      <a:pt x="294" y="91"/>
                      <a:pt x="378" y="50"/>
                      <a:pt x="378"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a:extLst>
                  <a:ext uri="{FF2B5EF4-FFF2-40B4-BE49-F238E27FC236}">
                    <a16:creationId xmlns:a16="http://schemas.microsoft.com/office/drawing/2014/main" id="{D12929EC-922A-4D98-86BC-59CF60BBF1D5}"/>
                  </a:ext>
                </a:extLst>
              </p:cNvPr>
              <p:cNvSpPr>
                <a:spLocks/>
              </p:cNvSpPr>
              <p:nvPr userDrawn="1"/>
            </p:nvSpPr>
            <p:spPr bwMode="auto">
              <a:xfrm>
                <a:off x="9007476" y="2932113"/>
                <a:ext cx="325438" cy="307975"/>
              </a:xfrm>
              <a:custGeom>
                <a:avLst/>
                <a:gdLst>
                  <a:gd name="T0" fmla="*/ 378 w 378"/>
                  <a:gd name="T1" fmla="*/ 0 h 366"/>
                  <a:gd name="T2" fmla="*/ 378 w 378"/>
                  <a:gd name="T3" fmla="*/ 0 h 366"/>
                  <a:gd name="T4" fmla="*/ 378 w 378"/>
                  <a:gd name="T5" fmla="*/ 274 h 366"/>
                  <a:gd name="T6" fmla="*/ 189 w 378"/>
                  <a:gd name="T7" fmla="*/ 366 h 366"/>
                  <a:gd name="T8" fmla="*/ 0 w 378"/>
                  <a:gd name="T9" fmla="*/ 274 h 366"/>
                  <a:gd name="T10" fmla="*/ 0 w 378"/>
                  <a:gd name="T11" fmla="*/ 0 h 366"/>
                </a:gdLst>
                <a:ahLst/>
                <a:cxnLst>
                  <a:cxn ang="0">
                    <a:pos x="T0" y="T1"/>
                  </a:cxn>
                  <a:cxn ang="0">
                    <a:pos x="T2" y="T3"/>
                  </a:cxn>
                  <a:cxn ang="0">
                    <a:pos x="T4" y="T5"/>
                  </a:cxn>
                  <a:cxn ang="0">
                    <a:pos x="T6" y="T7"/>
                  </a:cxn>
                  <a:cxn ang="0">
                    <a:pos x="T8" y="T9"/>
                  </a:cxn>
                  <a:cxn ang="0">
                    <a:pos x="T10" y="T11"/>
                  </a:cxn>
                </a:cxnLst>
                <a:rect l="0" t="0" r="r" b="b"/>
                <a:pathLst>
                  <a:path w="378" h="366">
                    <a:moveTo>
                      <a:pt x="378" y="0"/>
                    </a:moveTo>
                    <a:lnTo>
                      <a:pt x="378" y="0"/>
                    </a:lnTo>
                    <a:lnTo>
                      <a:pt x="378" y="274"/>
                    </a:lnTo>
                    <a:cubicBezTo>
                      <a:pt x="378" y="325"/>
                      <a:pt x="294" y="366"/>
                      <a:pt x="189" y="366"/>
                    </a:cubicBezTo>
                    <a:cubicBezTo>
                      <a:pt x="85" y="366"/>
                      <a:pt x="0" y="325"/>
                      <a:pt x="0" y="274"/>
                    </a:cubicBezTo>
                    <a:lnTo>
                      <a:pt x="0" y="0"/>
                    </a:ln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40" name="Group 139">
            <a:extLst>
              <a:ext uri="{FF2B5EF4-FFF2-40B4-BE49-F238E27FC236}">
                <a16:creationId xmlns:a16="http://schemas.microsoft.com/office/drawing/2014/main" id="{E9EAA93D-992E-4E3C-918B-55FF60D4997A}"/>
              </a:ext>
            </a:extLst>
          </p:cNvPr>
          <p:cNvGrpSpPr/>
          <p:nvPr userDrawn="1"/>
        </p:nvGrpSpPr>
        <p:grpSpPr>
          <a:xfrm>
            <a:off x="559048" y="2517591"/>
            <a:ext cx="11088001" cy="314127"/>
            <a:chOff x="559048" y="2517591"/>
            <a:chExt cx="11088001" cy="314127"/>
          </a:xfrm>
        </p:grpSpPr>
        <p:sp>
          <p:nvSpPr>
            <p:cNvPr id="141" name="Rectangle 140">
              <a:extLst>
                <a:ext uri="{FF2B5EF4-FFF2-40B4-BE49-F238E27FC236}">
                  <a16:creationId xmlns:a16="http://schemas.microsoft.com/office/drawing/2014/main" id="{AB410EA8-7CB9-4671-8CFC-2082155C8B3F}"/>
                </a:ext>
              </a:extLst>
            </p:cNvPr>
            <p:cNvSpPr/>
            <p:nvPr userDrawn="1"/>
          </p:nvSpPr>
          <p:spPr>
            <a:xfrm>
              <a:off x="559048" y="2517591"/>
              <a:ext cx="11088001" cy="3141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latin typeface="Century Gothic" panose="020B0502020202020204" pitchFamily="34" charset="0"/>
              </a:endParaRPr>
            </a:p>
          </p:txBody>
        </p:sp>
        <p:sp>
          <p:nvSpPr>
            <p:cNvPr id="142" name="Rectangle 141">
              <a:extLst>
                <a:ext uri="{FF2B5EF4-FFF2-40B4-BE49-F238E27FC236}">
                  <a16:creationId xmlns:a16="http://schemas.microsoft.com/office/drawing/2014/main" id="{52040C9B-B482-4828-8299-356A4D3790BD}"/>
                </a:ext>
              </a:extLst>
            </p:cNvPr>
            <p:cNvSpPr/>
            <p:nvPr userDrawn="1"/>
          </p:nvSpPr>
          <p:spPr>
            <a:xfrm>
              <a:off x="670282" y="2536155"/>
              <a:ext cx="184858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1200" b="1" dirty="0">
                  <a:solidFill>
                    <a:schemeClr val="tx1"/>
                  </a:solidFill>
                  <a:latin typeface="Century Gothic" panose="020B0502020202020204" pitchFamily="34" charset="0"/>
                </a:rPr>
                <a:t>BANKING &amp; PAYMENTS</a:t>
              </a:r>
            </a:p>
          </p:txBody>
        </p:sp>
        <p:sp>
          <p:nvSpPr>
            <p:cNvPr id="143" name="Rectangle 142">
              <a:extLst>
                <a:ext uri="{FF2B5EF4-FFF2-40B4-BE49-F238E27FC236}">
                  <a16:creationId xmlns:a16="http://schemas.microsoft.com/office/drawing/2014/main" id="{2DA8BFD7-031E-4E25-B4C2-018E037AFF15}"/>
                </a:ext>
              </a:extLst>
            </p:cNvPr>
            <p:cNvSpPr/>
            <p:nvPr userDrawn="1"/>
          </p:nvSpPr>
          <p:spPr>
            <a:xfrm>
              <a:off x="3310215" y="2536155"/>
              <a:ext cx="149912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1200" b="1" dirty="0">
                  <a:solidFill>
                    <a:schemeClr val="tx1"/>
                  </a:solidFill>
                  <a:latin typeface="Century Gothic" panose="020B0502020202020204" pitchFamily="34" charset="0"/>
                </a:rPr>
                <a:t>CAPITAL MARKETS</a:t>
              </a:r>
            </a:p>
          </p:txBody>
        </p:sp>
        <p:sp>
          <p:nvSpPr>
            <p:cNvPr id="144" name="Rectangle 143">
              <a:extLst>
                <a:ext uri="{FF2B5EF4-FFF2-40B4-BE49-F238E27FC236}">
                  <a16:creationId xmlns:a16="http://schemas.microsoft.com/office/drawing/2014/main" id="{AC3F9D64-6BBE-40A5-8354-BEAE0B536189}"/>
                </a:ext>
              </a:extLst>
            </p:cNvPr>
            <p:cNvSpPr/>
            <p:nvPr userDrawn="1"/>
          </p:nvSpPr>
          <p:spPr>
            <a:xfrm>
              <a:off x="5600693" y="2536155"/>
              <a:ext cx="2489784"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1200" b="1" dirty="0">
                  <a:solidFill>
                    <a:schemeClr val="tx1"/>
                  </a:solidFill>
                  <a:latin typeface="Century Gothic" panose="020B0502020202020204" pitchFamily="34" charset="0"/>
                </a:rPr>
                <a:t>WEALTH &amp; ASSET MANAGEMENT</a:t>
              </a:r>
            </a:p>
          </p:txBody>
        </p:sp>
        <p:sp>
          <p:nvSpPr>
            <p:cNvPr id="145" name="Rectangle 144">
              <a:extLst>
                <a:ext uri="{FF2B5EF4-FFF2-40B4-BE49-F238E27FC236}">
                  <a16:creationId xmlns:a16="http://schemas.microsoft.com/office/drawing/2014/main" id="{08A13EFD-8D5C-4BB5-B4A3-6F9BBFE448C9}"/>
                </a:ext>
              </a:extLst>
            </p:cNvPr>
            <p:cNvSpPr/>
            <p:nvPr userDrawn="1"/>
          </p:nvSpPr>
          <p:spPr>
            <a:xfrm>
              <a:off x="8881827" y="2536155"/>
              <a:ext cx="103746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1200" b="1" dirty="0">
                  <a:solidFill>
                    <a:schemeClr val="tx1"/>
                  </a:solidFill>
                  <a:latin typeface="Century Gothic" panose="020B0502020202020204" pitchFamily="34" charset="0"/>
                </a:rPr>
                <a:t>INSURANCE</a:t>
              </a:r>
            </a:p>
          </p:txBody>
        </p:sp>
        <p:sp>
          <p:nvSpPr>
            <p:cNvPr id="146" name="Rectangle 145">
              <a:extLst>
                <a:ext uri="{FF2B5EF4-FFF2-40B4-BE49-F238E27FC236}">
                  <a16:creationId xmlns:a16="http://schemas.microsoft.com/office/drawing/2014/main" id="{5BE5CF70-E54A-4410-8F06-1587906A79DD}"/>
                </a:ext>
              </a:extLst>
            </p:cNvPr>
            <p:cNvSpPr/>
            <p:nvPr userDrawn="1"/>
          </p:nvSpPr>
          <p:spPr>
            <a:xfrm>
              <a:off x="10710637" y="2536155"/>
              <a:ext cx="774571"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1200" b="1" dirty="0">
                  <a:solidFill>
                    <a:schemeClr val="tx1"/>
                  </a:solidFill>
                  <a:latin typeface="Century Gothic" panose="020B0502020202020204" pitchFamily="34" charset="0"/>
                </a:rPr>
                <a:t>ENERGY</a:t>
              </a:r>
            </a:p>
          </p:txBody>
        </p:sp>
        <p:cxnSp>
          <p:nvCxnSpPr>
            <p:cNvPr id="147" name="Straight Connector 146">
              <a:extLst>
                <a:ext uri="{FF2B5EF4-FFF2-40B4-BE49-F238E27FC236}">
                  <a16:creationId xmlns:a16="http://schemas.microsoft.com/office/drawing/2014/main" id="{D5085A46-6C1B-4428-95B6-4EF49A634D80}"/>
                </a:ext>
              </a:extLst>
            </p:cNvPr>
            <p:cNvCxnSpPr/>
            <p:nvPr userDrawn="1"/>
          </p:nvCxnSpPr>
          <p:spPr>
            <a:xfrm>
              <a:off x="2628790" y="2674655"/>
              <a:ext cx="5715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626CA52F-6E33-4A2B-8BDC-7F1C6C36083C}"/>
                </a:ext>
              </a:extLst>
            </p:cNvPr>
            <p:cNvCxnSpPr/>
            <p:nvPr userDrawn="1"/>
          </p:nvCxnSpPr>
          <p:spPr>
            <a:xfrm>
              <a:off x="4919268" y="2674655"/>
              <a:ext cx="5715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D1BBFCAC-085F-4CA4-9F7E-74D14EF39E46}"/>
                </a:ext>
              </a:extLst>
            </p:cNvPr>
            <p:cNvCxnSpPr/>
            <p:nvPr userDrawn="1"/>
          </p:nvCxnSpPr>
          <p:spPr>
            <a:xfrm>
              <a:off x="8200402" y="2674655"/>
              <a:ext cx="5715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B6E96B1-8470-4CBC-88A8-549C6ACB02EA}"/>
                </a:ext>
              </a:extLst>
            </p:cNvPr>
            <p:cNvCxnSpPr/>
            <p:nvPr userDrawn="1"/>
          </p:nvCxnSpPr>
          <p:spPr>
            <a:xfrm>
              <a:off x="10029215" y="2674655"/>
              <a:ext cx="5715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2722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1_Our Industry Domain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172B90-F3DC-43C0-89F3-8DE17A9513CD}"/>
              </a:ext>
            </a:extLst>
          </p:cNvPr>
          <p:cNvPicPr>
            <a:picLocks/>
          </p:cNvPicPr>
          <p:nvPr userDrawn="1"/>
        </p:nvPicPr>
        <p:blipFill rotWithShape="1">
          <a:blip r:embed="rId2" cstate="screen">
            <a:alphaModFix amt="75000"/>
            <a:extLst>
              <a:ext uri="{28A0092B-C50C-407E-A947-70E740481C1C}">
                <a14:useLocalDpi xmlns:a14="http://schemas.microsoft.com/office/drawing/2010/main"/>
              </a:ext>
            </a:extLst>
          </a:blip>
          <a:srcRect l="733" t="807" b="74"/>
          <a:stretch/>
        </p:blipFill>
        <p:spPr>
          <a:xfrm>
            <a:off x="0" y="0"/>
            <a:ext cx="12192000" cy="6858000"/>
          </a:xfrm>
          <a:prstGeom prst="rect">
            <a:avLst/>
          </a:prstGeom>
        </p:spPr>
      </p:pic>
      <p:sp>
        <p:nvSpPr>
          <p:cNvPr id="5" name="Footer Placeholder 3">
            <a:extLst>
              <a:ext uri="{FF2B5EF4-FFF2-40B4-BE49-F238E27FC236}">
                <a16:creationId xmlns:a16="http://schemas.microsoft.com/office/drawing/2014/main" id="{E99C7981-0EEE-4F6D-A405-BF1594469F15}"/>
              </a:ext>
            </a:extLst>
          </p:cNvPr>
          <p:cNvSpPr>
            <a:spLocks noGrp="1"/>
          </p:cNvSpPr>
          <p:nvPr>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2">
                    <a:lumMod val="75000"/>
                  </a:schemeClr>
                </a:solidFill>
              </a:defRPr>
            </a:lvl1pPr>
          </a:lstStyle>
          <a:p>
            <a:r>
              <a:rPr lang="en-US" dirty="0"/>
              <a:t>To edit the footer text go to Insert &gt; Header &amp; Footer</a:t>
            </a:r>
          </a:p>
          <a:p>
            <a:r>
              <a:rPr lang="en-US" dirty="0"/>
              <a:t>Footer can span to two lines </a:t>
            </a:r>
          </a:p>
        </p:txBody>
      </p:sp>
      <p:sp>
        <p:nvSpPr>
          <p:cNvPr id="6" name="TextBox 5">
            <a:extLst>
              <a:ext uri="{FF2B5EF4-FFF2-40B4-BE49-F238E27FC236}">
                <a16:creationId xmlns:a16="http://schemas.microsoft.com/office/drawing/2014/main" id="{1F8338AC-4500-47E3-BBAF-D63CA2D1C27B}"/>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7" name="TextBox 6">
            <a:extLst>
              <a:ext uri="{FF2B5EF4-FFF2-40B4-BE49-F238E27FC236}">
                <a16:creationId xmlns:a16="http://schemas.microsoft.com/office/drawing/2014/main" id="{E0B722DA-A7EF-42D4-97E8-22596004672B}"/>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8" name="Title 3">
            <a:extLst>
              <a:ext uri="{FF2B5EF4-FFF2-40B4-BE49-F238E27FC236}">
                <a16:creationId xmlns:a16="http://schemas.microsoft.com/office/drawing/2014/main" id="{AB509BF3-FEFE-4E4F-84DB-574D01A6710B}"/>
              </a:ext>
            </a:extLst>
          </p:cNvPr>
          <p:cNvSpPr txBox="1">
            <a:spLocks/>
          </p:cNvSpPr>
          <p:nvPr userDrawn="1"/>
        </p:nvSpPr>
        <p:spPr>
          <a:xfrm>
            <a:off x="542647" y="365126"/>
            <a:ext cx="11098999" cy="332399"/>
          </a:xfrm>
          <a:prstGeom prst="rect">
            <a:avLst/>
          </a:prstGeom>
        </p:spPr>
        <p:txBody>
          <a:bodyPr vert="horz" lIns="0" tIns="0" rIns="0" bIns="0" rtlCol="0" anchor="t" anchorCtr="0">
            <a:spAutoFit/>
          </a:bodyPr>
          <a:lstStyle>
            <a:lvl1pPr>
              <a:lnSpc>
                <a:spcPct val="90000"/>
              </a:lnSpc>
              <a:spcBef>
                <a:spcPct val="0"/>
              </a:spcBef>
              <a:buNone/>
              <a:defRPr sz="2400" b="0" i="0" cap="all" baseline="0">
                <a:latin typeface="Century Gothic" panose="020B0502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all" spc="0" normalizeH="0" baseline="0" noProof="0" dirty="0">
                <a:ln>
                  <a:noFill/>
                </a:ln>
                <a:effectLst/>
                <a:uLnTx/>
                <a:uFillTx/>
                <a:latin typeface="Century Gothic" panose="020B0502020202020204" pitchFamily="34" charset="0"/>
                <a:ea typeface="+mj-ea"/>
                <a:cs typeface="+mj-cs"/>
              </a:rPr>
              <a:t>Our industry domains</a:t>
            </a:r>
          </a:p>
        </p:txBody>
      </p:sp>
      <p:sp>
        <p:nvSpPr>
          <p:cNvPr id="9" name="Rectangle 8">
            <a:extLst>
              <a:ext uri="{FF2B5EF4-FFF2-40B4-BE49-F238E27FC236}">
                <a16:creationId xmlns:a16="http://schemas.microsoft.com/office/drawing/2014/main" id="{8C4EFE66-7746-438A-BDD7-D4C86ECB6589}"/>
              </a:ext>
            </a:extLst>
          </p:cNvPr>
          <p:cNvSpPr/>
          <p:nvPr userDrawn="1"/>
        </p:nvSpPr>
        <p:spPr>
          <a:xfrm>
            <a:off x="559048" y="2666040"/>
            <a:ext cx="2109124" cy="3107671"/>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EBC5CC8-7786-408D-93AD-5F468B3DEAF7}"/>
              </a:ext>
            </a:extLst>
          </p:cNvPr>
          <p:cNvSpPr/>
          <p:nvPr userDrawn="1"/>
        </p:nvSpPr>
        <p:spPr>
          <a:xfrm>
            <a:off x="2803767" y="2666040"/>
            <a:ext cx="2109124" cy="3107671"/>
          </a:xfrm>
          <a:prstGeom prst="rect">
            <a:avLst/>
          </a:prstGeom>
          <a:solidFill>
            <a:schemeClr val="tx2">
              <a:lumMod val="20000"/>
              <a:lumOff val="8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8032315-9617-47FB-AD91-88C8100047DF}"/>
              </a:ext>
            </a:extLst>
          </p:cNvPr>
          <p:cNvSpPr/>
          <p:nvPr userDrawn="1"/>
        </p:nvSpPr>
        <p:spPr>
          <a:xfrm>
            <a:off x="5048486" y="2666040"/>
            <a:ext cx="2109124" cy="3107671"/>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D14EF52-ED62-4610-953D-3E9A49310ED6}"/>
              </a:ext>
            </a:extLst>
          </p:cNvPr>
          <p:cNvSpPr/>
          <p:nvPr userDrawn="1"/>
        </p:nvSpPr>
        <p:spPr>
          <a:xfrm>
            <a:off x="7293205" y="2666040"/>
            <a:ext cx="2109124" cy="3107671"/>
          </a:xfrm>
          <a:prstGeom prst="rect">
            <a:avLst/>
          </a:prstGeom>
          <a:solidFill>
            <a:schemeClr val="tx2">
              <a:lumMod val="20000"/>
              <a:lumOff val="8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437078C-8DA1-4066-8E13-8329AA296C1B}"/>
              </a:ext>
            </a:extLst>
          </p:cNvPr>
          <p:cNvSpPr/>
          <p:nvPr userDrawn="1"/>
        </p:nvSpPr>
        <p:spPr>
          <a:xfrm>
            <a:off x="9537925" y="2666040"/>
            <a:ext cx="2109124" cy="3107671"/>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cap="none" spc="0" normalizeH="0" baseline="0" noProof="0" dirty="0">
              <a:ln>
                <a:noFill/>
              </a:ln>
              <a:solidFill>
                <a:srgbClr val="FFFFFF"/>
              </a:solidFill>
              <a:effectLst/>
              <a:uLnTx/>
              <a:uFillTx/>
              <a:latin typeface="Calibri" panose="020F0502020204030204"/>
            </a:endParaRPr>
          </a:p>
        </p:txBody>
      </p:sp>
      <p:cxnSp>
        <p:nvCxnSpPr>
          <p:cNvPr id="15" name="Straight Connector 14">
            <a:extLst>
              <a:ext uri="{FF2B5EF4-FFF2-40B4-BE49-F238E27FC236}">
                <a16:creationId xmlns:a16="http://schemas.microsoft.com/office/drawing/2014/main" id="{ED352967-2C31-43D7-902C-CC6EB04D630B}"/>
              </a:ext>
            </a:extLst>
          </p:cNvPr>
          <p:cNvCxnSpPr>
            <a:cxnSpLocks/>
          </p:cNvCxnSpPr>
          <p:nvPr userDrawn="1"/>
        </p:nvCxnSpPr>
        <p:spPr>
          <a:xfrm>
            <a:off x="559048" y="2559409"/>
            <a:ext cx="2109124" cy="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1B19A45-1B74-4568-B4D9-AFFE0B99B2ED}"/>
              </a:ext>
            </a:extLst>
          </p:cNvPr>
          <p:cNvCxnSpPr>
            <a:cxnSpLocks/>
          </p:cNvCxnSpPr>
          <p:nvPr userDrawn="1"/>
        </p:nvCxnSpPr>
        <p:spPr>
          <a:xfrm>
            <a:off x="2803767" y="2559409"/>
            <a:ext cx="2109124" cy="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5DAC0FF-421A-4F45-8A74-C5F6EFC5C34E}"/>
              </a:ext>
            </a:extLst>
          </p:cNvPr>
          <p:cNvCxnSpPr>
            <a:cxnSpLocks/>
          </p:cNvCxnSpPr>
          <p:nvPr userDrawn="1"/>
        </p:nvCxnSpPr>
        <p:spPr>
          <a:xfrm>
            <a:off x="5048486" y="2559409"/>
            <a:ext cx="2109124" cy="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E9F117-E8FC-4305-98ED-CB78D87915F2}"/>
              </a:ext>
            </a:extLst>
          </p:cNvPr>
          <p:cNvCxnSpPr>
            <a:cxnSpLocks/>
          </p:cNvCxnSpPr>
          <p:nvPr userDrawn="1"/>
        </p:nvCxnSpPr>
        <p:spPr>
          <a:xfrm>
            <a:off x="7293205" y="2559409"/>
            <a:ext cx="2109124" cy="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1738EF0-2619-417F-8B0D-D40AEFAA5A19}"/>
              </a:ext>
            </a:extLst>
          </p:cNvPr>
          <p:cNvSpPr/>
          <p:nvPr userDrawn="1"/>
        </p:nvSpPr>
        <p:spPr>
          <a:xfrm>
            <a:off x="605177" y="2688401"/>
            <a:ext cx="2016865" cy="1640449"/>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accent3"/>
                </a:solidFill>
                <a:effectLst/>
                <a:uLnTx/>
                <a:uFillTx/>
                <a:latin typeface="Calibri" panose="020F0502020204030204" pitchFamily="34" charset="0"/>
                <a:ea typeface="Calibri" panose="020F0502020204030204" pitchFamily="34" charset="0"/>
                <a:cs typeface="Calibri" panose="020F0502020204030204" pitchFamily="34" charset="0"/>
              </a:rPr>
              <a:t>Innovation is fueling consumer expectations in banking and payments, requiring banks to implement huge changes to stay current. At Capco, we help our clients emerge as winners, achieving operational excellence whilst delivering transformed customer experiences.</a:t>
            </a:r>
          </a:p>
        </p:txBody>
      </p:sp>
      <p:sp>
        <p:nvSpPr>
          <p:cNvPr id="33" name="Rectangle 32">
            <a:extLst>
              <a:ext uri="{FF2B5EF4-FFF2-40B4-BE49-F238E27FC236}">
                <a16:creationId xmlns:a16="http://schemas.microsoft.com/office/drawing/2014/main" id="{0850FDE8-2780-4C96-A7BC-E00685275EA8}"/>
              </a:ext>
            </a:extLst>
          </p:cNvPr>
          <p:cNvSpPr/>
          <p:nvPr userDrawn="1"/>
        </p:nvSpPr>
        <p:spPr>
          <a:xfrm>
            <a:off x="2849896" y="2688401"/>
            <a:ext cx="2016865" cy="1467580"/>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accent3"/>
                </a:solidFill>
                <a:effectLst/>
                <a:uLnTx/>
                <a:uFillTx/>
                <a:latin typeface="Calibri" panose="020F0502020204030204" pitchFamily="34" charset="0"/>
                <a:ea typeface="Calibri" panose="020F0502020204030204" pitchFamily="34" charset="0"/>
                <a:cs typeface="Calibri" panose="020F0502020204030204" pitchFamily="34" charset="0"/>
              </a:rPr>
              <a:t>Capital markets is where Capco started – it is at the heart of what we do. We understand today’s challenging regulatory landscape, the demand to stay competitive and the ever-present need to cut costs. We help banking clients optimize performance. Expertly.</a:t>
            </a:r>
          </a:p>
        </p:txBody>
      </p:sp>
      <p:sp>
        <p:nvSpPr>
          <p:cNvPr id="34" name="Rectangle 33">
            <a:extLst>
              <a:ext uri="{FF2B5EF4-FFF2-40B4-BE49-F238E27FC236}">
                <a16:creationId xmlns:a16="http://schemas.microsoft.com/office/drawing/2014/main" id="{BE56F7C0-C4EA-460B-AF73-FD6A9E5FF401}"/>
              </a:ext>
            </a:extLst>
          </p:cNvPr>
          <p:cNvSpPr/>
          <p:nvPr userDrawn="1"/>
        </p:nvSpPr>
        <p:spPr>
          <a:xfrm>
            <a:off x="5094615" y="2688401"/>
            <a:ext cx="2016865" cy="2677656"/>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accent3"/>
                </a:solidFill>
                <a:effectLst/>
                <a:uLnTx/>
                <a:uFillTx/>
                <a:latin typeface="Calibri" panose="020F0502020204030204" pitchFamily="34" charset="0"/>
                <a:ea typeface="Calibri" panose="020F0502020204030204" pitchFamily="34" charset="0"/>
                <a:cs typeface="Calibri" panose="020F0502020204030204" pitchFamily="34" charset="0"/>
              </a:rPr>
              <a:t>Wealth and Asset Management is entering a revolution – the advisory space is now a hybrid of human and robotic interactions working together to deliver enhanced client services. We focus on digital trust, API and transformation strategy because we recognize that costs are on the rise, and regulatory pressures are adding to complexity. Our clients want to optimize operations while realizing digital opportunities – Capco helps to achieve this. </a:t>
            </a:r>
          </a:p>
        </p:txBody>
      </p:sp>
      <p:sp>
        <p:nvSpPr>
          <p:cNvPr id="35" name="Rectangle 34">
            <a:extLst>
              <a:ext uri="{FF2B5EF4-FFF2-40B4-BE49-F238E27FC236}">
                <a16:creationId xmlns:a16="http://schemas.microsoft.com/office/drawing/2014/main" id="{F93483C4-2792-4DBA-B44B-E29EC9B8FA5F}"/>
              </a:ext>
            </a:extLst>
          </p:cNvPr>
          <p:cNvSpPr/>
          <p:nvPr userDrawn="1"/>
        </p:nvSpPr>
        <p:spPr>
          <a:xfrm>
            <a:off x="7339335" y="2688401"/>
            <a:ext cx="2016865" cy="2677656"/>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accent3"/>
                </a:solidFill>
                <a:effectLst/>
                <a:uLnTx/>
                <a:uFillTx/>
                <a:latin typeface="Calibri" panose="020F0502020204030204" pitchFamily="34" charset="0"/>
                <a:ea typeface="Calibri" panose="020F0502020204030204" pitchFamily="34" charset="0"/>
                <a:cs typeface="Calibri" panose="020F0502020204030204" pitchFamily="34" charset="0"/>
              </a:rPr>
              <a:t>Adding value to our clients is our most important objective and thinking creatively is how we make it happen. Across the business areas of Property &amp; Casualty, Life &amp; Retirement, Reinsurance, Employee Benefits and Distribution (including brokers, MGAs, agents and wholesalers), Capco is innovating around the globe. Our services include a wide range of strategy and implementation offerings, from digital to core systems and data science.</a:t>
            </a:r>
          </a:p>
        </p:txBody>
      </p:sp>
      <p:cxnSp>
        <p:nvCxnSpPr>
          <p:cNvPr id="36" name="Straight Connector 35">
            <a:extLst>
              <a:ext uri="{FF2B5EF4-FFF2-40B4-BE49-F238E27FC236}">
                <a16:creationId xmlns:a16="http://schemas.microsoft.com/office/drawing/2014/main" id="{B0C0CCFD-24F3-408E-AB82-1758702D40EC}"/>
              </a:ext>
            </a:extLst>
          </p:cNvPr>
          <p:cNvCxnSpPr>
            <a:cxnSpLocks/>
          </p:cNvCxnSpPr>
          <p:nvPr userDrawn="1"/>
        </p:nvCxnSpPr>
        <p:spPr>
          <a:xfrm>
            <a:off x="9537925" y="2559409"/>
            <a:ext cx="2109124" cy="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0AAA2FA2-D9E1-4684-8894-9E96D1F1240D}"/>
              </a:ext>
            </a:extLst>
          </p:cNvPr>
          <p:cNvSpPr/>
          <p:nvPr userDrawn="1"/>
        </p:nvSpPr>
        <p:spPr>
          <a:xfrm>
            <a:off x="9584054" y="2688401"/>
            <a:ext cx="2016865" cy="1467581"/>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accent3"/>
                </a:solidFill>
                <a:effectLst/>
                <a:uLnTx/>
                <a:uFillTx/>
                <a:latin typeface="Calibri" panose="020F0502020204030204" pitchFamily="34" charset="0"/>
                <a:ea typeface="Calibri" panose="020F0502020204030204" pitchFamily="34" charset="0"/>
                <a:cs typeface="Calibri" panose="020F0502020204030204" pitchFamily="34" charset="0"/>
              </a:rPr>
              <a:t>Competition is fierce in today's energy markets. Regulation is tight, technology is disruptive, data is intensive, and processes are complex. We understand and simplify the energy industry to empower our clients to stay at the front of the pack.</a:t>
            </a:r>
          </a:p>
        </p:txBody>
      </p:sp>
      <p:sp>
        <p:nvSpPr>
          <p:cNvPr id="42" name="Rectangle 41">
            <a:extLst>
              <a:ext uri="{FF2B5EF4-FFF2-40B4-BE49-F238E27FC236}">
                <a16:creationId xmlns:a16="http://schemas.microsoft.com/office/drawing/2014/main" id="{D77F5919-F1F1-4E82-A66B-01C86AC9A48C}"/>
              </a:ext>
            </a:extLst>
          </p:cNvPr>
          <p:cNvSpPr/>
          <p:nvPr userDrawn="1"/>
        </p:nvSpPr>
        <p:spPr>
          <a:xfrm>
            <a:off x="1211521" y="2068246"/>
            <a:ext cx="1607851"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effectLst/>
                <a:uLnTx/>
                <a:uFillTx/>
                <a:latin typeface="Century Gothic" panose="020B0502020202020204" pitchFamily="34" charset="0"/>
                <a:ea typeface="Arial" charset="0"/>
                <a:cs typeface="Arial Narrow" panose="020B0604020202020204" pitchFamily="34" charset="0"/>
              </a:rPr>
              <a:t>BANKING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effectLst/>
                <a:uLnTx/>
                <a:uFillTx/>
                <a:latin typeface="Century Gothic" panose="020B0502020202020204" pitchFamily="34" charset="0"/>
                <a:ea typeface="Arial" charset="0"/>
                <a:cs typeface="Arial Narrow" panose="020B0604020202020204" pitchFamily="34" charset="0"/>
              </a:rPr>
              <a:t>&amp; PAYMENTS</a:t>
            </a:r>
          </a:p>
        </p:txBody>
      </p:sp>
      <p:sp>
        <p:nvSpPr>
          <p:cNvPr id="43" name="Rectangle 42">
            <a:extLst>
              <a:ext uri="{FF2B5EF4-FFF2-40B4-BE49-F238E27FC236}">
                <a16:creationId xmlns:a16="http://schemas.microsoft.com/office/drawing/2014/main" id="{02B92818-FBD7-427F-AFA8-8B33D4C3A7DC}"/>
              </a:ext>
            </a:extLst>
          </p:cNvPr>
          <p:cNvSpPr/>
          <p:nvPr userDrawn="1"/>
        </p:nvSpPr>
        <p:spPr>
          <a:xfrm>
            <a:off x="3465495" y="2168701"/>
            <a:ext cx="1553445"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effectLst/>
                <a:uLnTx/>
                <a:uFillTx/>
                <a:latin typeface="Century Gothic" panose="020B0502020202020204" pitchFamily="34" charset="0"/>
                <a:ea typeface="Arial" charset="0"/>
                <a:cs typeface="Arial Narrow" panose="020B0604020202020204" pitchFamily="34" charset="0"/>
              </a:rPr>
              <a:t>CAPITAL MARKETS</a:t>
            </a:r>
          </a:p>
        </p:txBody>
      </p:sp>
      <p:sp>
        <p:nvSpPr>
          <p:cNvPr id="44" name="Rectangle 43">
            <a:extLst>
              <a:ext uri="{FF2B5EF4-FFF2-40B4-BE49-F238E27FC236}">
                <a16:creationId xmlns:a16="http://schemas.microsoft.com/office/drawing/2014/main" id="{B08B9DAD-430F-4DA7-A115-86AB80B3F2F8}"/>
              </a:ext>
            </a:extLst>
          </p:cNvPr>
          <p:cNvSpPr/>
          <p:nvPr userDrawn="1"/>
        </p:nvSpPr>
        <p:spPr>
          <a:xfrm>
            <a:off x="5412870" y="2052000"/>
            <a:ext cx="221056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effectLst/>
                <a:uLnTx/>
                <a:uFillTx/>
                <a:latin typeface="Century Gothic" panose="020B0502020202020204" pitchFamily="34" charset="0"/>
                <a:ea typeface="Arial" charset="0"/>
                <a:cs typeface="Arial Narrow" panose="020B0604020202020204" pitchFamily="34" charset="0"/>
              </a:rPr>
              <a:t>WEALTH &amp; ASSET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effectLst/>
                <a:uLnTx/>
                <a:uFillTx/>
                <a:latin typeface="Century Gothic" panose="020B0502020202020204" pitchFamily="34" charset="0"/>
                <a:ea typeface="Arial" charset="0"/>
                <a:cs typeface="Arial Narrow" panose="020B0604020202020204" pitchFamily="34" charset="0"/>
              </a:rPr>
              <a:t>MANAGEMENT</a:t>
            </a:r>
          </a:p>
        </p:txBody>
      </p:sp>
      <p:sp>
        <p:nvSpPr>
          <p:cNvPr id="45" name="Rectangle 44">
            <a:extLst>
              <a:ext uri="{FF2B5EF4-FFF2-40B4-BE49-F238E27FC236}">
                <a16:creationId xmlns:a16="http://schemas.microsoft.com/office/drawing/2014/main" id="{24DF95AB-02AA-44FC-9992-5157C865A72B}"/>
              </a:ext>
            </a:extLst>
          </p:cNvPr>
          <p:cNvSpPr/>
          <p:nvPr userDrawn="1"/>
        </p:nvSpPr>
        <p:spPr>
          <a:xfrm>
            <a:off x="7789484" y="2173474"/>
            <a:ext cx="1037463"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effectLst/>
                <a:uLnTx/>
                <a:uFillTx/>
                <a:latin typeface="Century Gothic" panose="020B0502020202020204" pitchFamily="34" charset="0"/>
                <a:ea typeface="Arial" charset="0"/>
                <a:cs typeface="Arial Narrow" panose="020B0604020202020204" pitchFamily="34" charset="0"/>
              </a:rPr>
              <a:t>INSURANCE</a:t>
            </a:r>
          </a:p>
        </p:txBody>
      </p:sp>
      <p:sp>
        <p:nvSpPr>
          <p:cNvPr id="46" name="Rectangle 45">
            <a:extLst>
              <a:ext uri="{FF2B5EF4-FFF2-40B4-BE49-F238E27FC236}">
                <a16:creationId xmlns:a16="http://schemas.microsoft.com/office/drawing/2014/main" id="{68568709-4196-4F98-AC18-A8B75E682154}"/>
              </a:ext>
            </a:extLst>
          </p:cNvPr>
          <p:cNvSpPr/>
          <p:nvPr userDrawn="1"/>
        </p:nvSpPr>
        <p:spPr>
          <a:xfrm>
            <a:off x="10035978" y="2165178"/>
            <a:ext cx="774571"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effectLst/>
                <a:uLnTx/>
                <a:uFillTx/>
                <a:latin typeface="Century Gothic" panose="020B0502020202020204" pitchFamily="34" charset="0"/>
                <a:ea typeface="Arial" charset="0"/>
                <a:cs typeface="Arial Narrow" panose="020B0604020202020204" pitchFamily="34" charset="0"/>
              </a:rPr>
              <a:t>ENERGY</a:t>
            </a:r>
          </a:p>
        </p:txBody>
      </p:sp>
      <p:pic>
        <p:nvPicPr>
          <p:cNvPr id="47" name="Graphic 46">
            <a:extLst>
              <a:ext uri="{FF2B5EF4-FFF2-40B4-BE49-F238E27FC236}">
                <a16:creationId xmlns:a16="http://schemas.microsoft.com/office/drawing/2014/main" id="{B69E219F-B828-4420-A2A4-24113626677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200390" y="2018074"/>
            <a:ext cx="161575" cy="409323"/>
          </a:xfrm>
          <a:prstGeom prst="rect">
            <a:avLst/>
          </a:prstGeom>
        </p:spPr>
      </p:pic>
      <p:pic>
        <p:nvPicPr>
          <p:cNvPr id="48" name="Graphic 47">
            <a:extLst>
              <a:ext uri="{FF2B5EF4-FFF2-40B4-BE49-F238E27FC236}">
                <a16:creationId xmlns:a16="http://schemas.microsoft.com/office/drawing/2014/main" id="{F14AF7E2-6AC3-4DCF-B758-BE35EF2CCBE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34907" y="1974188"/>
            <a:ext cx="502206" cy="453210"/>
          </a:xfrm>
          <a:prstGeom prst="rect">
            <a:avLst/>
          </a:prstGeom>
        </p:spPr>
      </p:pic>
      <p:pic>
        <p:nvPicPr>
          <p:cNvPr id="49" name="Graphic 48">
            <a:extLst>
              <a:ext uri="{FF2B5EF4-FFF2-40B4-BE49-F238E27FC236}">
                <a16:creationId xmlns:a16="http://schemas.microsoft.com/office/drawing/2014/main" id="{69FE54B5-90E7-48C7-AE37-919CE06428A6}"/>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894109" y="1974188"/>
            <a:ext cx="557250" cy="445800"/>
          </a:xfrm>
          <a:prstGeom prst="rect">
            <a:avLst/>
          </a:prstGeom>
        </p:spPr>
      </p:pic>
      <p:pic>
        <p:nvPicPr>
          <p:cNvPr id="50" name="Graphic 49">
            <a:extLst>
              <a:ext uri="{FF2B5EF4-FFF2-40B4-BE49-F238E27FC236}">
                <a16:creationId xmlns:a16="http://schemas.microsoft.com/office/drawing/2014/main" id="{4EA1478D-747B-4005-B387-532CCCA7E067}"/>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9668010" y="1924505"/>
            <a:ext cx="360343" cy="493803"/>
          </a:xfrm>
          <a:prstGeom prst="rect">
            <a:avLst/>
          </a:prstGeom>
        </p:spPr>
      </p:pic>
      <p:pic>
        <p:nvPicPr>
          <p:cNvPr id="51" name="Graphic 50">
            <a:extLst>
              <a:ext uri="{FF2B5EF4-FFF2-40B4-BE49-F238E27FC236}">
                <a16:creationId xmlns:a16="http://schemas.microsoft.com/office/drawing/2014/main" id="{1A91C601-C8A7-4220-B04D-6F8CF4260871}"/>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7346583" y="2001010"/>
            <a:ext cx="427338" cy="427338"/>
          </a:xfrm>
          <a:prstGeom prst="rect">
            <a:avLst/>
          </a:prstGeom>
        </p:spPr>
      </p:pic>
    </p:spTree>
    <p:extLst>
      <p:ext uri="{BB962C8B-B14F-4D97-AF65-F5344CB8AC3E}">
        <p14:creationId xmlns:p14="http://schemas.microsoft.com/office/powerpoint/2010/main" val="6366219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Our Industry Domains_dark">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3675C788-6157-482F-A486-0EEAF7161C22}"/>
              </a:ext>
            </a:extLst>
          </p:cNvPr>
          <p:cNvPicPr>
            <a:picLocks/>
          </p:cNvPicPr>
          <p:nvPr userDrawn="1"/>
        </p:nvPicPr>
        <p:blipFill>
          <a:blip r:embed="rId2">
            <a:extLst>
              <a:ext uri="{28A0092B-C50C-407E-A947-70E740481C1C}">
                <a14:useLocalDpi xmlns:a14="http://schemas.microsoft.com/office/drawing/2010/main" val="0"/>
              </a:ext>
            </a:extLst>
          </a:blip>
          <a:srcRect t="75" b="75"/>
          <a:stretch/>
        </p:blipFill>
        <p:spPr>
          <a:xfrm>
            <a:off x="0" y="0"/>
            <a:ext cx="12192000" cy="6858000"/>
          </a:xfrm>
          <a:prstGeom prst="rect">
            <a:avLst/>
          </a:prstGeom>
        </p:spPr>
      </p:pic>
      <p:sp>
        <p:nvSpPr>
          <p:cNvPr id="5" name="Footer Placeholder 3">
            <a:extLst>
              <a:ext uri="{FF2B5EF4-FFF2-40B4-BE49-F238E27FC236}">
                <a16:creationId xmlns:a16="http://schemas.microsoft.com/office/drawing/2014/main" id="{E99C7981-0EEE-4F6D-A405-BF1594469F15}"/>
              </a:ext>
            </a:extLst>
          </p:cNvPr>
          <p:cNvSpPr>
            <a:spLocks noGrp="1"/>
          </p:cNvSpPr>
          <p:nvPr>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2">
                    <a:lumMod val="75000"/>
                  </a:schemeClr>
                </a:solidFill>
              </a:defRPr>
            </a:lvl1pPr>
          </a:lstStyle>
          <a:p>
            <a:r>
              <a:rPr lang="en-US" dirty="0"/>
              <a:t>To edit the footer text go to Insert &gt; Header &amp; Footer</a:t>
            </a:r>
          </a:p>
          <a:p>
            <a:r>
              <a:rPr lang="en-US" dirty="0"/>
              <a:t>Footer can span to two lines </a:t>
            </a:r>
          </a:p>
        </p:txBody>
      </p:sp>
      <p:sp>
        <p:nvSpPr>
          <p:cNvPr id="6" name="TextBox 5">
            <a:extLst>
              <a:ext uri="{FF2B5EF4-FFF2-40B4-BE49-F238E27FC236}">
                <a16:creationId xmlns:a16="http://schemas.microsoft.com/office/drawing/2014/main" id="{1F8338AC-4500-47E3-BBAF-D63CA2D1C27B}"/>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7" name="TextBox 6">
            <a:extLst>
              <a:ext uri="{FF2B5EF4-FFF2-40B4-BE49-F238E27FC236}">
                <a16:creationId xmlns:a16="http://schemas.microsoft.com/office/drawing/2014/main" id="{E0B722DA-A7EF-42D4-97E8-22596004672B}"/>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8" name="Title 3">
            <a:extLst>
              <a:ext uri="{FF2B5EF4-FFF2-40B4-BE49-F238E27FC236}">
                <a16:creationId xmlns:a16="http://schemas.microsoft.com/office/drawing/2014/main" id="{AB509BF3-FEFE-4E4F-84DB-574D01A6710B}"/>
              </a:ext>
            </a:extLst>
          </p:cNvPr>
          <p:cNvSpPr txBox="1">
            <a:spLocks/>
          </p:cNvSpPr>
          <p:nvPr userDrawn="1"/>
        </p:nvSpPr>
        <p:spPr>
          <a:xfrm>
            <a:off x="542647" y="365126"/>
            <a:ext cx="11098999" cy="332399"/>
          </a:xfrm>
          <a:prstGeom prst="rect">
            <a:avLst/>
          </a:prstGeom>
        </p:spPr>
        <p:txBody>
          <a:bodyPr vert="horz" lIns="0" tIns="0" rIns="0" bIns="0" rtlCol="0" anchor="t" anchorCtr="0">
            <a:spAutoFit/>
          </a:bodyPr>
          <a:lstStyle>
            <a:lvl1pPr>
              <a:lnSpc>
                <a:spcPct val="90000"/>
              </a:lnSpc>
              <a:spcBef>
                <a:spcPct val="0"/>
              </a:spcBef>
              <a:buNone/>
              <a:defRPr sz="2400" b="0" i="0" cap="all" baseline="0">
                <a:latin typeface="Century Gothic" panose="020B0502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all" spc="0" normalizeH="0" baseline="0" noProof="0" dirty="0">
                <a:ln>
                  <a:noFill/>
                </a:ln>
                <a:solidFill>
                  <a:schemeClr val="bg1"/>
                </a:solidFill>
                <a:effectLst/>
                <a:uLnTx/>
                <a:uFillTx/>
                <a:latin typeface="Century Gothic" panose="020B0502020202020204" pitchFamily="34" charset="0"/>
                <a:ea typeface="+mj-ea"/>
                <a:cs typeface="+mj-cs"/>
              </a:rPr>
              <a:t>Our industry domains</a:t>
            </a:r>
          </a:p>
        </p:txBody>
      </p:sp>
      <p:sp>
        <p:nvSpPr>
          <p:cNvPr id="9" name="Rectangle 8">
            <a:extLst>
              <a:ext uri="{FF2B5EF4-FFF2-40B4-BE49-F238E27FC236}">
                <a16:creationId xmlns:a16="http://schemas.microsoft.com/office/drawing/2014/main" id="{8C4EFE66-7746-438A-BDD7-D4C86ECB6589}"/>
              </a:ext>
            </a:extLst>
          </p:cNvPr>
          <p:cNvSpPr/>
          <p:nvPr userDrawn="1"/>
        </p:nvSpPr>
        <p:spPr>
          <a:xfrm>
            <a:off x="559048" y="2666040"/>
            <a:ext cx="2109124" cy="31076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EBC5CC8-7786-408D-93AD-5F468B3DEAF7}"/>
              </a:ext>
            </a:extLst>
          </p:cNvPr>
          <p:cNvSpPr/>
          <p:nvPr userDrawn="1"/>
        </p:nvSpPr>
        <p:spPr>
          <a:xfrm>
            <a:off x="2803767" y="2666040"/>
            <a:ext cx="2109124" cy="31076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8032315-9617-47FB-AD91-88C8100047DF}"/>
              </a:ext>
            </a:extLst>
          </p:cNvPr>
          <p:cNvSpPr/>
          <p:nvPr userDrawn="1"/>
        </p:nvSpPr>
        <p:spPr>
          <a:xfrm>
            <a:off x="5048486" y="2666040"/>
            <a:ext cx="2109124" cy="31076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D14EF52-ED62-4610-953D-3E9A49310ED6}"/>
              </a:ext>
            </a:extLst>
          </p:cNvPr>
          <p:cNvSpPr/>
          <p:nvPr userDrawn="1"/>
        </p:nvSpPr>
        <p:spPr>
          <a:xfrm>
            <a:off x="7293205" y="2666040"/>
            <a:ext cx="2109124" cy="31076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437078C-8DA1-4066-8E13-8329AA296C1B}"/>
              </a:ext>
            </a:extLst>
          </p:cNvPr>
          <p:cNvSpPr/>
          <p:nvPr userDrawn="1"/>
        </p:nvSpPr>
        <p:spPr>
          <a:xfrm>
            <a:off x="9537925" y="2666040"/>
            <a:ext cx="2109124" cy="31076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cap="none" spc="0" normalizeH="0" baseline="0" noProof="0" dirty="0">
              <a:ln>
                <a:noFill/>
              </a:ln>
              <a:solidFill>
                <a:srgbClr val="FFFFFF"/>
              </a:solidFill>
              <a:effectLst/>
              <a:uLnTx/>
              <a:uFillTx/>
              <a:latin typeface="Calibri" panose="020F0502020204030204"/>
            </a:endParaRPr>
          </a:p>
        </p:txBody>
      </p:sp>
      <p:cxnSp>
        <p:nvCxnSpPr>
          <p:cNvPr id="15" name="Straight Connector 14">
            <a:extLst>
              <a:ext uri="{FF2B5EF4-FFF2-40B4-BE49-F238E27FC236}">
                <a16:creationId xmlns:a16="http://schemas.microsoft.com/office/drawing/2014/main" id="{ED352967-2C31-43D7-902C-CC6EB04D630B}"/>
              </a:ext>
            </a:extLst>
          </p:cNvPr>
          <p:cNvCxnSpPr>
            <a:cxnSpLocks/>
          </p:cNvCxnSpPr>
          <p:nvPr userDrawn="1"/>
        </p:nvCxnSpPr>
        <p:spPr>
          <a:xfrm>
            <a:off x="559048" y="2559409"/>
            <a:ext cx="2109124" cy="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1B19A45-1B74-4568-B4D9-AFFE0B99B2ED}"/>
              </a:ext>
            </a:extLst>
          </p:cNvPr>
          <p:cNvCxnSpPr>
            <a:cxnSpLocks/>
          </p:cNvCxnSpPr>
          <p:nvPr userDrawn="1"/>
        </p:nvCxnSpPr>
        <p:spPr>
          <a:xfrm>
            <a:off x="2803767" y="2559409"/>
            <a:ext cx="2109124" cy="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5DAC0FF-421A-4F45-8A74-C5F6EFC5C34E}"/>
              </a:ext>
            </a:extLst>
          </p:cNvPr>
          <p:cNvCxnSpPr>
            <a:cxnSpLocks/>
          </p:cNvCxnSpPr>
          <p:nvPr userDrawn="1"/>
        </p:nvCxnSpPr>
        <p:spPr>
          <a:xfrm>
            <a:off x="5048486" y="2559409"/>
            <a:ext cx="2109124" cy="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E9F117-E8FC-4305-98ED-CB78D87915F2}"/>
              </a:ext>
            </a:extLst>
          </p:cNvPr>
          <p:cNvCxnSpPr>
            <a:cxnSpLocks/>
          </p:cNvCxnSpPr>
          <p:nvPr userDrawn="1"/>
        </p:nvCxnSpPr>
        <p:spPr>
          <a:xfrm>
            <a:off x="7293205" y="2559409"/>
            <a:ext cx="2109124" cy="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1738EF0-2619-417F-8B0D-D40AEFAA5A19}"/>
              </a:ext>
            </a:extLst>
          </p:cNvPr>
          <p:cNvSpPr/>
          <p:nvPr userDrawn="1"/>
        </p:nvSpPr>
        <p:spPr>
          <a:xfrm>
            <a:off x="605177" y="2688401"/>
            <a:ext cx="2016865" cy="1640449"/>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Calibri" panose="020F0502020204030204" pitchFamily="34" charset="0"/>
              </a:rPr>
              <a:t>Innovation is fueling consumer expectations in banking and payments, requiring banks to implement huge changes to stay current. At Capco, we help our clients emerge as winners, achieving operational excellence whilst delivering transformed customer experiences.</a:t>
            </a:r>
          </a:p>
        </p:txBody>
      </p:sp>
      <p:sp>
        <p:nvSpPr>
          <p:cNvPr id="33" name="Rectangle 32">
            <a:extLst>
              <a:ext uri="{FF2B5EF4-FFF2-40B4-BE49-F238E27FC236}">
                <a16:creationId xmlns:a16="http://schemas.microsoft.com/office/drawing/2014/main" id="{0850FDE8-2780-4C96-A7BC-E00685275EA8}"/>
              </a:ext>
            </a:extLst>
          </p:cNvPr>
          <p:cNvSpPr/>
          <p:nvPr userDrawn="1"/>
        </p:nvSpPr>
        <p:spPr>
          <a:xfrm>
            <a:off x="2849896" y="2688401"/>
            <a:ext cx="2016865" cy="1467580"/>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Calibri" panose="020F0502020204030204" pitchFamily="34" charset="0"/>
              </a:rPr>
              <a:t>Capital markets is where Capco started – it is at the heart of what we do. We understand today’s challenging regulatory landscape, the demand to stay competitive and the ever-present need to cut costs. We help banking clients optimize performance. Expertly.</a:t>
            </a:r>
          </a:p>
        </p:txBody>
      </p:sp>
      <p:sp>
        <p:nvSpPr>
          <p:cNvPr id="34" name="Rectangle 33">
            <a:extLst>
              <a:ext uri="{FF2B5EF4-FFF2-40B4-BE49-F238E27FC236}">
                <a16:creationId xmlns:a16="http://schemas.microsoft.com/office/drawing/2014/main" id="{BE56F7C0-C4EA-460B-AF73-FD6A9E5FF401}"/>
              </a:ext>
            </a:extLst>
          </p:cNvPr>
          <p:cNvSpPr/>
          <p:nvPr userDrawn="1"/>
        </p:nvSpPr>
        <p:spPr>
          <a:xfrm>
            <a:off x="5094615" y="2688401"/>
            <a:ext cx="2016865" cy="2677656"/>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Calibri" panose="020F0502020204030204" pitchFamily="34" charset="0"/>
              </a:rPr>
              <a:t>Wealth and Asset Management is entering a revolution – the advisory space is now a hybrid of human and robotic interactions working together to deliver enhanced client services. We focus on digital trust, API and transformation strategy because we recognize that costs are on the rise, and regulatory pressures are adding to complexity. Our clients want to optimize operations while realizing digital opportunities – Capco helps to achieve this. </a:t>
            </a:r>
          </a:p>
        </p:txBody>
      </p:sp>
      <p:sp>
        <p:nvSpPr>
          <p:cNvPr id="35" name="Rectangle 34">
            <a:extLst>
              <a:ext uri="{FF2B5EF4-FFF2-40B4-BE49-F238E27FC236}">
                <a16:creationId xmlns:a16="http://schemas.microsoft.com/office/drawing/2014/main" id="{F93483C4-2792-4DBA-B44B-E29EC9B8FA5F}"/>
              </a:ext>
            </a:extLst>
          </p:cNvPr>
          <p:cNvSpPr/>
          <p:nvPr userDrawn="1"/>
        </p:nvSpPr>
        <p:spPr>
          <a:xfrm>
            <a:off x="7339335" y="2688401"/>
            <a:ext cx="2016865" cy="2677656"/>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Calibri" panose="020F0502020204030204" pitchFamily="34" charset="0"/>
              </a:rPr>
              <a:t>Adding value to our clients is our most important objective and thinking creatively is how we make it happen. Across the business areas of Property &amp; Casualty, Life &amp; Retirement, Reinsurance, Employee Benefits and Distribution (including brokers, MGAs, agents and wholesalers), Capco is innovating around the globe. Our services include a wide range of strategy and implementation offerings, from digital to core systems and data science.</a:t>
            </a:r>
          </a:p>
        </p:txBody>
      </p:sp>
      <p:cxnSp>
        <p:nvCxnSpPr>
          <p:cNvPr id="36" name="Straight Connector 35">
            <a:extLst>
              <a:ext uri="{FF2B5EF4-FFF2-40B4-BE49-F238E27FC236}">
                <a16:creationId xmlns:a16="http://schemas.microsoft.com/office/drawing/2014/main" id="{B0C0CCFD-24F3-408E-AB82-1758702D40EC}"/>
              </a:ext>
            </a:extLst>
          </p:cNvPr>
          <p:cNvCxnSpPr>
            <a:cxnSpLocks/>
          </p:cNvCxnSpPr>
          <p:nvPr userDrawn="1"/>
        </p:nvCxnSpPr>
        <p:spPr>
          <a:xfrm>
            <a:off x="9537925" y="2559409"/>
            <a:ext cx="2109124" cy="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0AAA2FA2-D9E1-4684-8894-9E96D1F1240D}"/>
              </a:ext>
            </a:extLst>
          </p:cNvPr>
          <p:cNvSpPr/>
          <p:nvPr userDrawn="1"/>
        </p:nvSpPr>
        <p:spPr>
          <a:xfrm>
            <a:off x="9584054" y="2688401"/>
            <a:ext cx="2016865" cy="1467581"/>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Calibri" panose="020F0502020204030204" pitchFamily="34" charset="0"/>
              </a:rPr>
              <a:t>Competition is fierce in today's energy markets. Regulation is tight, technology is disruptive, data is intensive, and processes are complex. We understand and simplify the energy industry to empower our clients to stay at the front of the pack.</a:t>
            </a:r>
          </a:p>
        </p:txBody>
      </p:sp>
      <p:sp>
        <p:nvSpPr>
          <p:cNvPr id="43" name="Rectangle 42">
            <a:extLst>
              <a:ext uri="{FF2B5EF4-FFF2-40B4-BE49-F238E27FC236}">
                <a16:creationId xmlns:a16="http://schemas.microsoft.com/office/drawing/2014/main" id="{DDBBC811-0438-4FA0-8E60-0DD471662DDF}"/>
              </a:ext>
            </a:extLst>
          </p:cNvPr>
          <p:cNvSpPr/>
          <p:nvPr userDrawn="1"/>
        </p:nvSpPr>
        <p:spPr>
          <a:xfrm>
            <a:off x="1211521" y="2068246"/>
            <a:ext cx="1607851"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chemeClr val="bg1"/>
                </a:solidFill>
                <a:effectLst/>
                <a:uLnTx/>
                <a:uFillTx/>
                <a:latin typeface="Century Gothic" panose="020B0502020202020204" pitchFamily="34" charset="0"/>
                <a:ea typeface="Arial" charset="0"/>
                <a:cs typeface="Arial Narrow" panose="020B0604020202020204" pitchFamily="34" charset="0"/>
              </a:rPr>
              <a:t>BANKING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chemeClr val="bg1"/>
                </a:solidFill>
                <a:effectLst/>
                <a:uLnTx/>
                <a:uFillTx/>
                <a:latin typeface="Century Gothic" panose="020B0502020202020204" pitchFamily="34" charset="0"/>
                <a:ea typeface="Arial" charset="0"/>
                <a:cs typeface="Arial Narrow" panose="020B0604020202020204" pitchFamily="34" charset="0"/>
              </a:rPr>
              <a:t>&amp; PAYMENTS</a:t>
            </a:r>
          </a:p>
        </p:txBody>
      </p:sp>
      <p:sp>
        <p:nvSpPr>
          <p:cNvPr id="44" name="Rectangle 43">
            <a:extLst>
              <a:ext uri="{FF2B5EF4-FFF2-40B4-BE49-F238E27FC236}">
                <a16:creationId xmlns:a16="http://schemas.microsoft.com/office/drawing/2014/main" id="{EE7C0F63-1DC8-4339-AA43-2825A1B76588}"/>
              </a:ext>
            </a:extLst>
          </p:cNvPr>
          <p:cNvSpPr/>
          <p:nvPr userDrawn="1"/>
        </p:nvSpPr>
        <p:spPr>
          <a:xfrm>
            <a:off x="3465495" y="2168701"/>
            <a:ext cx="1553445"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chemeClr val="bg1"/>
                </a:solidFill>
                <a:effectLst/>
                <a:uLnTx/>
                <a:uFillTx/>
                <a:latin typeface="Century Gothic" panose="020B0502020202020204" pitchFamily="34" charset="0"/>
                <a:ea typeface="Arial" charset="0"/>
                <a:cs typeface="Arial Narrow" panose="020B0604020202020204" pitchFamily="34" charset="0"/>
              </a:rPr>
              <a:t>CAPITAL MARKETS</a:t>
            </a:r>
          </a:p>
        </p:txBody>
      </p:sp>
      <p:sp>
        <p:nvSpPr>
          <p:cNvPr id="45" name="Rectangle 44">
            <a:extLst>
              <a:ext uri="{FF2B5EF4-FFF2-40B4-BE49-F238E27FC236}">
                <a16:creationId xmlns:a16="http://schemas.microsoft.com/office/drawing/2014/main" id="{C833D2A7-C25D-4E6F-8D16-357CB3B9D115}"/>
              </a:ext>
            </a:extLst>
          </p:cNvPr>
          <p:cNvSpPr/>
          <p:nvPr userDrawn="1"/>
        </p:nvSpPr>
        <p:spPr>
          <a:xfrm>
            <a:off x="5412870" y="2052000"/>
            <a:ext cx="221056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chemeClr val="bg1"/>
                </a:solidFill>
                <a:effectLst/>
                <a:uLnTx/>
                <a:uFillTx/>
                <a:latin typeface="Century Gothic" panose="020B0502020202020204" pitchFamily="34" charset="0"/>
                <a:ea typeface="Arial" charset="0"/>
                <a:cs typeface="Arial Narrow" panose="020B0604020202020204" pitchFamily="34" charset="0"/>
              </a:rPr>
              <a:t>WEALTH &amp; ASSET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chemeClr val="bg1"/>
                </a:solidFill>
                <a:effectLst/>
                <a:uLnTx/>
                <a:uFillTx/>
                <a:latin typeface="Century Gothic" panose="020B0502020202020204" pitchFamily="34" charset="0"/>
                <a:ea typeface="Arial" charset="0"/>
                <a:cs typeface="Arial Narrow" panose="020B0604020202020204" pitchFamily="34" charset="0"/>
              </a:rPr>
              <a:t>MANAGEMENT</a:t>
            </a:r>
          </a:p>
        </p:txBody>
      </p:sp>
      <p:sp>
        <p:nvSpPr>
          <p:cNvPr id="46" name="Rectangle 45">
            <a:extLst>
              <a:ext uri="{FF2B5EF4-FFF2-40B4-BE49-F238E27FC236}">
                <a16:creationId xmlns:a16="http://schemas.microsoft.com/office/drawing/2014/main" id="{32BD61C3-874A-48DC-B915-E3D2A1DF5A20}"/>
              </a:ext>
            </a:extLst>
          </p:cNvPr>
          <p:cNvSpPr/>
          <p:nvPr userDrawn="1"/>
        </p:nvSpPr>
        <p:spPr>
          <a:xfrm>
            <a:off x="7789484" y="2173474"/>
            <a:ext cx="1037463"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chemeClr val="bg1"/>
                </a:solidFill>
                <a:effectLst/>
                <a:uLnTx/>
                <a:uFillTx/>
                <a:latin typeface="Century Gothic" panose="020B0502020202020204" pitchFamily="34" charset="0"/>
                <a:ea typeface="Arial" charset="0"/>
                <a:cs typeface="Arial Narrow" panose="020B0604020202020204" pitchFamily="34" charset="0"/>
              </a:rPr>
              <a:t>INSURANCE</a:t>
            </a:r>
          </a:p>
        </p:txBody>
      </p:sp>
      <p:sp>
        <p:nvSpPr>
          <p:cNvPr id="47" name="Rectangle 46">
            <a:extLst>
              <a:ext uri="{FF2B5EF4-FFF2-40B4-BE49-F238E27FC236}">
                <a16:creationId xmlns:a16="http://schemas.microsoft.com/office/drawing/2014/main" id="{F03E52A9-04CA-4816-AF10-02963F97616E}"/>
              </a:ext>
            </a:extLst>
          </p:cNvPr>
          <p:cNvSpPr/>
          <p:nvPr userDrawn="1"/>
        </p:nvSpPr>
        <p:spPr>
          <a:xfrm>
            <a:off x="10035978" y="2165178"/>
            <a:ext cx="774571"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chemeClr val="bg1"/>
                </a:solidFill>
                <a:effectLst/>
                <a:uLnTx/>
                <a:uFillTx/>
                <a:latin typeface="Century Gothic" panose="020B0502020202020204" pitchFamily="34" charset="0"/>
                <a:ea typeface="Arial" charset="0"/>
                <a:cs typeface="Arial Narrow" panose="020B0604020202020204" pitchFamily="34" charset="0"/>
              </a:rPr>
              <a:t>ENERGY</a:t>
            </a:r>
          </a:p>
        </p:txBody>
      </p:sp>
      <p:pic>
        <p:nvPicPr>
          <p:cNvPr id="48" name="Graphic 47">
            <a:extLst>
              <a:ext uri="{FF2B5EF4-FFF2-40B4-BE49-F238E27FC236}">
                <a16:creationId xmlns:a16="http://schemas.microsoft.com/office/drawing/2014/main" id="{A5E4D6C9-30FD-491C-9EA7-9F1EE24D7DA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200390" y="2018074"/>
            <a:ext cx="161575" cy="409323"/>
          </a:xfrm>
          <a:prstGeom prst="rect">
            <a:avLst/>
          </a:prstGeom>
        </p:spPr>
      </p:pic>
      <p:pic>
        <p:nvPicPr>
          <p:cNvPr id="49" name="Graphic 48">
            <a:extLst>
              <a:ext uri="{FF2B5EF4-FFF2-40B4-BE49-F238E27FC236}">
                <a16:creationId xmlns:a16="http://schemas.microsoft.com/office/drawing/2014/main" id="{2FC22D93-C4D9-4AF3-B8B7-8720D6ACBC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34907" y="1974188"/>
            <a:ext cx="502206" cy="453210"/>
          </a:xfrm>
          <a:prstGeom prst="rect">
            <a:avLst/>
          </a:prstGeom>
        </p:spPr>
      </p:pic>
      <p:pic>
        <p:nvPicPr>
          <p:cNvPr id="50" name="Graphic 49">
            <a:extLst>
              <a:ext uri="{FF2B5EF4-FFF2-40B4-BE49-F238E27FC236}">
                <a16:creationId xmlns:a16="http://schemas.microsoft.com/office/drawing/2014/main" id="{45D47D7A-72D8-45FF-AD20-65F0A8CA472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894109" y="1974188"/>
            <a:ext cx="557250" cy="445800"/>
          </a:xfrm>
          <a:prstGeom prst="rect">
            <a:avLst/>
          </a:prstGeom>
        </p:spPr>
      </p:pic>
      <p:pic>
        <p:nvPicPr>
          <p:cNvPr id="51" name="Graphic 50">
            <a:extLst>
              <a:ext uri="{FF2B5EF4-FFF2-40B4-BE49-F238E27FC236}">
                <a16:creationId xmlns:a16="http://schemas.microsoft.com/office/drawing/2014/main" id="{B2F7D160-F8E2-4BEC-888C-44577106BE09}"/>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9668010" y="1924505"/>
            <a:ext cx="360343" cy="493803"/>
          </a:xfrm>
          <a:prstGeom prst="rect">
            <a:avLst/>
          </a:prstGeom>
        </p:spPr>
      </p:pic>
      <p:pic>
        <p:nvPicPr>
          <p:cNvPr id="52" name="Graphic 51">
            <a:extLst>
              <a:ext uri="{FF2B5EF4-FFF2-40B4-BE49-F238E27FC236}">
                <a16:creationId xmlns:a16="http://schemas.microsoft.com/office/drawing/2014/main" id="{D4E24F0A-51F5-4072-B3F7-72CADD5FBF04}"/>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7346583" y="2001010"/>
            <a:ext cx="427338" cy="427338"/>
          </a:xfrm>
          <a:prstGeom prst="rect">
            <a:avLst/>
          </a:prstGeom>
        </p:spPr>
      </p:pic>
    </p:spTree>
    <p:extLst>
      <p:ext uri="{BB962C8B-B14F-4D97-AF65-F5344CB8AC3E}">
        <p14:creationId xmlns:p14="http://schemas.microsoft.com/office/powerpoint/2010/main" val="24362380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About Capco">
    <p:spTree>
      <p:nvGrpSpPr>
        <p:cNvPr id="1" name=""/>
        <p:cNvGrpSpPr/>
        <p:nvPr/>
      </p:nvGrpSpPr>
      <p:grpSpPr>
        <a:xfrm>
          <a:off x="0" y="0"/>
          <a:ext cx="0" cy="0"/>
          <a:chOff x="0" y="0"/>
          <a:chExt cx="0" cy="0"/>
        </a:xfrm>
      </p:grpSpPr>
      <p:pic>
        <p:nvPicPr>
          <p:cNvPr id="79" name="Picture 78">
            <a:extLst>
              <a:ext uri="{FF2B5EF4-FFF2-40B4-BE49-F238E27FC236}">
                <a16:creationId xmlns:a16="http://schemas.microsoft.com/office/drawing/2014/main" id="{4A5946CE-9E95-4FA6-8D5F-7EC5C7F64ACF}"/>
              </a:ext>
            </a:extLst>
          </p:cNvPr>
          <p:cNvPicPr>
            <a:picLocks/>
          </p:cNvPicPr>
          <p:nvPr userDrawn="1"/>
        </p:nvPicPr>
        <p:blipFill rotWithShape="1">
          <a:blip r:embed="rId2" cstate="screen">
            <a:alphaModFix amt="75000"/>
            <a:extLst>
              <a:ext uri="{28A0092B-C50C-407E-A947-70E740481C1C}">
                <a14:useLocalDpi xmlns:a14="http://schemas.microsoft.com/office/drawing/2010/main"/>
              </a:ext>
            </a:extLst>
          </a:blip>
          <a:srcRect l="733" t="807" b="74"/>
          <a:stretch/>
        </p:blipFill>
        <p:spPr>
          <a:xfrm>
            <a:off x="0" y="0"/>
            <a:ext cx="12192000" cy="6858000"/>
          </a:xfrm>
          <a:prstGeom prst="rect">
            <a:avLst/>
          </a:prstGeom>
        </p:spPr>
      </p:pic>
      <p:sp>
        <p:nvSpPr>
          <p:cNvPr id="80" name="Rectangle 79">
            <a:extLst>
              <a:ext uri="{FF2B5EF4-FFF2-40B4-BE49-F238E27FC236}">
                <a16:creationId xmlns:a16="http://schemas.microsoft.com/office/drawing/2014/main" id="{3445D70D-9499-4704-B0AE-FF93917F92F2}"/>
              </a:ext>
            </a:extLst>
          </p:cNvPr>
          <p:cNvSpPr/>
          <p:nvPr userDrawn="1"/>
        </p:nvSpPr>
        <p:spPr>
          <a:xfrm>
            <a:off x="0" y="4069721"/>
            <a:ext cx="12192000" cy="987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Content Placeholder 7">
            <a:extLst>
              <a:ext uri="{FF2B5EF4-FFF2-40B4-BE49-F238E27FC236}">
                <a16:creationId xmlns:a16="http://schemas.microsoft.com/office/drawing/2014/main" id="{9CD02D89-7226-4780-9153-63C357BAA8DD}"/>
              </a:ext>
            </a:extLst>
          </p:cNvPr>
          <p:cNvSpPr txBox="1">
            <a:spLocks/>
          </p:cNvSpPr>
          <p:nvPr userDrawn="1"/>
        </p:nvSpPr>
        <p:spPr>
          <a:xfrm>
            <a:off x="3899574" y="1284408"/>
            <a:ext cx="7747475" cy="503590"/>
          </a:xfrm>
          <a:prstGeom prst="rect">
            <a:avLst/>
          </a:prstGeom>
        </p:spPr>
        <p:txBody>
          <a:bodyPr lIns="72000" tIns="36000" rIns="72000" bIns="36000" numCol="1">
            <a:sp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We are innovators who combine a disruptive, design-thinking approach with unrivalled, first-hand industry knowledge and technology acumen.</a:t>
            </a:r>
          </a:p>
        </p:txBody>
      </p:sp>
      <p:sp>
        <p:nvSpPr>
          <p:cNvPr id="82" name="Title 3">
            <a:extLst>
              <a:ext uri="{FF2B5EF4-FFF2-40B4-BE49-F238E27FC236}">
                <a16:creationId xmlns:a16="http://schemas.microsoft.com/office/drawing/2014/main" id="{A651038C-E179-4A53-8054-D7646C354CC9}"/>
              </a:ext>
            </a:extLst>
          </p:cNvPr>
          <p:cNvSpPr txBox="1">
            <a:spLocks/>
          </p:cNvSpPr>
          <p:nvPr userDrawn="1"/>
        </p:nvSpPr>
        <p:spPr>
          <a:xfrm>
            <a:off x="559048" y="1355053"/>
            <a:ext cx="3207561" cy="362300"/>
          </a:xfrm>
          <a:prstGeom prst="rect">
            <a:avLst/>
          </a:prstGeom>
        </p:spPr>
        <p:txBody>
          <a:bodyPr/>
          <a:lstStyle>
            <a:lvl1pPr algn="l" defTabSz="914400" rtl="0" eaLnBrk="1" latinLnBrk="0" hangingPunct="1">
              <a:lnSpc>
                <a:spcPct val="90000"/>
              </a:lnSpc>
              <a:spcBef>
                <a:spcPct val="0"/>
              </a:spcBef>
              <a:buNone/>
              <a:defRPr sz="2400" b="0" i="0" kern="1200" cap="all" baseline="0">
                <a:solidFill>
                  <a:schemeClr val="tx1"/>
                </a:solidFill>
                <a:latin typeface="Century Gothic" panose="020B0502020202020204" pitchFamily="34" charset="0"/>
                <a:ea typeface="+mj-ea"/>
                <a:cs typeface="+mj-cs"/>
              </a:defRPr>
            </a:lvl1pPr>
          </a:lstStyle>
          <a:p>
            <a:pPr algn="r">
              <a:lnSpc>
                <a:spcPct val="100000"/>
              </a:lnSpc>
            </a:pPr>
            <a:r>
              <a:rPr lang="en-GB" sz="1600" b="1" dirty="0">
                <a:solidFill>
                  <a:schemeClr val="tx1"/>
                </a:solidFill>
                <a:ea typeface="Verdana" panose="020B0604030504040204" pitchFamily="34" charset="0"/>
                <a:cs typeface="Calibri" panose="020F0502020204030204" pitchFamily="34" charset="0"/>
              </a:rPr>
              <a:t>INNOVATORS</a:t>
            </a:r>
          </a:p>
        </p:txBody>
      </p:sp>
      <p:cxnSp>
        <p:nvCxnSpPr>
          <p:cNvPr id="83" name="Straight Connector 82">
            <a:extLst>
              <a:ext uri="{FF2B5EF4-FFF2-40B4-BE49-F238E27FC236}">
                <a16:creationId xmlns:a16="http://schemas.microsoft.com/office/drawing/2014/main" id="{01AE9B42-024F-4F0D-B3F5-AA9D3B52C6CD}"/>
              </a:ext>
            </a:extLst>
          </p:cNvPr>
          <p:cNvCxnSpPr>
            <a:cxnSpLocks/>
          </p:cNvCxnSpPr>
          <p:nvPr userDrawn="1"/>
        </p:nvCxnSpPr>
        <p:spPr>
          <a:xfrm>
            <a:off x="542647" y="1876342"/>
            <a:ext cx="11098999"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08E9C0D1-1952-4AA2-8A63-39D7A7B9BF6D}"/>
              </a:ext>
            </a:extLst>
          </p:cNvPr>
          <p:cNvGrpSpPr/>
          <p:nvPr userDrawn="1"/>
        </p:nvGrpSpPr>
        <p:grpSpPr>
          <a:xfrm>
            <a:off x="631097" y="4096840"/>
            <a:ext cx="1284982" cy="847554"/>
            <a:chOff x="631098" y="3789723"/>
            <a:chExt cx="1284982" cy="847554"/>
          </a:xfrm>
        </p:grpSpPr>
        <p:sp>
          <p:nvSpPr>
            <p:cNvPr id="85" name="TextBox 84">
              <a:extLst>
                <a:ext uri="{FF2B5EF4-FFF2-40B4-BE49-F238E27FC236}">
                  <a16:creationId xmlns:a16="http://schemas.microsoft.com/office/drawing/2014/main" id="{2268AFC9-6EAD-475F-90FF-EAD4C15AA456}"/>
                </a:ext>
              </a:extLst>
            </p:cNvPr>
            <p:cNvSpPr txBox="1"/>
            <p:nvPr/>
          </p:nvSpPr>
          <p:spPr>
            <a:xfrm>
              <a:off x="631098" y="3789723"/>
              <a:ext cx="1284982" cy="677108"/>
            </a:xfrm>
            <a:prstGeom prst="rect">
              <a:avLst/>
            </a:prstGeom>
            <a:noFill/>
            <a:ln>
              <a:noFill/>
            </a:ln>
          </p:spPr>
          <p:txBody>
            <a:bodyPr wrap="square" lIns="0" tIns="0" rIns="0" bIns="0" rtlCol="0">
              <a:spAutoFit/>
            </a:bodyPr>
            <a:lstStyle/>
            <a:p>
              <a:pPr algn="l"/>
              <a:r>
                <a:rPr lang="en-US" sz="4400" b="1" i="0" dirty="0">
                  <a:solidFill>
                    <a:schemeClr val="bg1"/>
                  </a:solidFill>
                  <a:latin typeface="Century Gothic" panose="020B0502020202020204" pitchFamily="34" charset="0"/>
                </a:rPr>
                <a:t>1998</a:t>
              </a:r>
              <a:endParaRPr lang="en-GB" sz="4400" b="1" i="0" dirty="0">
                <a:solidFill>
                  <a:schemeClr val="bg1"/>
                </a:solidFill>
                <a:latin typeface="Century Gothic" panose="020B0502020202020204" pitchFamily="34" charset="0"/>
              </a:endParaRPr>
            </a:p>
          </p:txBody>
        </p:sp>
        <p:sp>
          <p:nvSpPr>
            <p:cNvPr id="86" name="TextBox 85">
              <a:extLst>
                <a:ext uri="{FF2B5EF4-FFF2-40B4-BE49-F238E27FC236}">
                  <a16:creationId xmlns:a16="http://schemas.microsoft.com/office/drawing/2014/main" id="{0F35FEE9-55B2-4061-8A3E-54563758BBAD}"/>
                </a:ext>
              </a:extLst>
            </p:cNvPr>
            <p:cNvSpPr txBox="1"/>
            <p:nvPr/>
          </p:nvSpPr>
          <p:spPr>
            <a:xfrm>
              <a:off x="722384" y="4360278"/>
              <a:ext cx="1126839" cy="276999"/>
            </a:xfrm>
            <a:prstGeom prst="rect">
              <a:avLst/>
            </a:prstGeom>
            <a:noFill/>
            <a:ln>
              <a:noFill/>
            </a:ln>
          </p:spPr>
          <p:txBody>
            <a:bodyPr wrap="square" lIns="0" tIns="0" rIns="0" bIns="0" rtlCol="0">
              <a:spAutoFit/>
            </a:bodyPr>
            <a:lstStyle/>
            <a:p>
              <a:pPr algn="l"/>
              <a:r>
                <a:rPr lang="sk-SK" i="0" dirty="0">
                  <a:solidFill>
                    <a:schemeClr val="bg1"/>
                  </a:solidFill>
                  <a:latin typeface="Century Gothic" panose="020B0502020202020204" pitchFamily="34" charset="0"/>
                </a:rPr>
                <a:t>FOUNDED</a:t>
              </a:r>
              <a:endParaRPr lang="en-GB" i="0" dirty="0">
                <a:solidFill>
                  <a:schemeClr val="bg1"/>
                </a:solidFill>
                <a:latin typeface="Century Gothic" panose="020B0502020202020204" pitchFamily="34" charset="0"/>
              </a:endParaRPr>
            </a:p>
          </p:txBody>
        </p:sp>
      </p:grpSp>
      <p:grpSp>
        <p:nvGrpSpPr>
          <p:cNvPr id="87" name="Group 86">
            <a:extLst>
              <a:ext uri="{FF2B5EF4-FFF2-40B4-BE49-F238E27FC236}">
                <a16:creationId xmlns:a16="http://schemas.microsoft.com/office/drawing/2014/main" id="{FA1E3E11-011F-4F7F-B687-19EFCC1C6C34}"/>
              </a:ext>
            </a:extLst>
          </p:cNvPr>
          <p:cNvGrpSpPr/>
          <p:nvPr userDrawn="1"/>
        </p:nvGrpSpPr>
        <p:grpSpPr>
          <a:xfrm>
            <a:off x="8216897" y="4154732"/>
            <a:ext cx="1410143" cy="787190"/>
            <a:chOff x="7881875" y="3805941"/>
            <a:chExt cx="1410143" cy="787190"/>
          </a:xfrm>
        </p:grpSpPr>
        <p:sp>
          <p:nvSpPr>
            <p:cNvPr id="88" name="TextBox 87">
              <a:extLst>
                <a:ext uri="{FF2B5EF4-FFF2-40B4-BE49-F238E27FC236}">
                  <a16:creationId xmlns:a16="http://schemas.microsoft.com/office/drawing/2014/main" id="{94AEA838-9FA1-49C2-9DA9-8514253B6264}"/>
                </a:ext>
              </a:extLst>
            </p:cNvPr>
            <p:cNvSpPr txBox="1"/>
            <p:nvPr/>
          </p:nvSpPr>
          <p:spPr>
            <a:xfrm>
              <a:off x="7881875" y="3805941"/>
              <a:ext cx="1238228" cy="615553"/>
            </a:xfrm>
            <a:prstGeom prst="rect">
              <a:avLst/>
            </a:prstGeom>
            <a:noFill/>
            <a:ln>
              <a:noFill/>
            </a:ln>
          </p:spPr>
          <p:txBody>
            <a:bodyPr wrap="square" lIns="0" tIns="0" rIns="0" bIns="0" rtlCol="0">
              <a:spAutoFit/>
            </a:bodyPr>
            <a:lstStyle/>
            <a:p>
              <a:pPr algn="l"/>
              <a:r>
                <a:rPr lang="sk-SK" sz="4000" b="1" dirty="0">
                  <a:solidFill>
                    <a:schemeClr val="bg1"/>
                  </a:solidFill>
                  <a:latin typeface="Century Gothic" panose="020B0502020202020204" pitchFamily="34" charset="0"/>
                </a:rPr>
                <a:t>2</a:t>
              </a:r>
              <a:r>
                <a:rPr lang="en-GB" sz="4000" b="1" dirty="0">
                  <a:solidFill>
                    <a:schemeClr val="bg1"/>
                  </a:solidFill>
                  <a:latin typeface="Century Gothic" panose="020B0502020202020204" pitchFamily="34" charset="0"/>
                </a:rPr>
                <a:t>0</a:t>
              </a:r>
              <a:endParaRPr lang="en-GB" sz="5400" b="1" dirty="0">
                <a:solidFill>
                  <a:schemeClr val="bg1"/>
                </a:solidFill>
                <a:latin typeface="Century Gothic" panose="020B0502020202020204" pitchFamily="34" charset="0"/>
              </a:endParaRPr>
            </a:p>
          </p:txBody>
        </p:sp>
        <p:sp>
          <p:nvSpPr>
            <p:cNvPr id="89" name="TextBox 88">
              <a:extLst>
                <a:ext uri="{FF2B5EF4-FFF2-40B4-BE49-F238E27FC236}">
                  <a16:creationId xmlns:a16="http://schemas.microsoft.com/office/drawing/2014/main" id="{222450DF-2F32-4374-B91F-D3F7A2C44725}"/>
                </a:ext>
              </a:extLst>
            </p:cNvPr>
            <p:cNvSpPr txBox="1"/>
            <p:nvPr/>
          </p:nvSpPr>
          <p:spPr>
            <a:xfrm>
              <a:off x="7892661" y="4316132"/>
              <a:ext cx="1399356" cy="276999"/>
            </a:xfrm>
            <a:prstGeom prst="rect">
              <a:avLst/>
            </a:prstGeom>
            <a:noFill/>
            <a:ln>
              <a:noFill/>
            </a:ln>
          </p:spPr>
          <p:txBody>
            <a:bodyPr wrap="square" lIns="0" tIns="0" rIns="0" bIns="0" rtlCol="0">
              <a:spAutoFit/>
            </a:bodyPr>
            <a:lstStyle/>
            <a:p>
              <a:pPr algn="l"/>
              <a:r>
                <a:rPr lang="sk-SK" sz="1800" dirty="0">
                  <a:solidFill>
                    <a:schemeClr val="bg1"/>
                  </a:solidFill>
                  <a:latin typeface="Century Gothic" panose="020B0502020202020204" pitchFamily="34" charset="0"/>
                </a:rPr>
                <a:t>EXPERIENCE</a:t>
              </a:r>
              <a:endParaRPr lang="en-GB" sz="1800" dirty="0">
                <a:solidFill>
                  <a:schemeClr val="bg1"/>
                </a:solidFill>
                <a:latin typeface="Century Gothic" panose="020B0502020202020204" pitchFamily="34" charset="0"/>
              </a:endParaRPr>
            </a:p>
          </p:txBody>
        </p:sp>
        <p:sp>
          <p:nvSpPr>
            <p:cNvPr id="90" name="TextBox 89">
              <a:extLst>
                <a:ext uri="{FF2B5EF4-FFF2-40B4-BE49-F238E27FC236}">
                  <a16:creationId xmlns:a16="http://schemas.microsoft.com/office/drawing/2014/main" id="{35173D68-0348-494F-A232-0ED95D147242}"/>
                </a:ext>
              </a:extLst>
            </p:cNvPr>
            <p:cNvSpPr txBox="1"/>
            <p:nvPr/>
          </p:nvSpPr>
          <p:spPr>
            <a:xfrm>
              <a:off x="8553523" y="4153157"/>
              <a:ext cx="716144" cy="192360"/>
            </a:xfrm>
            <a:prstGeom prst="rect">
              <a:avLst/>
            </a:prstGeom>
            <a:noFill/>
            <a:ln>
              <a:noFill/>
            </a:ln>
          </p:spPr>
          <p:txBody>
            <a:bodyPr wrap="square" lIns="0" tIns="0" rIns="0" bIns="0" rtlCol="0">
              <a:spAutoFit/>
            </a:bodyPr>
            <a:lstStyle/>
            <a:p>
              <a:pPr algn="l"/>
              <a:r>
                <a:rPr lang="sk-SK" sz="1250" dirty="0">
                  <a:solidFill>
                    <a:schemeClr val="bg1"/>
                  </a:solidFill>
                  <a:latin typeface="Century Gothic" panose="020B0502020202020204" pitchFamily="34" charset="0"/>
                </a:rPr>
                <a:t>INDUSTRY</a:t>
              </a:r>
              <a:endParaRPr lang="en-GB" sz="1250" dirty="0">
                <a:solidFill>
                  <a:schemeClr val="bg1"/>
                </a:solidFill>
                <a:latin typeface="Century Gothic" panose="020B0502020202020204" pitchFamily="34" charset="0"/>
              </a:endParaRPr>
            </a:p>
          </p:txBody>
        </p:sp>
        <p:sp>
          <p:nvSpPr>
            <p:cNvPr id="91" name="TextBox 90">
              <a:extLst>
                <a:ext uri="{FF2B5EF4-FFF2-40B4-BE49-F238E27FC236}">
                  <a16:creationId xmlns:a16="http://schemas.microsoft.com/office/drawing/2014/main" id="{5E93BA02-6706-421C-9FC9-330704ADFD0C}"/>
                </a:ext>
              </a:extLst>
            </p:cNvPr>
            <p:cNvSpPr txBox="1"/>
            <p:nvPr/>
          </p:nvSpPr>
          <p:spPr>
            <a:xfrm>
              <a:off x="8517814" y="3873192"/>
              <a:ext cx="774204" cy="307777"/>
            </a:xfrm>
            <a:prstGeom prst="rect">
              <a:avLst/>
            </a:prstGeom>
            <a:noFill/>
            <a:ln>
              <a:noFill/>
            </a:ln>
          </p:spPr>
          <p:txBody>
            <a:bodyPr wrap="square" lIns="0" tIns="0" rIns="0" bIns="0" rtlCol="0">
              <a:spAutoFit/>
            </a:bodyPr>
            <a:lstStyle/>
            <a:p>
              <a:pPr algn="l"/>
              <a:r>
                <a:rPr lang="sk-SK" sz="2000" b="1" dirty="0">
                  <a:solidFill>
                    <a:schemeClr val="bg1"/>
                  </a:solidFill>
                  <a:latin typeface="Century Gothic" panose="020B0502020202020204" pitchFamily="34" charset="0"/>
                </a:rPr>
                <a:t>YEARS</a:t>
              </a:r>
              <a:endParaRPr lang="en-GB" sz="2000" b="1" dirty="0">
                <a:solidFill>
                  <a:schemeClr val="bg1"/>
                </a:solidFill>
                <a:latin typeface="Century Gothic" panose="020B0502020202020204" pitchFamily="34" charset="0"/>
              </a:endParaRPr>
            </a:p>
          </p:txBody>
        </p:sp>
      </p:grpSp>
      <p:grpSp>
        <p:nvGrpSpPr>
          <p:cNvPr id="92" name="Group 91">
            <a:extLst>
              <a:ext uri="{FF2B5EF4-FFF2-40B4-BE49-F238E27FC236}">
                <a16:creationId xmlns:a16="http://schemas.microsoft.com/office/drawing/2014/main" id="{89787249-E01B-49C8-AD8A-AE508C570E0B}"/>
              </a:ext>
            </a:extLst>
          </p:cNvPr>
          <p:cNvGrpSpPr/>
          <p:nvPr userDrawn="1"/>
        </p:nvGrpSpPr>
        <p:grpSpPr>
          <a:xfrm>
            <a:off x="2393711" y="4183076"/>
            <a:ext cx="3048767" cy="738664"/>
            <a:chOff x="2419726" y="3853396"/>
            <a:chExt cx="3048767" cy="738664"/>
          </a:xfrm>
        </p:grpSpPr>
        <p:sp>
          <p:nvSpPr>
            <p:cNvPr id="93" name="TextBox 92">
              <a:extLst>
                <a:ext uri="{FF2B5EF4-FFF2-40B4-BE49-F238E27FC236}">
                  <a16:creationId xmlns:a16="http://schemas.microsoft.com/office/drawing/2014/main" id="{8C13A353-A80C-4CF3-9670-40F6373DAB48}"/>
                </a:ext>
              </a:extLst>
            </p:cNvPr>
            <p:cNvSpPr txBox="1"/>
            <p:nvPr/>
          </p:nvSpPr>
          <p:spPr>
            <a:xfrm>
              <a:off x="2419726" y="3853396"/>
              <a:ext cx="1095089" cy="738664"/>
            </a:xfrm>
            <a:prstGeom prst="rect">
              <a:avLst/>
            </a:prstGeom>
            <a:noFill/>
            <a:ln>
              <a:noFill/>
            </a:ln>
          </p:spPr>
          <p:txBody>
            <a:bodyPr wrap="square" lIns="0" tIns="0" rIns="0" bIns="0" rtlCol="0">
              <a:spAutoFit/>
            </a:bodyPr>
            <a:lstStyle/>
            <a:p>
              <a:pPr algn="l"/>
              <a:r>
                <a:rPr lang="en-US" sz="4800" b="1" dirty="0">
                  <a:solidFill>
                    <a:schemeClr val="bg1"/>
                  </a:solidFill>
                  <a:latin typeface="Century Gothic" panose="020B0502020202020204" pitchFamily="34" charset="0"/>
                </a:rPr>
                <a:t>32</a:t>
              </a:r>
              <a:endParaRPr lang="en-GB" sz="4400" b="1" dirty="0">
                <a:solidFill>
                  <a:schemeClr val="bg1"/>
                </a:solidFill>
                <a:latin typeface="Century Gothic" panose="020B0502020202020204" pitchFamily="34" charset="0"/>
              </a:endParaRPr>
            </a:p>
          </p:txBody>
        </p:sp>
        <p:sp>
          <p:nvSpPr>
            <p:cNvPr id="94" name="TextBox 93">
              <a:extLst>
                <a:ext uri="{FF2B5EF4-FFF2-40B4-BE49-F238E27FC236}">
                  <a16:creationId xmlns:a16="http://schemas.microsoft.com/office/drawing/2014/main" id="{18038903-CD59-4286-9135-CE4B163E7C94}"/>
                </a:ext>
              </a:extLst>
            </p:cNvPr>
            <p:cNvSpPr txBox="1"/>
            <p:nvPr/>
          </p:nvSpPr>
          <p:spPr>
            <a:xfrm>
              <a:off x="3148433" y="3957557"/>
              <a:ext cx="2320059" cy="276999"/>
            </a:xfrm>
            <a:prstGeom prst="rect">
              <a:avLst/>
            </a:prstGeom>
            <a:noFill/>
            <a:ln>
              <a:noFill/>
            </a:ln>
          </p:spPr>
          <p:txBody>
            <a:bodyPr wrap="square" lIns="0" tIns="0" rIns="0" bIns="0" rtlCol="0" anchor="ctr" anchorCtr="0">
              <a:spAutoFit/>
            </a:bodyPr>
            <a:lstStyle/>
            <a:p>
              <a:r>
                <a:rPr lang="sk-SK" b="1" dirty="0">
                  <a:solidFill>
                    <a:schemeClr val="bg1"/>
                  </a:solidFill>
                  <a:latin typeface="Century Gothic" panose="020B0502020202020204" pitchFamily="34" charset="0"/>
                </a:rPr>
                <a:t>WORLDWIDE OFFICES</a:t>
              </a:r>
            </a:p>
          </p:txBody>
        </p:sp>
        <p:sp>
          <p:nvSpPr>
            <p:cNvPr id="95" name="TextBox 94">
              <a:extLst>
                <a:ext uri="{FF2B5EF4-FFF2-40B4-BE49-F238E27FC236}">
                  <a16:creationId xmlns:a16="http://schemas.microsoft.com/office/drawing/2014/main" id="{3E57EE01-6658-4ED8-85AE-F39A252FA6E1}"/>
                </a:ext>
              </a:extLst>
            </p:cNvPr>
            <p:cNvSpPr txBox="1"/>
            <p:nvPr/>
          </p:nvSpPr>
          <p:spPr>
            <a:xfrm>
              <a:off x="3170417" y="4229206"/>
              <a:ext cx="2298076" cy="246221"/>
            </a:xfrm>
            <a:prstGeom prst="rect">
              <a:avLst/>
            </a:prstGeom>
            <a:noFill/>
            <a:ln>
              <a:noFill/>
            </a:ln>
          </p:spPr>
          <p:txBody>
            <a:bodyPr wrap="square" lIns="0" tIns="0" rIns="0" bIns="0" rtlCol="0" anchor="ctr" anchorCtr="0">
              <a:spAutoFit/>
            </a:bodyPr>
            <a:lstStyle/>
            <a:p>
              <a:pPr algn="l"/>
              <a:r>
                <a:rPr lang="sk-SK" sz="1600" b="0" dirty="0">
                  <a:solidFill>
                    <a:schemeClr val="bg1"/>
                  </a:solidFill>
                  <a:latin typeface="Century Gothic" panose="020B0502020202020204" pitchFamily="34" charset="0"/>
                </a:rPr>
                <a:t>ACROSS 4 CONTINENTS</a:t>
              </a:r>
              <a:endParaRPr lang="en-GB" sz="1600" b="0" dirty="0">
                <a:solidFill>
                  <a:schemeClr val="bg1"/>
                </a:solidFill>
                <a:latin typeface="Century Gothic" panose="020B0502020202020204" pitchFamily="34" charset="0"/>
              </a:endParaRPr>
            </a:p>
          </p:txBody>
        </p:sp>
      </p:grpSp>
      <p:grpSp>
        <p:nvGrpSpPr>
          <p:cNvPr id="96" name="Group 95">
            <a:extLst>
              <a:ext uri="{FF2B5EF4-FFF2-40B4-BE49-F238E27FC236}">
                <a16:creationId xmlns:a16="http://schemas.microsoft.com/office/drawing/2014/main" id="{B5A1B2D8-E432-425A-99E9-E5E980BA37AD}"/>
              </a:ext>
            </a:extLst>
          </p:cNvPr>
          <p:cNvGrpSpPr/>
          <p:nvPr userDrawn="1"/>
        </p:nvGrpSpPr>
        <p:grpSpPr>
          <a:xfrm>
            <a:off x="5920110" y="4142353"/>
            <a:ext cx="1805300" cy="742672"/>
            <a:chOff x="5576575" y="3836611"/>
            <a:chExt cx="1805300" cy="742672"/>
          </a:xfrm>
        </p:grpSpPr>
        <p:sp>
          <p:nvSpPr>
            <p:cNvPr id="97" name="TextBox 96">
              <a:extLst>
                <a:ext uri="{FF2B5EF4-FFF2-40B4-BE49-F238E27FC236}">
                  <a16:creationId xmlns:a16="http://schemas.microsoft.com/office/drawing/2014/main" id="{C3C08CD7-E016-447E-9D5D-41CC00B3073A}"/>
                </a:ext>
              </a:extLst>
            </p:cNvPr>
            <p:cNvSpPr txBox="1"/>
            <p:nvPr/>
          </p:nvSpPr>
          <p:spPr>
            <a:xfrm>
              <a:off x="6565265" y="3994909"/>
              <a:ext cx="816610" cy="246221"/>
            </a:xfrm>
            <a:prstGeom prst="rect">
              <a:avLst/>
            </a:prstGeom>
            <a:noFill/>
            <a:ln>
              <a:noFill/>
            </a:ln>
          </p:spPr>
          <p:txBody>
            <a:bodyPr wrap="square" lIns="0" tIns="0" rIns="0" bIns="0" rtlCol="0">
              <a:spAutoFit/>
            </a:bodyPr>
            <a:lstStyle/>
            <a:p>
              <a:pPr algn="l"/>
              <a:r>
                <a:rPr lang="sk-SK" sz="1600" b="1" dirty="0">
                  <a:solidFill>
                    <a:schemeClr val="bg1"/>
                  </a:solidFill>
                  <a:latin typeface="Century Gothic" panose="020B0502020202020204" pitchFamily="34" charset="0"/>
                </a:rPr>
                <a:t>GLOBAL</a:t>
              </a:r>
              <a:endParaRPr lang="en-GB" sz="1600" b="1" dirty="0">
                <a:solidFill>
                  <a:schemeClr val="bg1"/>
                </a:solidFill>
                <a:latin typeface="Century Gothic" panose="020B0502020202020204" pitchFamily="34" charset="0"/>
              </a:endParaRPr>
            </a:p>
          </p:txBody>
        </p:sp>
        <p:sp>
          <p:nvSpPr>
            <p:cNvPr id="98" name="TextBox 97">
              <a:extLst>
                <a:ext uri="{FF2B5EF4-FFF2-40B4-BE49-F238E27FC236}">
                  <a16:creationId xmlns:a16="http://schemas.microsoft.com/office/drawing/2014/main" id="{97CDC3BC-DAEB-4B4D-B583-6FE71816CEAE}"/>
                </a:ext>
              </a:extLst>
            </p:cNvPr>
            <p:cNvSpPr txBox="1"/>
            <p:nvPr/>
          </p:nvSpPr>
          <p:spPr>
            <a:xfrm>
              <a:off x="5576575" y="3902175"/>
              <a:ext cx="1057691" cy="677108"/>
            </a:xfrm>
            <a:prstGeom prst="rect">
              <a:avLst/>
            </a:prstGeom>
            <a:noFill/>
            <a:ln>
              <a:noFill/>
            </a:ln>
          </p:spPr>
          <p:txBody>
            <a:bodyPr wrap="square" lIns="0" tIns="0" rIns="0" bIns="0" rtlCol="0">
              <a:spAutoFit/>
            </a:bodyPr>
            <a:lstStyle/>
            <a:p>
              <a:pPr algn="l"/>
              <a:r>
                <a:rPr lang="en-US" sz="4400" b="1" dirty="0">
                  <a:solidFill>
                    <a:schemeClr val="bg1"/>
                  </a:solidFill>
                  <a:latin typeface="Century Gothic" panose="020B0502020202020204" pitchFamily="34" charset="0"/>
                </a:rPr>
                <a:t>100</a:t>
              </a:r>
              <a:endParaRPr lang="sk-SK" sz="4000" b="1" dirty="0">
                <a:solidFill>
                  <a:schemeClr val="bg1"/>
                </a:solidFill>
                <a:latin typeface="Century Gothic" panose="020B0502020202020204" pitchFamily="34" charset="0"/>
              </a:endParaRPr>
            </a:p>
          </p:txBody>
        </p:sp>
        <p:sp>
          <p:nvSpPr>
            <p:cNvPr id="99" name="TextBox 98">
              <a:extLst>
                <a:ext uri="{FF2B5EF4-FFF2-40B4-BE49-F238E27FC236}">
                  <a16:creationId xmlns:a16="http://schemas.microsoft.com/office/drawing/2014/main" id="{13D63B7D-B412-433C-BDE4-35BFEEA3F1C0}"/>
                </a:ext>
              </a:extLst>
            </p:cNvPr>
            <p:cNvSpPr txBox="1"/>
            <p:nvPr/>
          </p:nvSpPr>
          <p:spPr>
            <a:xfrm>
              <a:off x="6457126" y="3836611"/>
              <a:ext cx="177140" cy="307777"/>
            </a:xfrm>
            <a:prstGeom prst="rect">
              <a:avLst/>
            </a:prstGeom>
            <a:noFill/>
            <a:ln>
              <a:noFill/>
            </a:ln>
          </p:spPr>
          <p:txBody>
            <a:bodyPr wrap="square" lIns="0" tIns="0" rIns="0" bIns="0" rtlCol="0">
              <a:spAutoFit/>
            </a:bodyPr>
            <a:lstStyle/>
            <a:p>
              <a:pPr algn="l"/>
              <a:r>
                <a:rPr lang="sk-SK" sz="2000" b="1" dirty="0">
                  <a:solidFill>
                    <a:schemeClr val="bg1"/>
                  </a:solidFill>
                  <a:latin typeface="Century Gothic" panose="020B0502020202020204" pitchFamily="34" charset="0"/>
                </a:rPr>
                <a:t>+</a:t>
              </a:r>
              <a:endParaRPr lang="en-GB" sz="2800" b="1" dirty="0">
                <a:solidFill>
                  <a:schemeClr val="bg1"/>
                </a:solidFill>
                <a:latin typeface="Century Gothic" panose="020B0502020202020204" pitchFamily="34" charset="0"/>
              </a:endParaRPr>
            </a:p>
          </p:txBody>
        </p:sp>
        <p:sp>
          <p:nvSpPr>
            <p:cNvPr id="100" name="TextBox 99">
              <a:extLst>
                <a:ext uri="{FF2B5EF4-FFF2-40B4-BE49-F238E27FC236}">
                  <a16:creationId xmlns:a16="http://schemas.microsoft.com/office/drawing/2014/main" id="{BCBE2BF0-C392-4D7C-A7C4-EE30B23E24A5}"/>
                </a:ext>
              </a:extLst>
            </p:cNvPr>
            <p:cNvSpPr txBox="1"/>
            <p:nvPr/>
          </p:nvSpPr>
          <p:spPr>
            <a:xfrm>
              <a:off x="6568572" y="4229634"/>
              <a:ext cx="813301" cy="256993"/>
            </a:xfrm>
            <a:prstGeom prst="rect">
              <a:avLst/>
            </a:prstGeom>
            <a:noFill/>
            <a:ln>
              <a:noFill/>
            </a:ln>
          </p:spPr>
          <p:txBody>
            <a:bodyPr wrap="square" lIns="0" tIns="0" rIns="0" bIns="0" rtlCol="0">
              <a:spAutoFit/>
            </a:bodyPr>
            <a:lstStyle/>
            <a:p>
              <a:pPr algn="l"/>
              <a:r>
                <a:rPr lang="sk-SK" sz="1670" b="1" dirty="0">
                  <a:solidFill>
                    <a:schemeClr val="bg1"/>
                  </a:solidFill>
                  <a:latin typeface="Century Gothic" panose="020B0502020202020204" pitchFamily="34" charset="0"/>
                </a:rPr>
                <a:t>CLIENTS</a:t>
              </a:r>
              <a:endParaRPr lang="en-GB" sz="1670" b="1" dirty="0">
                <a:solidFill>
                  <a:schemeClr val="bg1"/>
                </a:solidFill>
                <a:latin typeface="Century Gothic" panose="020B0502020202020204" pitchFamily="34" charset="0"/>
              </a:endParaRPr>
            </a:p>
          </p:txBody>
        </p:sp>
      </p:grpSp>
      <p:grpSp>
        <p:nvGrpSpPr>
          <p:cNvPr id="101" name="Group 100">
            <a:extLst>
              <a:ext uri="{FF2B5EF4-FFF2-40B4-BE49-F238E27FC236}">
                <a16:creationId xmlns:a16="http://schemas.microsoft.com/office/drawing/2014/main" id="{3524D0CA-D49D-42B3-A254-B329676E3E35}"/>
              </a:ext>
            </a:extLst>
          </p:cNvPr>
          <p:cNvGrpSpPr/>
          <p:nvPr userDrawn="1"/>
        </p:nvGrpSpPr>
        <p:grpSpPr>
          <a:xfrm>
            <a:off x="10104671" y="4087642"/>
            <a:ext cx="1409710" cy="852094"/>
            <a:chOff x="9840170" y="3750240"/>
            <a:chExt cx="1409710" cy="852094"/>
          </a:xfrm>
        </p:grpSpPr>
        <p:sp>
          <p:nvSpPr>
            <p:cNvPr id="102" name="TextBox 101">
              <a:extLst>
                <a:ext uri="{FF2B5EF4-FFF2-40B4-BE49-F238E27FC236}">
                  <a16:creationId xmlns:a16="http://schemas.microsoft.com/office/drawing/2014/main" id="{35088DAC-4843-4DE1-AAB1-B81CCC7D46AC}"/>
                </a:ext>
              </a:extLst>
            </p:cNvPr>
            <p:cNvSpPr txBox="1"/>
            <p:nvPr/>
          </p:nvSpPr>
          <p:spPr>
            <a:xfrm>
              <a:off x="9840170" y="3750240"/>
              <a:ext cx="1255305" cy="677108"/>
            </a:xfrm>
            <a:prstGeom prst="rect">
              <a:avLst/>
            </a:prstGeom>
            <a:noFill/>
            <a:ln>
              <a:noFill/>
            </a:ln>
          </p:spPr>
          <p:txBody>
            <a:bodyPr wrap="square" lIns="0" tIns="0" rIns="0" bIns="0" rtlCol="0">
              <a:spAutoFit/>
            </a:bodyPr>
            <a:lstStyle/>
            <a:p>
              <a:pPr algn="l"/>
              <a:r>
                <a:rPr lang="sk-SK" sz="4400" b="1" dirty="0">
                  <a:solidFill>
                    <a:schemeClr val="bg1"/>
                  </a:solidFill>
                  <a:latin typeface="Century Gothic" panose="020B0502020202020204" pitchFamily="34" charset="0"/>
                </a:rPr>
                <a:t>6</a:t>
              </a:r>
              <a:r>
                <a:rPr lang="sk-SK" sz="4400" b="1" i="0" dirty="0">
                  <a:solidFill>
                    <a:schemeClr val="bg1"/>
                  </a:solidFill>
                  <a:latin typeface="Century Gothic" panose="020B0502020202020204" pitchFamily="34" charset="0"/>
                </a:rPr>
                <a:t>000</a:t>
              </a:r>
              <a:endParaRPr lang="en-GB" sz="4400" b="1" i="0" dirty="0">
                <a:solidFill>
                  <a:schemeClr val="bg1"/>
                </a:solidFill>
                <a:latin typeface="Century Gothic" panose="020B0502020202020204" pitchFamily="34" charset="0"/>
              </a:endParaRPr>
            </a:p>
          </p:txBody>
        </p:sp>
        <p:sp>
          <p:nvSpPr>
            <p:cNvPr id="103" name="TextBox 102">
              <a:extLst>
                <a:ext uri="{FF2B5EF4-FFF2-40B4-BE49-F238E27FC236}">
                  <a16:creationId xmlns:a16="http://schemas.microsoft.com/office/drawing/2014/main" id="{3D72B47B-4741-4920-893B-1622A0112265}"/>
                </a:ext>
              </a:extLst>
            </p:cNvPr>
            <p:cNvSpPr txBox="1"/>
            <p:nvPr/>
          </p:nvSpPr>
          <p:spPr>
            <a:xfrm>
              <a:off x="9855169" y="4340724"/>
              <a:ext cx="1288291" cy="261610"/>
            </a:xfrm>
            <a:prstGeom prst="rect">
              <a:avLst/>
            </a:prstGeom>
            <a:noFill/>
            <a:ln>
              <a:noFill/>
            </a:ln>
          </p:spPr>
          <p:txBody>
            <a:bodyPr wrap="square" lIns="0" tIns="0" rIns="0" bIns="0" rtlCol="0">
              <a:spAutoFit/>
            </a:bodyPr>
            <a:lstStyle/>
            <a:p>
              <a:pPr algn="l"/>
              <a:r>
                <a:rPr lang="sk-SK" sz="1700" i="0" dirty="0">
                  <a:solidFill>
                    <a:schemeClr val="bg1"/>
                  </a:solidFill>
                  <a:latin typeface="Century Gothic" panose="020B0502020202020204" pitchFamily="34" charset="0"/>
                </a:rPr>
                <a:t>EMPLOYEES</a:t>
              </a:r>
              <a:endParaRPr lang="en-GB" sz="1700" i="0" dirty="0">
                <a:solidFill>
                  <a:schemeClr val="bg1"/>
                </a:solidFill>
                <a:latin typeface="Century Gothic" panose="020B0502020202020204" pitchFamily="34" charset="0"/>
              </a:endParaRPr>
            </a:p>
          </p:txBody>
        </p:sp>
        <p:sp>
          <p:nvSpPr>
            <p:cNvPr id="104" name="TextBox 103">
              <a:extLst>
                <a:ext uri="{FF2B5EF4-FFF2-40B4-BE49-F238E27FC236}">
                  <a16:creationId xmlns:a16="http://schemas.microsoft.com/office/drawing/2014/main" id="{F6385511-E208-46EE-B764-CC7742ED4A31}"/>
                </a:ext>
              </a:extLst>
            </p:cNvPr>
            <p:cNvSpPr txBox="1"/>
            <p:nvPr/>
          </p:nvSpPr>
          <p:spPr>
            <a:xfrm>
              <a:off x="11050551" y="3758233"/>
              <a:ext cx="199329" cy="307777"/>
            </a:xfrm>
            <a:prstGeom prst="rect">
              <a:avLst/>
            </a:prstGeom>
            <a:noFill/>
            <a:ln>
              <a:noFill/>
            </a:ln>
          </p:spPr>
          <p:txBody>
            <a:bodyPr wrap="square" lIns="0" tIns="0" rIns="0" bIns="0" rtlCol="0">
              <a:spAutoFit/>
            </a:bodyPr>
            <a:lstStyle/>
            <a:p>
              <a:pPr algn="l"/>
              <a:r>
                <a:rPr lang="sk-SK" sz="2000" b="1" dirty="0">
                  <a:solidFill>
                    <a:schemeClr val="bg1"/>
                  </a:solidFill>
                  <a:latin typeface="Century Gothic" panose="020B0502020202020204" pitchFamily="34" charset="0"/>
                </a:rPr>
                <a:t>+</a:t>
              </a:r>
              <a:endParaRPr lang="en-GB" sz="2800" b="1" dirty="0">
                <a:solidFill>
                  <a:schemeClr val="bg1"/>
                </a:solidFill>
                <a:latin typeface="Century Gothic" panose="020B0502020202020204" pitchFamily="34" charset="0"/>
              </a:endParaRPr>
            </a:p>
          </p:txBody>
        </p:sp>
      </p:grpSp>
      <p:sp>
        <p:nvSpPr>
          <p:cNvPr id="105" name="TextBox 104">
            <a:extLst>
              <a:ext uri="{FF2B5EF4-FFF2-40B4-BE49-F238E27FC236}">
                <a16:creationId xmlns:a16="http://schemas.microsoft.com/office/drawing/2014/main" id="{DF89D3F4-B19F-4969-8700-54959639308D}"/>
              </a:ext>
            </a:extLst>
          </p:cNvPr>
          <p:cNvSpPr txBox="1"/>
          <p:nvPr userDrawn="1"/>
        </p:nvSpPr>
        <p:spPr>
          <a:xfrm>
            <a:off x="559048" y="5921995"/>
            <a:ext cx="1389221" cy="323165"/>
          </a:xfrm>
          <a:prstGeom prst="rect">
            <a:avLst/>
          </a:prstGeom>
          <a:noFill/>
          <a:ln>
            <a:noFill/>
          </a:ln>
        </p:spPr>
        <p:txBody>
          <a:bodyPr wrap="square" lIns="0" tIns="0" rIns="0" bIns="0" rtlCol="0">
            <a:spAutoFit/>
          </a:bodyPr>
          <a:lstStyle/>
          <a:p>
            <a:pPr algn="l"/>
            <a:r>
              <a:rPr lang="sk-SK" sz="1050" b="1" dirty="0">
                <a:solidFill>
                  <a:schemeClr val="tx1"/>
                </a:solidFill>
                <a:latin typeface="Century Gothic" panose="020B0502020202020204" pitchFamily="34" charset="0"/>
              </a:rPr>
              <a:t>DIGITAL</a:t>
            </a:r>
          </a:p>
          <a:p>
            <a:pPr algn="l"/>
            <a:r>
              <a:rPr lang="sk-SK" altLang="en-US" sz="1050" b="1" kern="1200" dirty="0">
                <a:solidFill>
                  <a:schemeClr val="tx1"/>
                </a:solidFill>
                <a:latin typeface="Century Gothic" panose="020B0502020202020204" pitchFamily="34" charset="0"/>
                <a:sym typeface="Wingdings" panose="05000000000000000000" pitchFamily="2" charset="2"/>
              </a:rPr>
              <a:t>TRANSFORMATION</a:t>
            </a:r>
          </a:p>
        </p:txBody>
      </p:sp>
      <p:cxnSp>
        <p:nvCxnSpPr>
          <p:cNvPr id="106" name="Straight Connector 105">
            <a:extLst>
              <a:ext uri="{FF2B5EF4-FFF2-40B4-BE49-F238E27FC236}">
                <a16:creationId xmlns:a16="http://schemas.microsoft.com/office/drawing/2014/main" id="{F560BF4C-BE22-40C2-BC16-8017322DB6DF}"/>
              </a:ext>
            </a:extLst>
          </p:cNvPr>
          <p:cNvCxnSpPr>
            <a:cxnSpLocks/>
          </p:cNvCxnSpPr>
          <p:nvPr userDrawn="1"/>
        </p:nvCxnSpPr>
        <p:spPr>
          <a:xfrm>
            <a:off x="559048" y="5866155"/>
            <a:ext cx="1389221"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7E97E5DF-E3D3-4B55-B37C-1E11FB417C4E}"/>
              </a:ext>
            </a:extLst>
          </p:cNvPr>
          <p:cNvGrpSpPr/>
          <p:nvPr userDrawn="1"/>
        </p:nvGrpSpPr>
        <p:grpSpPr>
          <a:xfrm>
            <a:off x="560383" y="5293369"/>
            <a:ext cx="472469" cy="459983"/>
            <a:chOff x="2827687" y="2375038"/>
            <a:chExt cx="496315" cy="483199"/>
          </a:xfrm>
        </p:grpSpPr>
        <p:sp>
          <p:nvSpPr>
            <p:cNvPr id="108" name="Freeform: Shape 107">
              <a:extLst>
                <a:ext uri="{FF2B5EF4-FFF2-40B4-BE49-F238E27FC236}">
                  <a16:creationId xmlns:a16="http://schemas.microsoft.com/office/drawing/2014/main" id="{3D5640B5-99EF-452E-AF49-2A5AB2D045D2}"/>
                </a:ext>
              </a:extLst>
            </p:cNvPr>
            <p:cNvSpPr/>
            <p:nvPr/>
          </p:nvSpPr>
          <p:spPr>
            <a:xfrm>
              <a:off x="3008517" y="2375038"/>
              <a:ext cx="130594" cy="483199"/>
            </a:xfrm>
            <a:custGeom>
              <a:avLst/>
              <a:gdLst>
                <a:gd name="connsiteX0" fmla="*/ 102108 w 95250"/>
                <a:gd name="connsiteY0" fmla="*/ 177070 h 352425"/>
                <a:gd name="connsiteX1" fmla="*/ 51054 w 95250"/>
                <a:gd name="connsiteY1" fmla="*/ 354140 h 352425"/>
                <a:gd name="connsiteX2" fmla="*/ 0 w 95250"/>
                <a:gd name="connsiteY2" fmla="*/ 177070 h 352425"/>
                <a:gd name="connsiteX3" fmla="*/ 51054 w 95250"/>
                <a:gd name="connsiteY3" fmla="*/ 0 h 352425"/>
                <a:gd name="connsiteX4" fmla="*/ 102108 w 95250"/>
                <a:gd name="connsiteY4" fmla="*/ 177070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352425">
                  <a:moveTo>
                    <a:pt x="102108" y="177070"/>
                  </a:moveTo>
                  <a:cubicBezTo>
                    <a:pt x="102108" y="274863"/>
                    <a:pt x="79250" y="354140"/>
                    <a:pt x="51054" y="354140"/>
                  </a:cubicBezTo>
                  <a:cubicBezTo>
                    <a:pt x="22858" y="354140"/>
                    <a:pt x="0" y="274863"/>
                    <a:pt x="0" y="177070"/>
                  </a:cubicBezTo>
                  <a:cubicBezTo>
                    <a:pt x="0" y="79277"/>
                    <a:pt x="22858" y="0"/>
                    <a:pt x="51054" y="0"/>
                  </a:cubicBezTo>
                  <a:cubicBezTo>
                    <a:pt x="79250" y="0"/>
                    <a:pt x="102108" y="79277"/>
                    <a:pt x="102108" y="177070"/>
                  </a:cubicBezTo>
                  <a:close/>
                </a:path>
              </a:pathLst>
            </a:custGeom>
            <a:noFill/>
            <a:ln w="12700" cap="flat">
              <a:solidFill>
                <a:srgbClr val="C00000"/>
              </a:solidFill>
              <a:prstDash val="solid"/>
              <a:miter/>
            </a:ln>
          </p:spPr>
          <p:txBody>
            <a:bodyPr rtlCol="0" anchor="ctr"/>
            <a:lstStyle/>
            <a:p>
              <a:endParaRPr lang="en-GB" sz="1400" b="1" dirty="0">
                <a:solidFill>
                  <a:schemeClr val="tx1"/>
                </a:solidFill>
              </a:endParaRPr>
            </a:p>
          </p:txBody>
        </p:sp>
        <p:sp>
          <p:nvSpPr>
            <p:cNvPr id="109" name="Freeform: Shape 108">
              <a:extLst>
                <a:ext uri="{FF2B5EF4-FFF2-40B4-BE49-F238E27FC236}">
                  <a16:creationId xmlns:a16="http://schemas.microsoft.com/office/drawing/2014/main" id="{656B30B8-A790-4F65-A141-2A041A96E151}"/>
                </a:ext>
              </a:extLst>
            </p:cNvPr>
            <p:cNvSpPr/>
            <p:nvPr/>
          </p:nvSpPr>
          <p:spPr>
            <a:xfrm>
              <a:off x="2827687" y="2458076"/>
              <a:ext cx="496258" cy="313426"/>
            </a:xfrm>
            <a:custGeom>
              <a:avLst/>
              <a:gdLst>
                <a:gd name="connsiteX0" fmla="*/ 202936 w 361950"/>
                <a:gd name="connsiteY0" fmla="*/ 69482 h 228600"/>
                <a:gd name="connsiteX1" fmla="*/ 345771 w 361950"/>
                <a:gd name="connsiteY1" fmla="*/ 185924 h 228600"/>
                <a:gd name="connsiteX2" fmla="*/ 162869 w 361950"/>
                <a:gd name="connsiteY2" fmla="*/ 163401 h 228600"/>
                <a:gd name="connsiteX3" fmla="*/ 20034 w 361950"/>
                <a:gd name="connsiteY3" fmla="*/ 46959 h 228600"/>
                <a:gd name="connsiteX4" fmla="*/ 202936 w 361950"/>
                <a:gd name="connsiteY4" fmla="*/ 69482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228600">
                  <a:moveTo>
                    <a:pt x="202936" y="69482"/>
                  </a:moveTo>
                  <a:cubicBezTo>
                    <a:pt x="292886" y="107856"/>
                    <a:pt x="356835" y="159989"/>
                    <a:pt x="345771" y="185924"/>
                  </a:cubicBezTo>
                  <a:cubicBezTo>
                    <a:pt x="334707" y="211859"/>
                    <a:pt x="252819" y="201775"/>
                    <a:pt x="162869" y="163401"/>
                  </a:cubicBezTo>
                  <a:cubicBezTo>
                    <a:pt x="72919" y="125027"/>
                    <a:pt x="8969" y="72895"/>
                    <a:pt x="20034" y="46959"/>
                  </a:cubicBezTo>
                  <a:cubicBezTo>
                    <a:pt x="31098" y="21024"/>
                    <a:pt x="112986" y="31108"/>
                    <a:pt x="202936" y="69482"/>
                  </a:cubicBezTo>
                  <a:close/>
                </a:path>
              </a:pathLst>
            </a:custGeom>
            <a:noFill/>
            <a:ln w="12700" cap="flat">
              <a:solidFill>
                <a:srgbClr val="C00000"/>
              </a:solidFill>
              <a:prstDash val="solid"/>
              <a:miter/>
            </a:ln>
          </p:spPr>
          <p:txBody>
            <a:bodyPr rtlCol="0" anchor="ctr"/>
            <a:lstStyle/>
            <a:p>
              <a:endParaRPr lang="en-GB" sz="1400" b="1" dirty="0">
                <a:solidFill>
                  <a:schemeClr val="tx1"/>
                </a:solidFill>
              </a:endParaRPr>
            </a:p>
          </p:txBody>
        </p:sp>
        <p:sp>
          <p:nvSpPr>
            <p:cNvPr id="110" name="Freeform: Shape 109">
              <a:extLst>
                <a:ext uri="{FF2B5EF4-FFF2-40B4-BE49-F238E27FC236}">
                  <a16:creationId xmlns:a16="http://schemas.microsoft.com/office/drawing/2014/main" id="{BF32DE55-E196-4BD5-AEA8-D84911AA6A10}"/>
                </a:ext>
              </a:extLst>
            </p:cNvPr>
            <p:cNvSpPr/>
            <p:nvPr/>
          </p:nvSpPr>
          <p:spPr>
            <a:xfrm>
              <a:off x="2827744" y="2458188"/>
              <a:ext cx="496258" cy="313426"/>
            </a:xfrm>
            <a:custGeom>
              <a:avLst/>
              <a:gdLst>
                <a:gd name="connsiteX0" fmla="*/ 345771 w 361950"/>
                <a:gd name="connsiteY0" fmla="*/ 46959 h 228600"/>
                <a:gd name="connsiteX1" fmla="*/ 202936 w 361950"/>
                <a:gd name="connsiteY1" fmla="*/ 163401 h 228600"/>
                <a:gd name="connsiteX2" fmla="*/ 20034 w 361950"/>
                <a:gd name="connsiteY2" fmla="*/ 185924 h 228600"/>
                <a:gd name="connsiteX3" fmla="*/ 162869 w 361950"/>
                <a:gd name="connsiteY3" fmla="*/ 69482 h 228600"/>
                <a:gd name="connsiteX4" fmla="*/ 345771 w 361950"/>
                <a:gd name="connsiteY4" fmla="*/ 46959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228600">
                  <a:moveTo>
                    <a:pt x="345771" y="46959"/>
                  </a:moveTo>
                  <a:cubicBezTo>
                    <a:pt x="356835" y="72894"/>
                    <a:pt x="292886" y="125027"/>
                    <a:pt x="202936" y="163401"/>
                  </a:cubicBezTo>
                  <a:cubicBezTo>
                    <a:pt x="112986" y="201775"/>
                    <a:pt x="31098" y="211859"/>
                    <a:pt x="20034" y="185924"/>
                  </a:cubicBezTo>
                  <a:cubicBezTo>
                    <a:pt x="8969" y="159989"/>
                    <a:pt x="72919" y="107856"/>
                    <a:pt x="162869" y="69482"/>
                  </a:cubicBezTo>
                  <a:cubicBezTo>
                    <a:pt x="252819" y="31108"/>
                    <a:pt x="334707" y="21025"/>
                    <a:pt x="345771" y="46959"/>
                  </a:cubicBezTo>
                  <a:close/>
                </a:path>
              </a:pathLst>
            </a:custGeom>
            <a:noFill/>
            <a:ln w="12700" cap="flat">
              <a:solidFill>
                <a:srgbClr val="C00000"/>
              </a:solidFill>
              <a:prstDash val="solid"/>
              <a:miter/>
            </a:ln>
          </p:spPr>
          <p:txBody>
            <a:bodyPr rtlCol="0" anchor="ctr"/>
            <a:lstStyle/>
            <a:p>
              <a:endParaRPr lang="en-GB" sz="1400" b="1" dirty="0">
                <a:solidFill>
                  <a:schemeClr val="tx1"/>
                </a:solidFill>
              </a:endParaRPr>
            </a:p>
          </p:txBody>
        </p:sp>
        <p:sp>
          <p:nvSpPr>
            <p:cNvPr id="111" name="Freeform: Shape 110">
              <a:extLst>
                <a:ext uri="{FF2B5EF4-FFF2-40B4-BE49-F238E27FC236}">
                  <a16:creationId xmlns:a16="http://schemas.microsoft.com/office/drawing/2014/main" id="{4BEDB6F5-9DFB-44FA-B086-0136A0D30359}"/>
                </a:ext>
              </a:extLst>
            </p:cNvPr>
            <p:cNvSpPr/>
            <p:nvPr/>
          </p:nvSpPr>
          <p:spPr>
            <a:xfrm>
              <a:off x="3047173" y="2586469"/>
              <a:ext cx="52238" cy="52238"/>
            </a:xfrm>
            <a:custGeom>
              <a:avLst/>
              <a:gdLst>
                <a:gd name="connsiteX0" fmla="*/ 45720 w 38100"/>
                <a:gd name="connsiteY0" fmla="*/ 22860 h 38100"/>
                <a:gd name="connsiteX1" fmla="*/ 22860 w 38100"/>
                <a:gd name="connsiteY1" fmla="*/ 45720 h 38100"/>
                <a:gd name="connsiteX2" fmla="*/ 0 w 38100"/>
                <a:gd name="connsiteY2" fmla="*/ 22860 h 38100"/>
                <a:gd name="connsiteX3" fmla="*/ 22860 w 38100"/>
                <a:gd name="connsiteY3" fmla="*/ 0 h 38100"/>
                <a:gd name="connsiteX4" fmla="*/ 45720 w 38100"/>
                <a:gd name="connsiteY4" fmla="*/ 2286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45720" y="22860"/>
                  </a:moveTo>
                  <a:cubicBezTo>
                    <a:pt x="45720" y="35485"/>
                    <a:pt x="35485" y="45720"/>
                    <a:pt x="22860" y="45720"/>
                  </a:cubicBezTo>
                  <a:cubicBezTo>
                    <a:pt x="10235" y="45720"/>
                    <a:pt x="0" y="35485"/>
                    <a:pt x="0" y="22860"/>
                  </a:cubicBezTo>
                  <a:cubicBezTo>
                    <a:pt x="0" y="10235"/>
                    <a:pt x="10235" y="0"/>
                    <a:pt x="22860" y="0"/>
                  </a:cubicBezTo>
                  <a:cubicBezTo>
                    <a:pt x="35485" y="0"/>
                    <a:pt x="45720" y="10235"/>
                    <a:pt x="45720" y="22860"/>
                  </a:cubicBezTo>
                  <a:close/>
                </a:path>
              </a:pathLst>
            </a:custGeom>
            <a:solidFill>
              <a:srgbClr val="C00000"/>
            </a:solidFill>
            <a:ln w="12700" cap="flat">
              <a:solidFill>
                <a:srgbClr val="C00000"/>
              </a:solidFill>
              <a:prstDash val="solid"/>
              <a:miter/>
            </a:ln>
          </p:spPr>
          <p:txBody>
            <a:bodyPr rtlCol="0" anchor="ctr"/>
            <a:lstStyle/>
            <a:p>
              <a:endParaRPr lang="en-GB" sz="1400" b="1" dirty="0">
                <a:solidFill>
                  <a:schemeClr val="tx1"/>
                </a:solidFill>
              </a:endParaRPr>
            </a:p>
          </p:txBody>
        </p:sp>
        <p:sp>
          <p:nvSpPr>
            <p:cNvPr id="112" name="Freeform: Shape 111">
              <a:extLst>
                <a:ext uri="{FF2B5EF4-FFF2-40B4-BE49-F238E27FC236}">
                  <a16:creationId xmlns:a16="http://schemas.microsoft.com/office/drawing/2014/main" id="{EAD7EADB-102D-4DE7-8CF0-22947A80ADA4}"/>
                </a:ext>
              </a:extLst>
            </p:cNvPr>
            <p:cNvSpPr/>
            <p:nvPr/>
          </p:nvSpPr>
          <p:spPr>
            <a:xfrm>
              <a:off x="2930421" y="2490484"/>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rgbClr val="C00000"/>
            </a:solidFill>
            <a:ln w="12700" cap="flat">
              <a:solidFill>
                <a:srgbClr val="C00000"/>
              </a:solidFill>
              <a:prstDash val="solid"/>
              <a:miter/>
            </a:ln>
          </p:spPr>
          <p:txBody>
            <a:bodyPr rtlCol="0" anchor="ctr"/>
            <a:lstStyle/>
            <a:p>
              <a:endParaRPr lang="en-GB" sz="1400" b="1" dirty="0">
                <a:solidFill>
                  <a:schemeClr val="tx1"/>
                </a:solidFill>
              </a:endParaRPr>
            </a:p>
          </p:txBody>
        </p:sp>
        <p:sp>
          <p:nvSpPr>
            <p:cNvPr id="113" name="Freeform: Shape 112">
              <a:extLst>
                <a:ext uri="{FF2B5EF4-FFF2-40B4-BE49-F238E27FC236}">
                  <a16:creationId xmlns:a16="http://schemas.microsoft.com/office/drawing/2014/main" id="{133E9ABC-E23B-4C4B-B8B9-DFF45D0E7E5C}"/>
                </a:ext>
              </a:extLst>
            </p:cNvPr>
            <p:cNvSpPr/>
            <p:nvPr/>
          </p:nvSpPr>
          <p:spPr>
            <a:xfrm>
              <a:off x="3250508" y="2570276"/>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rgbClr val="C00000"/>
            </a:solidFill>
            <a:ln w="12700" cap="flat">
              <a:solidFill>
                <a:srgbClr val="C00000"/>
              </a:solidFill>
              <a:prstDash val="solid"/>
              <a:miter/>
            </a:ln>
          </p:spPr>
          <p:txBody>
            <a:bodyPr rtlCol="0" anchor="ctr"/>
            <a:lstStyle/>
            <a:p>
              <a:endParaRPr lang="en-GB" sz="1400" b="1" dirty="0">
                <a:solidFill>
                  <a:schemeClr val="tx1"/>
                </a:solidFill>
              </a:endParaRPr>
            </a:p>
          </p:txBody>
        </p:sp>
        <p:sp>
          <p:nvSpPr>
            <p:cNvPr id="114" name="Freeform: Shape 113">
              <a:extLst>
                <a:ext uri="{FF2B5EF4-FFF2-40B4-BE49-F238E27FC236}">
                  <a16:creationId xmlns:a16="http://schemas.microsoft.com/office/drawing/2014/main" id="{E22AB3B5-9695-4D4A-BFDE-A798294B2483}"/>
                </a:ext>
              </a:extLst>
            </p:cNvPr>
            <p:cNvSpPr/>
            <p:nvPr/>
          </p:nvSpPr>
          <p:spPr>
            <a:xfrm>
              <a:off x="3102675" y="2800514"/>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rgbClr val="C00000"/>
            </a:solidFill>
            <a:ln w="12700" cap="flat">
              <a:solidFill>
                <a:srgbClr val="C00000"/>
              </a:solidFill>
              <a:prstDash val="solid"/>
              <a:miter/>
            </a:ln>
          </p:spPr>
          <p:txBody>
            <a:bodyPr rtlCol="0" anchor="ctr"/>
            <a:lstStyle/>
            <a:p>
              <a:endParaRPr lang="en-GB" sz="1400" b="1" dirty="0">
                <a:solidFill>
                  <a:schemeClr val="tx1"/>
                </a:solidFill>
              </a:endParaRPr>
            </a:p>
          </p:txBody>
        </p:sp>
      </p:grpSp>
      <p:sp>
        <p:nvSpPr>
          <p:cNvPr id="115" name="TextBox 114">
            <a:extLst>
              <a:ext uri="{FF2B5EF4-FFF2-40B4-BE49-F238E27FC236}">
                <a16:creationId xmlns:a16="http://schemas.microsoft.com/office/drawing/2014/main" id="{5A0E4A57-3DE5-4AFC-9C9F-8C10158C5F28}"/>
              </a:ext>
            </a:extLst>
          </p:cNvPr>
          <p:cNvSpPr txBox="1"/>
          <p:nvPr userDrawn="1"/>
        </p:nvSpPr>
        <p:spPr>
          <a:xfrm>
            <a:off x="2983743" y="5921995"/>
            <a:ext cx="1389221" cy="323165"/>
          </a:xfrm>
          <a:prstGeom prst="rect">
            <a:avLst/>
          </a:prstGeom>
          <a:noFill/>
          <a:ln>
            <a:noFill/>
          </a:ln>
        </p:spPr>
        <p:txBody>
          <a:bodyPr wrap="square" lIns="0" tIns="0" rIns="0" bIns="0" rtlCol="0">
            <a:spAutoFit/>
          </a:bodyPr>
          <a:lstStyle/>
          <a:p>
            <a:pPr algn="l"/>
            <a:r>
              <a:rPr lang="sk-SK" sz="1050" b="1" dirty="0">
                <a:solidFill>
                  <a:schemeClr val="tx1"/>
                </a:solidFill>
                <a:latin typeface="Century Gothic" panose="020B0502020202020204" pitchFamily="34" charset="0"/>
              </a:rPr>
              <a:t>INNOVATION </a:t>
            </a:r>
            <a:r>
              <a:rPr lang="sk-SK" altLang="en-US" sz="1050" b="1" kern="1200" dirty="0">
                <a:solidFill>
                  <a:schemeClr val="tx1"/>
                </a:solidFill>
                <a:latin typeface="Century Gothic" panose="020B0502020202020204" pitchFamily="34" charset="0"/>
                <a:sym typeface="Wingdings" panose="05000000000000000000" pitchFamily="2" charset="2"/>
              </a:rPr>
              <a:t>AND THOUGHT LEADERSHIP</a:t>
            </a:r>
          </a:p>
        </p:txBody>
      </p:sp>
      <p:cxnSp>
        <p:nvCxnSpPr>
          <p:cNvPr id="116" name="Straight Connector 115">
            <a:extLst>
              <a:ext uri="{FF2B5EF4-FFF2-40B4-BE49-F238E27FC236}">
                <a16:creationId xmlns:a16="http://schemas.microsoft.com/office/drawing/2014/main" id="{F2E24110-EE3D-461A-AAF6-51C3A5C4CAF4}"/>
              </a:ext>
            </a:extLst>
          </p:cNvPr>
          <p:cNvCxnSpPr>
            <a:cxnSpLocks/>
          </p:cNvCxnSpPr>
          <p:nvPr userDrawn="1"/>
        </p:nvCxnSpPr>
        <p:spPr>
          <a:xfrm>
            <a:off x="2983743" y="5866155"/>
            <a:ext cx="1389221"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2C6D0E3F-1E60-4F92-B2AC-81E22770C62B}"/>
              </a:ext>
            </a:extLst>
          </p:cNvPr>
          <p:cNvGrpSpPr/>
          <p:nvPr userDrawn="1"/>
        </p:nvGrpSpPr>
        <p:grpSpPr>
          <a:xfrm>
            <a:off x="3096992" y="5293867"/>
            <a:ext cx="248640" cy="459485"/>
            <a:chOff x="6265015" y="5709762"/>
            <a:chExt cx="261189" cy="482675"/>
          </a:xfrm>
        </p:grpSpPr>
        <p:sp>
          <p:nvSpPr>
            <p:cNvPr id="134" name="Freeform: Shape 133">
              <a:extLst>
                <a:ext uri="{FF2B5EF4-FFF2-40B4-BE49-F238E27FC236}">
                  <a16:creationId xmlns:a16="http://schemas.microsoft.com/office/drawing/2014/main" id="{5E601E43-4963-4281-B92C-FFE84ED854ED}"/>
                </a:ext>
              </a:extLst>
            </p:cNvPr>
            <p:cNvSpPr/>
            <p:nvPr/>
          </p:nvSpPr>
          <p:spPr>
            <a:xfrm>
              <a:off x="6265015" y="5709762"/>
              <a:ext cx="261189" cy="352604"/>
            </a:xfrm>
            <a:custGeom>
              <a:avLst/>
              <a:gdLst>
                <a:gd name="connsiteX0" fmla="*/ 192024 w 190500"/>
                <a:gd name="connsiteY0" fmla="*/ 95917 h 257175"/>
                <a:gd name="connsiteX1" fmla="*/ 188214 w 190500"/>
                <a:gd name="connsiteY1" fmla="*/ 122682 h 257175"/>
                <a:gd name="connsiteX2" fmla="*/ 187643 w 190500"/>
                <a:gd name="connsiteY2" fmla="*/ 124492 h 257175"/>
                <a:gd name="connsiteX3" fmla="*/ 180118 w 190500"/>
                <a:gd name="connsiteY3" fmla="*/ 142208 h 257175"/>
                <a:gd name="connsiteX4" fmla="*/ 144780 w 190500"/>
                <a:gd name="connsiteY4" fmla="*/ 261747 h 257175"/>
                <a:gd name="connsiteX5" fmla="*/ 47339 w 190500"/>
                <a:gd name="connsiteY5" fmla="*/ 261747 h 257175"/>
                <a:gd name="connsiteX6" fmla="*/ 12192 w 190500"/>
                <a:gd name="connsiteY6" fmla="*/ 142780 h 257175"/>
                <a:gd name="connsiteX7" fmla="*/ 4191 w 190500"/>
                <a:gd name="connsiteY7" fmla="*/ 123825 h 257175"/>
                <a:gd name="connsiteX8" fmla="*/ 3810 w 190500"/>
                <a:gd name="connsiteY8" fmla="*/ 122777 h 257175"/>
                <a:gd name="connsiteX9" fmla="*/ 0 w 190500"/>
                <a:gd name="connsiteY9" fmla="*/ 96012 h 257175"/>
                <a:gd name="connsiteX10" fmla="*/ 96012 w 190500"/>
                <a:gd name="connsiteY10" fmla="*/ 0 h 257175"/>
                <a:gd name="connsiteX11" fmla="*/ 192024 w 190500"/>
                <a:gd name="connsiteY11" fmla="*/ 95917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257175">
                  <a:moveTo>
                    <a:pt x="192024" y="95917"/>
                  </a:moveTo>
                  <a:cubicBezTo>
                    <a:pt x="192024" y="105251"/>
                    <a:pt x="190691" y="114205"/>
                    <a:pt x="188214" y="122682"/>
                  </a:cubicBezTo>
                  <a:cubicBezTo>
                    <a:pt x="188024" y="123254"/>
                    <a:pt x="187833" y="123921"/>
                    <a:pt x="187643" y="124492"/>
                  </a:cubicBezTo>
                  <a:cubicBezTo>
                    <a:pt x="187643" y="124492"/>
                    <a:pt x="182594" y="136017"/>
                    <a:pt x="180118" y="142208"/>
                  </a:cubicBezTo>
                  <a:cubicBezTo>
                    <a:pt x="159734" y="193834"/>
                    <a:pt x="144780" y="261747"/>
                    <a:pt x="144780" y="261747"/>
                  </a:cubicBezTo>
                  <a:lnTo>
                    <a:pt x="47339" y="261747"/>
                  </a:lnTo>
                  <a:cubicBezTo>
                    <a:pt x="47339" y="261747"/>
                    <a:pt x="32480" y="194310"/>
                    <a:pt x="12192" y="142780"/>
                  </a:cubicBezTo>
                  <a:cubicBezTo>
                    <a:pt x="9525" y="136112"/>
                    <a:pt x="6858" y="129731"/>
                    <a:pt x="4191" y="123825"/>
                  </a:cubicBezTo>
                  <a:cubicBezTo>
                    <a:pt x="4001" y="123539"/>
                    <a:pt x="3905" y="123158"/>
                    <a:pt x="3810" y="122777"/>
                  </a:cubicBezTo>
                  <a:cubicBezTo>
                    <a:pt x="1334" y="114300"/>
                    <a:pt x="0" y="105347"/>
                    <a:pt x="0" y="96012"/>
                  </a:cubicBezTo>
                  <a:cubicBezTo>
                    <a:pt x="0" y="42958"/>
                    <a:pt x="43053" y="0"/>
                    <a:pt x="96012" y="0"/>
                  </a:cubicBezTo>
                  <a:cubicBezTo>
                    <a:pt x="149066" y="-95"/>
                    <a:pt x="192024" y="42863"/>
                    <a:pt x="192024" y="95917"/>
                  </a:cubicBezTo>
                  <a:close/>
                </a:path>
              </a:pathLst>
            </a:custGeom>
            <a:noFill/>
            <a:ln w="12700" cap="flat">
              <a:solidFill>
                <a:srgbClr val="C00000"/>
              </a:solidFill>
              <a:prstDash val="solid"/>
              <a:round/>
            </a:ln>
          </p:spPr>
          <p:txBody>
            <a:bodyPr rtlCol="0" anchor="ctr"/>
            <a:lstStyle/>
            <a:p>
              <a:endParaRPr lang="en-GB" sz="1400" b="1" dirty="0">
                <a:solidFill>
                  <a:schemeClr val="tx1"/>
                </a:solidFill>
              </a:endParaRPr>
            </a:p>
          </p:txBody>
        </p:sp>
        <p:sp>
          <p:nvSpPr>
            <p:cNvPr id="135" name="Freeform: Shape 134">
              <a:extLst>
                <a:ext uri="{FF2B5EF4-FFF2-40B4-BE49-F238E27FC236}">
                  <a16:creationId xmlns:a16="http://schemas.microsoft.com/office/drawing/2014/main" id="{B96E3853-C661-4C3D-B8EB-4C0187E0EA93}"/>
                </a:ext>
              </a:extLst>
            </p:cNvPr>
            <p:cNvSpPr/>
            <p:nvPr/>
          </p:nvSpPr>
          <p:spPr>
            <a:xfrm>
              <a:off x="6329920" y="6102851"/>
              <a:ext cx="130594" cy="13059"/>
            </a:xfrm>
            <a:custGeom>
              <a:avLst/>
              <a:gdLst>
                <a:gd name="connsiteX0" fmla="*/ 0 w 95250"/>
                <a:gd name="connsiteY0" fmla="*/ 0 h 0"/>
                <a:gd name="connsiteX1" fmla="*/ 97536 w 95250"/>
                <a:gd name="connsiteY1" fmla="*/ 0 h 0"/>
              </a:gdLst>
              <a:ahLst/>
              <a:cxnLst>
                <a:cxn ang="0">
                  <a:pos x="connsiteX0" y="connsiteY0"/>
                </a:cxn>
                <a:cxn ang="0">
                  <a:pos x="connsiteX1" y="connsiteY1"/>
                </a:cxn>
              </a:cxnLst>
              <a:rect l="l" t="t" r="r" b="b"/>
              <a:pathLst>
                <a:path w="95250">
                  <a:moveTo>
                    <a:pt x="0" y="0"/>
                  </a:moveTo>
                  <a:lnTo>
                    <a:pt x="97536" y="0"/>
                  </a:lnTo>
                </a:path>
              </a:pathLst>
            </a:custGeom>
            <a:ln w="12700" cap="rnd">
              <a:solidFill>
                <a:srgbClr val="C00000"/>
              </a:solidFill>
              <a:prstDash val="solid"/>
              <a:round/>
            </a:ln>
          </p:spPr>
          <p:txBody>
            <a:bodyPr rtlCol="0" anchor="ctr"/>
            <a:lstStyle/>
            <a:p>
              <a:endParaRPr lang="en-GB" sz="1400" b="1" dirty="0">
                <a:solidFill>
                  <a:schemeClr val="tx1"/>
                </a:solidFill>
              </a:endParaRPr>
            </a:p>
          </p:txBody>
        </p:sp>
        <p:sp>
          <p:nvSpPr>
            <p:cNvPr id="137" name="Freeform: Shape 136">
              <a:extLst>
                <a:ext uri="{FF2B5EF4-FFF2-40B4-BE49-F238E27FC236}">
                  <a16:creationId xmlns:a16="http://schemas.microsoft.com/office/drawing/2014/main" id="{F16154B4-DB7F-4FFF-9BD4-E1FB03CA7407}"/>
                </a:ext>
              </a:extLst>
            </p:cNvPr>
            <p:cNvSpPr/>
            <p:nvPr/>
          </p:nvSpPr>
          <p:spPr>
            <a:xfrm>
              <a:off x="6329790" y="6141115"/>
              <a:ext cx="130594" cy="13059"/>
            </a:xfrm>
            <a:custGeom>
              <a:avLst/>
              <a:gdLst>
                <a:gd name="connsiteX0" fmla="*/ 0 w 95250"/>
                <a:gd name="connsiteY0" fmla="*/ 0 h 0"/>
                <a:gd name="connsiteX1" fmla="*/ 97536 w 95250"/>
                <a:gd name="connsiteY1" fmla="*/ 0 h 0"/>
              </a:gdLst>
              <a:ahLst/>
              <a:cxnLst>
                <a:cxn ang="0">
                  <a:pos x="connsiteX0" y="connsiteY0"/>
                </a:cxn>
                <a:cxn ang="0">
                  <a:pos x="connsiteX1" y="connsiteY1"/>
                </a:cxn>
              </a:cxnLst>
              <a:rect l="l" t="t" r="r" b="b"/>
              <a:pathLst>
                <a:path w="95250">
                  <a:moveTo>
                    <a:pt x="0" y="0"/>
                  </a:moveTo>
                  <a:lnTo>
                    <a:pt x="97536" y="0"/>
                  </a:lnTo>
                </a:path>
              </a:pathLst>
            </a:custGeom>
            <a:ln w="12700" cap="rnd">
              <a:solidFill>
                <a:srgbClr val="C00000"/>
              </a:solidFill>
              <a:prstDash val="solid"/>
              <a:round/>
            </a:ln>
          </p:spPr>
          <p:txBody>
            <a:bodyPr rtlCol="0" anchor="ctr"/>
            <a:lstStyle/>
            <a:p>
              <a:endParaRPr lang="en-GB" sz="1400" b="1" dirty="0">
                <a:solidFill>
                  <a:schemeClr val="tx1"/>
                </a:solidFill>
              </a:endParaRPr>
            </a:p>
          </p:txBody>
        </p:sp>
        <p:sp>
          <p:nvSpPr>
            <p:cNvPr id="138" name="Freeform: Shape 137">
              <a:extLst>
                <a:ext uri="{FF2B5EF4-FFF2-40B4-BE49-F238E27FC236}">
                  <a16:creationId xmlns:a16="http://schemas.microsoft.com/office/drawing/2014/main" id="{6A5AAC20-292A-4CC2-99BE-A68587A6D5E1}"/>
                </a:ext>
              </a:extLst>
            </p:cNvPr>
            <p:cNvSpPr/>
            <p:nvPr/>
          </p:nvSpPr>
          <p:spPr>
            <a:xfrm>
              <a:off x="6367139" y="6179378"/>
              <a:ext cx="52238" cy="13059"/>
            </a:xfrm>
            <a:custGeom>
              <a:avLst/>
              <a:gdLst>
                <a:gd name="connsiteX0" fmla="*/ 0 w 38100"/>
                <a:gd name="connsiteY0" fmla="*/ 0 h 0"/>
                <a:gd name="connsiteX1" fmla="*/ 42958 w 38100"/>
                <a:gd name="connsiteY1" fmla="*/ 0 h 0"/>
              </a:gdLst>
              <a:ahLst/>
              <a:cxnLst>
                <a:cxn ang="0">
                  <a:pos x="connsiteX0" y="connsiteY0"/>
                </a:cxn>
                <a:cxn ang="0">
                  <a:pos x="connsiteX1" y="connsiteY1"/>
                </a:cxn>
              </a:cxnLst>
              <a:rect l="l" t="t" r="r" b="b"/>
              <a:pathLst>
                <a:path w="38100">
                  <a:moveTo>
                    <a:pt x="0" y="0"/>
                  </a:moveTo>
                  <a:lnTo>
                    <a:pt x="42958" y="0"/>
                  </a:lnTo>
                </a:path>
              </a:pathLst>
            </a:custGeom>
            <a:ln w="12700" cap="rnd">
              <a:solidFill>
                <a:srgbClr val="C00000"/>
              </a:solidFill>
              <a:prstDash val="solid"/>
              <a:round/>
            </a:ln>
          </p:spPr>
          <p:txBody>
            <a:bodyPr rtlCol="0" anchor="ctr"/>
            <a:lstStyle/>
            <a:p>
              <a:endParaRPr lang="en-GB" sz="1400" b="1" dirty="0">
                <a:solidFill>
                  <a:schemeClr val="tx1"/>
                </a:solidFill>
              </a:endParaRPr>
            </a:p>
          </p:txBody>
        </p:sp>
      </p:grpSp>
      <p:sp>
        <p:nvSpPr>
          <p:cNvPr id="139" name="TextBox 138">
            <a:extLst>
              <a:ext uri="{FF2B5EF4-FFF2-40B4-BE49-F238E27FC236}">
                <a16:creationId xmlns:a16="http://schemas.microsoft.com/office/drawing/2014/main" id="{1E101A61-4A65-4D09-9C84-0B2354294CBF}"/>
              </a:ext>
            </a:extLst>
          </p:cNvPr>
          <p:cNvSpPr txBox="1"/>
          <p:nvPr userDrawn="1"/>
        </p:nvSpPr>
        <p:spPr>
          <a:xfrm>
            <a:off x="5408438" y="5921995"/>
            <a:ext cx="1389221" cy="323165"/>
          </a:xfrm>
          <a:prstGeom prst="rect">
            <a:avLst/>
          </a:prstGeom>
          <a:noFill/>
          <a:ln>
            <a:noFill/>
          </a:ln>
        </p:spPr>
        <p:txBody>
          <a:bodyPr wrap="square" lIns="0" tIns="0" rIns="0" bIns="0" rtlCol="0">
            <a:spAutoFit/>
          </a:bodyPr>
          <a:lstStyle/>
          <a:p>
            <a:pPr algn="l"/>
            <a:r>
              <a:rPr lang="sk-SK" sz="1050" b="1" dirty="0">
                <a:solidFill>
                  <a:schemeClr val="tx1"/>
                </a:solidFill>
                <a:latin typeface="Century Gothic" panose="020B0502020202020204" pitchFamily="34" charset="0"/>
              </a:rPr>
              <a:t>EXECUTION</a:t>
            </a:r>
          </a:p>
          <a:p>
            <a:pPr algn="l"/>
            <a:r>
              <a:rPr lang="sk-SK" altLang="en-US" sz="1050" b="1" kern="1200" dirty="0">
                <a:solidFill>
                  <a:schemeClr val="tx1"/>
                </a:solidFill>
                <a:latin typeface="Century Gothic" panose="020B0502020202020204" pitchFamily="34" charset="0"/>
                <a:sym typeface="Wingdings" panose="05000000000000000000" pitchFamily="2" charset="2"/>
              </a:rPr>
              <a:t>EXCELLENCE</a:t>
            </a:r>
          </a:p>
        </p:txBody>
      </p:sp>
      <p:cxnSp>
        <p:nvCxnSpPr>
          <p:cNvPr id="140" name="Straight Connector 139">
            <a:extLst>
              <a:ext uri="{FF2B5EF4-FFF2-40B4-BE49-F238E27FC236}">
                <a16:creationId xmlns:a16="http://schemas.microsoft.com/office/drawing/2014/main" id="{7425658E-8321-4145-96A3-EA5156942F3B}"/>
              </a:ext>
            </a:extLst>
          </p:cNvPr>
          <p:cNvCxnSpPr>
            <a:cxnSpLocks/>
          </p:cNvCxnSpPr>
          <p:nvPr userDrawn="1"/>
        </p:nvCxnSpPr>
        <p:spPr>
          <a:xfrm>
            <a:off x="5408438" y="5866155"/>
            <a:ext cx="1389221"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Group 140">
            <a:extLst>
              <a:ext uri="{FF2B5EF4-FFF2-40B4-BE49-F238E27FC236}">
                <a16:creationId xmlns:a16="http://schemas.microsoft.com/office/drawing/2014/main" id="{D55B8996-E0B8-4C62-AE5F-DFB770548E15}"/>
              </a:ext>
            </a:extLst>
          </p:cNvPr>
          <p:cNvGrpSpPr/>
          <p:nvPr userDrawn="1"/>
        </p:nvGrpSpPr>
        <p:grpSpPr>
          <a:xfrm>
            <a:off x="5436203" y="5337357"/>
            <a:ext cx="419609" cy="415995"/>
            <a:chOff x="6443026" y="2417970"/>
            <a:chExt cx="440787" cy="436990"/>
          </a:xfrm>
        </p:grpSpPr>
        <p:sp>
          <p:nvSpPr>
            <p:cNvPr id="142" name="Freeform: Shape 141">
              <a:extLst>
                <a:ext uri="{FF2B5EF4-FFF2-40B4-BE49-F238E27FC236}">
                  <a16:creationId xmlns:a16="http://schemas.microsoft.com/office/drawing/2014/main" id="{46A29C76-FB4E-4492-A39E-34FCCFFCCA7B}"/>
                </a:ext>
              </a:extLst>
            </p:cNvPr>
            <p:cNvSpPr/>
            <p:nvPr/>
          </p:nvSpPr>
          <p:spPr>
            <a:xfrm>
              <a:off x="6443026" y="2417970"/>
              <a:ext cx="65476" cy="65476"/>
            </a:xfrm>
            <a:custGeom>
              <a:avLst/>
              <a:gdLst>
                <a:gd name="connsiteX0" fmla="*/ 0 w 65476"/>
                <a:gd name="connsiteY0" fmla="*/ 70715 h 65476"/>
                <a:gd name="connsiteX1" fmla="*/ 0 w 65476"/>
                <a:gd name="connsiteY1" fmla="*/ 0 h 65476"/>
                <a:gd name="connsiteX2" fmla="*/ 68226 w 65476"/>
                <a:gd name="connsiteY2" fmla="*/ 0 h 65476"/>
              </a:gdLst>
              <a:ahLst/>
              <a:cxnLst>
                <a:cxn ang="0">
                  <a:pos x="connsiteX0" y="connsiteY0"/>
                </a:cxn>
                <a:cxn ang="0">
                  <a:pos x="connsiteX1" y="connsiteY1"/>
                </a:cxn>
                <a:cxn ang="0">
                  <a:pos x="connsiteX2" y="connsiteY2"/>
                </a:cxn>
              </a:cxnLst>
              <a:rect l="l" t="t" r="r" b="b"/>
              <a:pathLst>
                <a:path w="65476" h="65476">
                  <a:moveTo>
                    <a:pt x="0" y="70715"/>
                  </a:moveTo>
                  <a:lnTo>
                    <a:pt x="0" y="0"/>
                  </a:lnTo>
                  <a:lnTo>
                    <a:pt x="68226" y="0"/>
                  </a:lnTo>
                </a:path>
              </a:pathLst>
            </a:custGeom>
            <a:noFill/>
            <a:ln w="12700" cap="flat">
              <a:solidFill>
                <a:srgbClr val="C00000"/>
              </a:solidFill>
              <a:prstDash val="solid"/>
              <a:round/>
            </a:ln>
          </p:spPr>
          <p:txBody>
            <a:bodyPr rtlCol="0" anchor="ctr"/>
            <a:lstStyle/>
            <a:p>
              <a:endParaRPr lang="en-GB" sz="1400" b="1" dirty="0">
                <a:solidFill>
                  <a:schemeClr val="tx1"/>
                </a:solidFill>
              </a:endParaRPr>
            </a:p>
          </p:txBody>
        </p:sp>
        <p:sp>
          <p:nvSpPr>
            <p:cNvPr id="143" name="Freeform: Shape 142">
              <a:extLst>
                <a:ext uri="{FF2B5EF4-FFF2-40B4-BE49-F238E27FC236}">
                  <a16:creationId xmlns:a16="http://schemas.microsoft.com/office/drawing/2014/main" id="{19A1706B-B7D2-4C04-B0E8-6285AC5C83DB}"/>
                </a:ext>
              </a:extLst>
            </p:cNvPr>
            <p:cNvSpPr/>
            <p:nvPr/>
          </p:nvSpPr>
          <p:spPr>
            <a:xfrm>
              <a:off x="6815849" y="2417970"/>
              <a:ext cx="65476" cy="65476"/>
            </a:xfrm>
            <a:custGeom>
              <a:avLst/>
              <a:gdLst>
                <a:gd name="connsiteX0" fmla="*/ 0 w 65476"/>
                <a:gd name="connsiteY0" fmla="*/ 0 h 65476"/>
                <a:gd name="connsiteX1" fmla="*/ 70846 w 65476"/>
                <a:gd name="connsiteY1" fmla="*/ 0 h 65476"/>
                <a:gd name="connsiteX2" fmla="*/ 70846 w 65476"/>
                <a:gd name="connsiteY2" fmla="*/ 68226 h 65476"/>
              </a:gdLst>
              <a:ahLst/>
              <a:cxnLst>
                <a:cxn ang="0">
                  <a:pos x="connsiteX0" y="connsiteY0"/>
                </a:cxn>
                <a:cxn ang="0">
                  <a:pos x="connsiteX1" y="connsiteY1"/>
                </a:cxn>
                <a:cxn ang="0">
                  <a:pos x="connsiteX2" y="connsiteY2"/>
                </a:cxn>
              </a:cxnLst>
              <a:rect l="l" t="t" r="r" b="b"/>
              <a:pathLst>
                <a:path w="65476" h="65476">
                  <a:moveTo>
                    <a:pt x="0" y="0"/>
                  </a:moveTo>
                  <a:lnTo>
                    <a:pt x="70846" y="0"/>
                  </a:lnTo>
                  <a:lnTo>
                    <a:pt x="70846" y="68226"/>
                  </a:lnTo>
                </a:path>
              </a:pathLst>
            </a:custGeom>
            <a:noFill/>
            <a:ln w="12700" cap="flat">
              <a:solidFill>
                <a:srgbClr val="C00000"/>
              </a:solidFill>
              <a:prstDash val="solid"/>
              <a:round/>
            </a:ln>
          </p:spPr>
          <p:txBody>
            <a:bodyPr rtlCol="0" anchor="ctr"/>
            <a:lstStyle/>
            <a:p>
              <a:endParaRPr lang="en-GB" sz="1400" b="1" dirty="0">
                <a:solidFill>
                  <a:schemeClr val="tx1"/>
                </a:solidFill>
              </a:endParaRPr>
            </a:p>
          </p:txBody>
        </p:sp>
        <p:sp>
          <p:nvSpPr>
            <p:cNvPr id="144" name="Freeform: Shape 143">
              <a:extLst>
                <a:ext uri="{FF2B5EF4-FFF2-40B4-BE49-F238E27FC236}">
                  <a16:creationId xmlns:a16="http://schemas.microsoft.com/office/drawing/2014/main" id="{A066030C-B5BE-4669-9376-08175DF9BE4E}"/>
                </a:ext>
              </a:extLst>
            </p:cNvPr>
            <p:cNvSpPr/>
            <p:nvPr/>
          </p:nvSpPr>
          <p:spPr>
            <a:xfrm>
              <a:off x="6818337" y="2786996"/>
              <a:ext cx="65476" cy="65476"/>
            </a:xfrm>
            <a:custGeom>
              <a:avLst/>
              <a:gdLst>
                <a:gd name="connsiteX0" fmla="*/ 68357 w 65476"/>
                <a:gd name="connsiteY0" fmla="*/ 0 h 65476"/>
                <a:gd name="connsiteX1" fmla="*/ 68357 w 65476"/>
                <a:gd name="connsiteY1" fmla="*/ 70715 h 65476"/>
                <a:gd name="connsiteX2" fmla="*/ 0 w 65476"/>
                <a:gd name="connsiteY2" fmla="*/ 70715 h 65476"/>
              </a:gdLst>
              <a:ahLst/>
              <a:cxnLst>
                <a:cxn ang="0">
                  <a:pos x="connsiteX0" y="connsiteY0"/>
                </a:cxn>
                <a:cxn ang="0">
                  <a:pos x="connsiteX1" y="connsiteY1"/>
                </a:cxn>
                <a:cxn ang="0">
                  <a:pos x="connsiteX2" y="connsiteY2"/>
                </a:cxn>
              </a:cxnLst>
              <a:rect l="l" t="t" r="r" b="b"/>
              <a:pathLst>
                <a:path w="65476" h="65476">
                  <a:moveTo>
                    <a:pt x="68357" y="0"/>
                  </a:moveTo>
                  <a:lnTo>
                    <a:pt x="68357" y="70715"/>
                  </a:lnTo>
                  <a:lnTo>
                    <a:pt x="0" y="70715"/>
                  </a:lnTo>
                </a:path>
              </a:pathLst>
            </a:custGeom>
            <a:noFill/>
            <a:ln w="12700" cap="flat">
              <a:solidFill>
                <a:srgbClr val="C00000"/>
              </a:solidFill>
              <a:prstDash val="solid"/>
              <a:round/>
            </a:ln>
          </p:spPr>
          <p:txBody>
            <a:bodyPr rtlCol="0" anchor="ctr"/>
            <a:lstStyle/>
            <a:p>
              <a:endParaRPr lang="en-GB" sz="1400" b="1" dirty="0">
                <a:solidFill>
                  <a:schemeClr val="tx1"/>
                </a:solidFill>
              </a:endParaRPr>
            </a:p>
          </p:txBody>
        </p:sp>
        <p:sp>
          <p:nvSpPr>
            <p:cNvPr id="145" name="Freeform: Shape 144">
              <a:extLst>
                <a:ext uri="{FF2B5EF4-FFF2-40B4-BE49-F238E27FC236}">
                  <a16:creationId xmlns:a16="http://schemas.microsoft.com/office/drawing/2014/main" id="{F9F704FF-F519-4224-8B0F-4EB032D15DE7}"/>
                </a:ext>
              </a:extLst>
            </p:cNvPr>
            <p:cNvSpPr/>
            <p:nvPr/>
          </p:nvSpPr>
          <p:spPr>
            <a:xfrm>
              <a:off x="6443026" y="2789484"/>
              <a:ext cx="65476" cy="65476"/>
            </a:xfrm>
            <a:custGeom>
              <a:avLst/>
              <a:gdLst>
                <a:gd name="connsiteX0" fmla="*/ 70846 w 65476"/>
                <a:gd name="connsiteY0" fmla="*/ 68226 h 65476"/>
                <a:gd name="connsiteX1" fmla="*/ 0 w 65476"/>
                <a:gd name="connsiteY1" fmla="*/ 68226 h 65476"/>
                <a:gd name="connsiteX2" fmla="*/ 0 w 65476"/>
                <a:gd name="connsiteY2" fmla="*/ 0 h 65476"/>
              </a:gdLst>
              <a:ahLst/>
              <a:cxnLst>
                <a:cxn ang="0">
                  <a:pos x="connsiteX0" y="connsiteY0"/>
                </a:cxn>
                <a:cxn ang="0">
                  <a:pos x="connsiteX1" y="connsiteY1"/>
                </a:cxn>
                <a:cxn ang="0">
                  <a:pos x="connsiteX2" y="connsiteY2"/>
                </a:cxn>
              </a:cxnLst>
              <a:rect l="l" t="t" r="r" b="b"/>
              <a:pathLst>
                <a:path w="65476" h="65476">
                  <a:moveTo>
                    <a:pt x="70846" y="68226"/>
                  </a:moveTo>
                  <a:lnTo>
                    <a:pt x="0" y="68226"/>
                  </a:lnTo>
                  <a:lnTo>
                    <a:pt x="0" y="0"/>
                  </a:lnTo>
                </a:path>
              </a:pathLst>
            </a:custGeom>
            <a:noFill/>
            <a:ln w="12700" cap="flat">
              <a:solidFill>
                <a:srgbClr val="C00000"/>
              </a:solidFill>
              <a:prstDash val="solid"/>
              <a:round/>
            </a:ln>
          </p:spPr>
          <p:txBody>
            <a:bodyPr rtlCol="0" anchor="ctr"/>
            <a:lstStyle/>
            <a:p>
              <a:endParaRPr lang="en-GB" sz="1400" b="1" dirty="0">
                <a:solidFill>
                  <a:schemeClr val="tx1"/>
                </a:solidFill>
              </a:endParaRPr>
            </a:p>
          </p:txBody>
        </p:sp>
        <p:sp>
          <p:nvSpPr>
            <p:cNvPr id="146" name="Freeform: Shape 145">
              <a:extLst>
                <a:ext uri="{FF2B5EF4-FFF2-40B4-BE49-F238E27FC236}">
                  <a16:creationId xmlns:a16="http://schemas.microsoft.com/office/drawing/2014/main" id="{58217CFB-C212-463F-8E90-581B1C75BD4E}"/>
                </a:ext>
              </a:extLst>
            </p:cNvPr>
            <p:cNvSpPr/>
            <p:nvPr/>
          </p:nvSpPr>
          <p:spPr>
            <a:xfrm>
              <a:off x="6554205" y="2635352"/>
              <a:ext cx="209525" cy="13095"/>
            </a:xfrm>
            <a:custGeom>
              <a:avLst/>
              <a:gdLst>
                <a:gd name="connsiteX0" fmla="*/ 0 w 209524"/>
                <a:gd name="connsiteY0" fmla="*/ 0 h 0"/>
                <a:gd name="connsiteX1" fmla="*/ 222489 w 209524"/>
                <a:gd name="connsiteY1" fmla="*/ 0 h 0"/>
              </a:gdLst>
              <a:ahLst/>
              <a:cxnLst>
                <a:cxn ang="0">
                  <a:pos x="connsiteX0" y="connsiteY0"/>
                </a:cxn>
                <a:cxn ang="0">
                  <a:pos x="connsiteX1" y="connsiteY1"/>
                </a:cxn>
              </a:cxnLst>
              <a:rect l="l" t="t" r="r" b="b"/>
              <a:pathLst>
                <a:path w="209524">
                  <a:moveTo>
                    <a:pt x="0" y="0"/>
                  </a:moveTo>
                  <a:lnTo>
                    <a:pt x="222489" y="0"/>
                  </a:lnTo>
                </a:path>
              </a:pathLst>
            </a:custGeom>
            <a:ln w="12700" cap="flat">
              <a:solidFill>
                <a:srgbClr val="C00000"/>
              </a:solidFill>
              <a:prstDash val="solid"/>
              <a:round/>
            </a:ln>
          </p:spPr>
          <p:txBody>
            <a:bodyPr rtlCol="0" anchor="ctr"/>
            <a:lstStyle/>
            <a:p>
              <a:endParaRPr lang="en-GB" sz="1400" b="1" dirty="0">
                <a:solidFill>
                  <a:schemeClr val="tx1"/>
                </a:solidFill>
              </a:endParaRPr>
            </a:p>
          </p:txBody>
        </p:sp>
        <p:sp>
          <p:nvSpPr>
            <p:cNvPr id="147" name="Freeform: Shape 146">
              <a:extLst>
                <a:ext uri="{FF2B5EF4-FFF2-40B4-BE49-F238E27FC236}">
                  <a16:creationId xmlns:a16="http://schemas.microsoft.com/office/drawing/2014/main" id="{AB0C0BCA-628D-4526-BE39-0D6F89A9DC5A}"/>
                </a:ext>
              </a:extLst>
            </p:cNvPr>
            <p:cNvSpPr/>
            <p:nvPr/>
          </p:nvSpPr>
          <p:spPr>
            <a:xfrm>
              <a:off x="6665515" y="2524173"/>
              <a:ext cx="13095" cy="209525"/>
            </a:xfrm>
            <a:custGeom>
              <a:avLst/>
              <a:gdLst>
                <a:gd name="connsiteX0" fmla="*/ 0 w 0"/>
                <a:gd name="connsiteY0" fmla="*/ 222358 h 209524"/>
                <a:gd name="connsiteX1" fmla="*/ 0 w 0"/>
                <a:gd name="connsiteY1" fmla="*/ 0 h 209524"/>
              </a:gdLst>
              <a:ahLst/>
              <a:cxnLst>
                <a:cxn ang="0">
                  <a:pos x="connsiteX0" y="connsiteY0"/>
                </a:cxn>
                <a:cxn ang="0">
                  <a:pos x="connsiteX1" y="connsiteY1"/>
                </a:cxn>
              </a:cxnLst>
              <a:rect l="l" t="t" r="r" b="b"/>
              <a:pathLst>
                <a:path h="209524">
                  <a:moveTo>
                    <a:pt x="0" y="222358"/>
                  </a:moveTo>
                  <a:lnTo>
                    <a:pt x="0" y="0"/>
                  </a:lnTo>
                </a:path>
              </a:pathLst>
            </a:custGeom>
            <a:ln w="12700" cap="flat">
              <a:solidFill>
                <a:srgbClr val="C00000"/>
              </a:solidFill>
              <a:prstDash val="solid"/>
              <a:round/>
            </a:ln>
          </p:spPr>
          <p:txBody>
            <a:bodyPr rtlCol="0" anchor="ctr"/>
            <a:lstStyle/>
            <a:p>
              <a:endParaRPr lang="en-GB" sz="1400" b="1" dirty="0">
                <a:solidFill>
                  <a:schemeClr val="tx1"/>
                </a:solidFill>
              </a:endParaRPr>
            </a:p>
          </p:txBody>
        </p:sp>
      </p:grpSp>
      <p:sp>
        <p:nvSpPr>
          <p:cNvPr id="148" name="TextBox 147">
            <a:extLst>
              <a:ext uri="{FF2B5EF4-FFF2-40B4-BE49-F238E27FC236}">
                <a16:creationId xmlns:a16="http://schemas.microsoft.com/office/drawing/2014/main" id="{2F47A025-D54A-4731-88C5-814E6ACB34D8}"/>
              </a:ext>
            </a:extLst>
          </p:cNvPr>
          <p:cNvSpPr txBox="1"/>
          <p:nvPr userDrawn="1"/>
        </p:nvSpPr>
        <p:spPr>
          <a:xfrm>
            <a:off x="7833133" y="5921995"/>
            <a:ext cx="1389221" cy="323165"/>
          </a:xfrm>
          <a:prstGeom prst="rect">
            <a:avLst/>
          </a:prstGeom>
          <a:noFill/>
          <a:ln>
            <a:noFill/>
          </a:ln>
        </p:spPr>
        <p:txBody>
          <a:bodyPr wrap="square" lIns="0" tIns="0" rIns="0" bIns="0" rtlCol="0">
            <a:spAutoFit/>
          </a:bodyPr>
          <a:lstStyle/>
          <a:p>
            <a:r>
              <a:rPr lang="sk-SK" sz="1050" b="1" dirty="0">
                <a:solidFill>
                  <a:schemeClr val="tx1"/>
                </a:solidFill>
                <a:latin typeface="Century Gothic" panose="020B0502020202020204" pitchFamily="34" charset="0"/>
              </a:rPr>
              <a:t>UNIQUE</a:t>
            </a:r>
          </a:p>
          <a:p>
            <a:r>
              <a:rPr lang="sk-SK" sz="1050" b="1" dirty="0">
                <a:solidFill>
                  <a:schemeClr val="tx1"/>
                </a:solidFill>
                <a:latin typeface="Century Gothic" panose="020B0502020202020204" pitchFamily="34" charset="0"/>
              </a:rPr>
              <a:t>CULTURE</a:t>
            </a:r>
          </a:p>
        </p:txBody>
      </p:sp>
      <p:cxnSp>
        <p:nvCxnSpPr>
          <p:cNvPr id="149" name="Straight Connector 148">
            <a:extLst>
              <a:ext uri="{FF2B5EF4-FFF2-40B4-BE49-F238E27FC236}">
                <a16:creationId xmlns:a16="http://schemas.microsoft.com/office/drawing/2014/main" id="{BFE3E24F-D539-4871-8DAA-E6AD97C0D678}"/>
              </a:ext>
            </a:extLst>
          </p:cNvPr>
          <p:cNvCxnSpPr>
            <a:cxnSpLocks/>
          </p:cNvCxnSpPr>
          <p:nvPr userDrawn="1"/>
        </p:nvCxnSpPr>
        <p:spPr>
          <a:xfrm>
            <a:off x="7833133" y="5866155"/>
            <a:ext cx="1389221"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0" name="Freeform: Shape 149">
            <a:extLst>
              <a:ext uri="{FF2B5EF4-FFF2-40B4-BE49-F238E27FC236}">
                <a16:creationId xmlns:a16="http://schemas.microsoft.com/office/drawing/2014/main" id="{3E9D8417-83B7-4F1F-8562-61890D5905B8}"/>
              </a:ext>
            </a:extLst>
          </p:cNvPr>
          <p:cNvSpPr/>
          <p:nvPr userDrawn="1"/>
        </p:nvSpPr>
        <p:spPr>
          <a:xfrm>
            <a:off x="7840711" y="5367961"/>
            <a:ext cx="459983" cy="385391"/>
          </a:xfrm>
          <a:custGeom>
            <a:avLst/>
            <a:gdLst>
              <a:gd name="connsiteX0" fmla="*/ 348104 w 352425"/>
              <a:gd name="connsiteY0" fmla="*/ 128975 h 295275"/>
              <a:gd name="connsiteX1" fmla="*/ 178844 w 352425"/>
              <a:gd name="connsiteY1" fmla="*/ 295472 h 295275"/>
              <a:gd name="connsiteX2" fmla="*/ 9680 w 352425"/>
              <a:gd name="connsiteY2" fmla="*/ 128975 h 295275"/>
              <a:gd name="connsiteX3" fmla="*/ 56924 w 352425"/>
              <a:gd name="connsiteY3" fmla="*/ 7817 h 295275"/>
              <a:gd name="connsiteX4" fmla="*/ 178082 w 352425"/>
              <a:gd name="connsiteY4" fmla="*/ 55061 h 295275"/>
              <a:gd name="connsiteX5" fmla="*/ 179606 w 352425"/>
              <a:gd name="connsiteY5" fmla="*/ 55061 h 295275"/>
              <a:gd name="connsiteX6" fmla="*/ 300860 w 352425"/>
              <a:gd name="connsiteY6" fmla="*/ 7817 h 295275"/>
              <a:gd name="connsiteX7" fmla="*/ 348104 w 352425"/>
              <a:gd name="connsiteY7" fmla="*/ 128975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425" h="295275">
                <a:moveTo>
                  <a:pt x="348104" y="128975"/>
                </a:moveTo>
                <a:cubicBezTo>
                  <a:pt x="298478" y="219462"/>
                  <a:pt x="178844" y="295472"/>
                  <a:pt x="178844" y="295472"/>
                </a:cubicBezTo>
                <a:cubicBezTo>
                  <a:pt x="178844" y="295472"/>
                  <a:pt x="60734" y="219843"/>
                  <a:pt x="9680" y="128975"/>
                </a:cubicBezTo>
                <a:cubicBezTo>
                  <a:pt x="-15180" y="84779"/>
                  <a:pt x="10442" y="28200"/>
                  <a:pt x="56924" y="7817"/>
                </a:cubicBezTo>
                <a:cubicBezTo>
                  <a:pt x="103502" y="-12567"/>
                  <a:pt x="157699" y="8579"/>
                  <a:pt x="178082" y="55061"/>
                </a:cubicBezTo>
                <a:cubicBezTo>
                  <a:pt x="178368" y="55632"/>
                  <a:pt x="179321" y="55632"/>
                  <a:pt x="179606" y="55061"/>
                </a:cubicBezTo>
                <a:cubicBezTo>
                  <a:pt x="199990" y="8484"/>
                  <a:pt x="254282" y="-12662"/>
                  <a:pt x="300860" y="7817"/>
                </a:cubicBezTo>
                <a:cubicBezTo>
                  <a:pt x="347342" y="28200"/>
                  <a:pt x="372488" y="84493"/>
                  <a:pt x="348104" y="128975"/>
                </a:cubicBezTo>
                <a:close/>
              </a:path>
            </a:pathLst>
          </a:custGeom>
          <a:noFill/>
          <a:ln w="12700" cap="flat">
            <a:solidFill>
              <a:srgbClr val="C00000"/>
            </a:solidFill>
            <a:prstDash val="solid"/>
            <a:miter/>
          </a:ln>
        </p:spPr>
        <p:txBody>
          <a:bodyPr rtlCol="0" anchor="ctr"/>
          <a:lstStyle/>
          <a:p>
            <a:endParaRPr lang="en-GB" sz="1400" b="1" dirty="0">
              <a:solidFill>
                <a:schemeClr val="tx1"/>
              </a:solidFill>
            </a:endParaRPr>
          </a:p>
        </p:txBody>
      </p:sp>
      <p:sp>
        <p:nvSpPr>
          <p:cNvPr id="151" name="TextBox 150">
            <a:extLst>
              <a:ext uri="{FF2B5EF4-FFF2-40B4-BE49-F238E27FC236}">
                <a16:creationId xmlns:a16="http://schemas.microsoft.com/office/drawing/2014/main" id="{BBE61C3D-9E08-4BEA-B36C-60A5918DFB9A}"/>
              </a:ext>
            </a:extLst>
          </p:cNvPr>
          <p:cNvSpPr txBox="1"/>
          <p:nvPr userDrawn="1"/>
        </p:nvSpPr>
        <p:spPr>
          <a:xfrm>
            <a:off x="10257827" y="5921995"/>
            <a:ext cx="1389221" cy="323165"/>
          </a:xfrm>
          <a:prstGeom prst="rect">
            <a:avLst/>
          </a:prstGeom>
          <a:noFill/>
          <a:ln>
            <a:noFill/>
          </a:ln>
        </p:spPr>
        <p:txBody>
          <a:bodyPr wrap="square" lIns="0" tIns="0" rIns="0" bIns="0" rtlCol="0">
            <a:spAutoFit/>
          </a:bodyPr>
          <a:lstStyle/>
          <a:p>
            <a:r>
              <a:rPr lang="sk-SK" sz="1050" b="1" dirty="0">
                <a:solidFill>
                  <a:schemeClr val="tx1"/>
                </a:solidFill>
                <a:latin typeface="Century Gothic" panose="020B0502020202020204" pitchFamily="34" charset="0"/>
              </a:rPr>
              <a:t>INDUSTRY</a:t>
            </a:r>
          </a:p>
          <a:p>
            <a:r>
              <a:rPr lang="sk-SK" sz="1050" b="1" dirty="0">
                <a:solidFill>
                  <a:schemeClr val="tx1"/>
                </a:solidFill>
                <a:latin typeface="Century Gothic" panose="020B0502020202020204" pitchFamily="34" charset="0"/>
              </a:rPr>
              <a:t>EXPERIENCE</a:t>
            </a:r>
          </a:p>
        </p:txBody>
      </p:sp>
      <p:cxnSp>
        <p:nvCxnSpPr>
          <p:cNvPr id="152" name="Straight Connector 151">
            <a:extLst>
              <a:ext uri="{FF2B5EF4-FFF2-40B4-BE49-F238E27FC236}">
                <a16:creationId xmlns:a16="http://schemas.microsoft.com/office/drawing/2014/main" id="{8575DB60-28A7-4D6D-BEDF-7904E347891B}"/>
              </a:ext>
            </a:extLst>
          </p:cNvPr>
          <p:cNvCxnSpPr>
            <a:cxnSpLocks/>
          </p:cNvCxnSpPr>
          <p:nvPr userDrawn="1"/>
        </p:nvCxnSpPr>
        <p:spPr>
          <a:xfrm>
            <a:off x="10257827" y="5866155"/>
            <a:ext cx="1389221"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EA0D26CA-3BAE-45DA-AB03-84069EE571D0}"/>
              </a:ext>
            </a:extLst>
          </p:cNvPr>
          <p:cNvGrpSpPr/>
          <p:nvPr userDrawn="1"/>
        </p:nvGrpSpPr>
        <p:grpSpPr>
          <a:xfrm>
            <a:off x="10277836" y="5369827"/>
            <a:ext cx="435119" cy="383525"/>
            <a:chOff x="5055450" y="4606241"/>
            <a:chExt cx="457080" cy="402882"/>
          </a:xfrm>
        </p:grpSpPr>
        <p:sp>
          <p:nvSpPr>
            <p:cNvPr id="154" name="Freeform: Shape 153">
              <a:extLst>
                <a:ext uri="{FF2B5EF4-FFF2-40B4-BE49-F238E27FC236}">
                  <a16:creationId xmlns:a16="http://schemas.microsoft.com/office/drawing/2014/main" id="{30DCA5FA-A661-41DD-ABDD-D030DEE1A37B}"/>
                </a:ext>
              </a:extLst>
            </p:cNvPr>
            <p:cNvSpPr/>
            <p:nvPr/>
          </p:nvSpPr>
          <p:spPr>
            <a:xfrm>
              <a:off x="5055450" y="4606241"/>
              <a:ext cx="457080" cy="222010"/>
            </a:xfrm>
            <a:custGeom>
              <a:avLst/>
              <a:gdLst>
                <a:gd name="connsiteX0" fmla="*/ 0 w 333375"/>
                <a:gd name="connsiteY0" fmla="*/ 166973 h 161925"/>
                <a:gd name="connsiteX1" fmla="*/ 166973 w 333375"/>
                <a:gd name="connsiteY1" fmla="*/ 0 h 161925"/>
                <a:gd name="connsiteX2" fmla="*/ 334042 w 333375"/>
                <a:gd name="connsiteY2" fmla="*/ 166973 h 161925"/>
              </a:gdLst>
              <a:ahLst/>
              <a:cxnLst>
                <a:cxn ang="0">
                  <a:pos x="connsiteX0" y="connsiteY0"/>
                </a:cxn>
                <a:cxn ang="0">
                  <a:pos x="connsiteX1" y="connsiteY1"/>
                </a:cxn>
                <a:cxn ang="0">
                  <a:pos x="connsiteX2" y="connsiteY2"/>
                </a:cxn>
              </a:cxnLst>
              <a:rect l="l" t="t" r="r" b="b"/>
              <a:pathLst>
                <a:path w="333375" h="161925">
                  <a:moveTo>
                    <a:pt x="0" y="166973"/>
                  </a:moveTo>
                  <a:lnTo>
                    <a:pt x="166973" y="0"/>
                  </a:lnTo>
                  <a:lnTo>
                    <a:pt x="334042" y="166973"/>
                  </a:lnTo>
                </a:path>
              </a:pathLst>
            </a:custGeom>
            <a:noFill/>
            <a:ln w="12700" cap="rnd">
              <a:solidFill>
                <a:srgbClr val="C00000"/>
              </a:solidFill>
              <a:prstDash val="solid"/>
              <a:miter/>
            </a:ln>
          </p:spPr>
          <p:txBody>
            <a:bodyPr rtlCol="0" anchor="ctr"/>
            <a:lstStyle/>
            <a:p>
              <a:endParaRPr lang="en-GB" sz="1400" b="1" dirty="0">
                <a:solidFill>
                  <a:schemeClr val="tx1"/>
                </a:solidFill>
              </a:endParaRPr>
            </a:p>
          </p:txBody>
        </p:sp>
        <p:sp>
          <p:nvSpPr>
            <p:cNvPr id="155" name="Freeform: Shape 154">
              <a:extLst>
                <a:ext uri="{FF2B5EF4-FFF2-40B4-BE49-F238E27FC236}">
                  <a16:creationId xmlns:a16="http://schemas.microsoft.com/office/drawing/2014/main" id="{13C8752F-66B7-4CCD-B120-21632D62481D}"/>
                </a:ext>
              </a:extLst>
            </p:cNvPr>
            <p:cNvSpPr/>
            <p:nvPr/>
          </p:nvSpPr>
          <p:spPr>
            <a:xfrm>
              <a:off x="5055450" y="4696612"/>
              <a:ext cx="457080" cy="222010"/>
            </a:xfrm>
            <a:custGeom>
              <a:avLst/>
              <a:gdLst>
                <a:gd name="connsiteX0" fmla="*/ 0 w 333375"/>
                <a:gd name="connsiteY0" fmla="*/ 167069 h 161925"/>
                <a:gd name="connsiteX1" fmla="*/ 166973 w 333375"/>
                <a:gd name="connsiteY1" fmla="*/ 0 h 161925"/>
                <a:gd name="connsiteX2" fmla="*/ 334042 w 333375"/>
                <a:gd name="connsiteY2" fmla="*/ 167069 h 161925"/>
              </a:gdLst>
              <a:ahLst/>
              <a:cxnLst>
                <a:cxn ang="0">
                  <a:pos x="connsiteX0" y="connsiteY0"/>
                </a:cxn>
                <a:cxn ang="0">
                  <a:pos x="connsiteX1" y="connsiteY1"/>
                </a:cxn>
                <a:cxn ang="0">
                  <a:pos x="connsiteX2" y="connsiteY2"/>
                </a:cxn>
              </a:cxnLst>
              <a:rect l="l" t="t" r="r" b="b"/>
              <a:pathLst>
                <a:path w="333375" h="161925">
                  <a:moveTo>
                    <a:pt x="0" y="167069"/>
                  </a:moveTo>
                  <a:lnTo>
                    <a:pt x="166973" y="0"/>
                  </a:lnTo>
                  <a:lnTo>
                    <a:pt x="334042" y="167069"/>
                  </a:lnTo>
                </a:path>
              </a:pathLst>
            </a:custGeom>
            <a:noFill/>
            <a:ln w="12700" cap="rnd">
              <a:solidFill>
                <a:srgbClr val="C00000"/>
              </a:solidFill>
              <a:prstDash val="solid"/>
              <a:miter/>
            </a:ln>
          </p:spPr>
          <p:txBody>
            <a:bodyPr rtlCol="0" anchor="ctr"/>
            <a:lstStyle/>
            <a:p>
              <a:endParaRPr lang="en-GB" sz="1400" b="1" dirty="0">
                <a:solidFill>
                  <a:schemeClr val="tx1"/>
                </a:solidFill>
              </a:endParaRPr>
            </a:p>
          </p:txBody>
        </p:sp>
        <p:sp>
          <p:nvSpPr>
            <p:cNvPr id="156" name="Freeform: Shape 155">
              <a:extLst>
                <a:ext uri="{FF2B5EF4-FFF2-40B4-BE49-F238E27FC236}">
                  <a16:creationId xmlns:a16="http://schemas.microsoft.com/office/drawing/2014/main" id="{9B482BE3-F5CE-428E-BAD5-22D10DE77E64}"/>
                </a:ext>
              </a:extLst>
            </p:cNvPr>
            <p:cNvSpPr/>
            <p:nvPr/>
          </p:nvSpPr>
          <p:spPr>
            <a:xfrm>
              <a:off x="5055450" y="4787113"/>
              <a:ext cx="457080" cy="222010"/>
            </a:xfrm>
            <a:custGeom>
              <a:avLst/>
              <a:gdLst>
                <a:gd name="connsiteX0" fmla="*/ 0 w 333375"/>
                <a:gd name="connsiteY0" fmla="*/ 167068 h 161925"/>
                <a:gd name="connsiteX1" fmla="*/ 166973 w 333375"/>
                <a:gd name="connsiteY1" fmla="*/ 0 h 161925"/>
                <a:gd name="connsiteX2" fmla="*/ 334042 w 333375"/>
                <a:gd name="connsiteY2" fmla="*/ 167068 h 161925"/>
              </a:gdLst>
              <a:ahLst/>
              <a:cxnLst>
                <a:cxn ang="0">
                  <a:pos x="connsiteX0" y="connsiteY0"/>
                </a:cxn>
                <a:cxn ang="0">
                  <a:pos x="connsiteX1" y="connsiteY1"/>
                </a:cxn>
                <a:cxn ang="0">
                  <a:pos x="connsiteX2" y="connsiteY2"/>
                </a:cxn>
              </a:cxnLst>
              <a:rect l="l" t="t" r="r" b="b"/>
              <a:pathLst>
                <a:path w="333375" h="161925">
                  <a:moveTo>
                    <a:pt x="0" y="167068"/>
                  </a:moveTo>
                  <a:lnTo>
                    <a:pt x="166973" y="0"/>
                  </a:lnTo>
                  <a:lnTo>
                    <a:pt x="334042" y="167068"/>
                  </a:lnTo>
                </a:path>
              </a:pathLst>
            </a:custGeom>
            <a:noFill/>
            <a:ln w="12700" cap="rnd">
              <a:solidFill>
                <a:srgbClr val="C00000"/>
              </a:solidFill>
              <a:prstDash val="solid"/>
              <a:miter/>
            </a:ln>
          </p:spPr>
          <p:txBody>
            <a:bodyPr rtlCol="0" anchor="ctr"/>
            <a:lstStyle/>
            <a:p>
              <a:endParaRPr lang="en-GB" sz="1400" b="1" dirty="0">
                <a:solidFill>
                  <a:schemeClr val="tx1"/>
                </a:solidFill>
              </a:endParaRPr>
            </a:p>
          </p:txBody>
        </p:sp>
      </p:grpSp>
      <p:sp>
        <p:nvSpPr>
          <p:cNvPr id="157" name="TextBox 156">
            <a:extLst>
              <a:ext uri="{FF2B5EF4-FFF2-40B4-BE49-F238E27FC236}">
                <a16:creationId xmlns:a16="http://schemas.microsoft.com/office/drawing/2014/main" id="{4E5AC523-E96B-409D-814E-AF0482151FA2}"/>
              </a:ext>
            </a:extLst>
          </p:cNvPr>
          <p:cNvSpPr txBox="1"/>
          <p:nvPr userDrawn="1"/>
        </p:nvSpPr>
        <p:spPr>
          <a:xfrm>
            <a:off x="8724141" y="4088424"/>
            <a:ext cx="199329" cy="307777"/>
          </a:xfrm>
          <a:prstGeom prst="rect">
            <a:avLst/>
          </a:prstGeom>
          <a:noFill/>
          <a:ln>
            <a:noFill/>
          </a:ln>
        </p:spPr>
        <p:txBody>
          <a:bodyPr wrap="square" lIns="0" tIns="0" rIns="0" bIns="0" rtlCol="0">
            <a:spAutoFit/>
          </a:bodyPr>
          <a:lstStyle/>
          <a:p>
            <a:pPr algn="l"/>
            <a:r>
              <a:rPr lang="sk-SK" sz="2000" b="1" dirty="0">
                <a:solidFill>
                  <a:schemeClr val="bg1"/>
                </a:solidFill>
                <a:latin typeface="Century Gothic" panose="020B0502020202020204" pitchFamily="34" charset="0"/>
              </a:rPr>
              <a:t>+</a:t>
            </a:r>
            <a:endParaRPr lang="en-GB" sz="2800" b="1" dirty="0">
              <a:solidFill>
                <a:schemeClr val="bg1"/>
              </a:solidFill>
              <a:latin typeface="Century Gothic" panose="020B0502020202020204" pitchFamily="34" charset="0"/>
            </a:endParaRPr>
          </a:p>
        </p:txBody>
      </p:sp>
      <p:sp>
        <p:nvSpPr>
          <p:cNvPr id="158" name="Content Placeholder 7">
            <a:extLst>
              <a:ext uri="{FF2B5EF4-FFF2-40B4-BE49-F238E27FC236}">
                <a16:creationId xmlns:a16="http://schemas.microsoft.com/office/drawing/2014/main" id="{68352AD7-A25E-4007-8FE9-5C0C12FA744F}"/>
              </a:ext>
            </a:extLst>
          </p:cNvPr>
          <p:cNvSpPr txBox="1">
            <a:spLocks/>
          </p:cNvSpPr>
          <p:nvPr userDrawn="1"/>
        </p:nvSpPr>
        <p:spPr>
          <a:xfrm>
            <a:off x="3899573" y="1964686"/>
            <a:ext cx="7747475" cy="503590"/>
          </a:xfrm>
          <a:prstGeom prst="rect">
            <a:avLst/>
          </a:prstGeom>
        </p:spPr>
        <p:txBody>
          <a:bodyPr lIns="72000" tIns="36000" rIns="72000" bIns="36000" numCol="1">
            <a:sp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We facilitate the handshake between the business and technology organizations to deliver end-to-end consulting services and solutions.</a:t>
            </a:r>
          </a:p>
        </p:txBody>
      </p:sp>
      <p:cxnSp>
        <p:nvCxnSpPr>
          <p:cNvPr id="159" name="Straight Connector 158">
            <a:extLst>
              <a:ext uri="{FF2B5EF4-FFF2-40B4-BE49-F238E27FC236}">
                <a16:creationId xmlns:a16="http://schemas.microsoft.com/office/drawing/2014/main" id="{578067FD-8B7B-4C52-8C24-21C89C688101}"/>
              </a:ext>
            </a:extLst>
          </p:cNvPr>
          <p:cNvCxnSpPr>
            <a:cxnSpLocks/>
          </p:cNvCxnSpPr>
          <p:nvPr userDrawn="1"/>
        </p:nvCxnSpPr>
        <p:spPr>
          <a:xfrm>
            <a:off x="542647" y="2556620"/>
            <a:ext cx="11098999"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0" name="Title 3">
            <a:extLst>
              <a:ext uri="{FF2B5EF4-FFF2-40B4-BE49-F238E27FC236}">
                <a16:creationId xmlns:a16="http://schemas.microsoft.com/office/drawing/2014/main" id="{145D900B-47F3-4FD1-95BD-D3BC42342CAC}"/>
              </a:ext>
            </a:extLst>
          </p:cNvPr>
          <p:cNvSpPr txBox="1">
            <a:spLocks/>
          </p:cNvSpPr>
          <p:nvPr userDrawn="1"/>
        </p:nvSpPr>
        <p:spPr>
          <a:xfrm>
            <a:off x="559048" y="2051852"/>
            <a:ext cx="3207561" cy="329259"/>
          </a:xfrm>
          <a:prstGeom prst="rect">
            <a:avLst/>
          </a:prstGeom>
        </p:spPr>
        <p:txBody>
          <a:bodyPr/>
          <a:lstStyle>
            <a:lvl1pPr algn="l" defTabSz="914400" rtl="0" eaLnBrk="1" latinLnBrk="0" hangingPunct="1">
              <a:lnSpc>
                <a:spcPct val="90000"/>
              </a:lnSpc>
              <a:spcBef>
                <a:spcPct val="0"/>
              </a:spcBef>
              <a:buNone/>
              <a:defRPr sz="2400" b="0" i="0" kern="1200" cap="all" baseline="0">
                <a:solidFill>
                  <a:schemeClr val="tx1"/>
                </a:solidFill>
                <a:latin typeface="Century Gothic" panose="020B0502020202020204" pitchFamily="34" charset="0"/>
                <a:ea typeface="+mj-ea"/>
                <a:cs typeface="+mj-cs"/>
              </a:defRPr>
            </a:lvl1pPr>
          </a:lstStyle>
          <a:p>
            <a:pPr algn="r">
              <a:lnSpc>
                <a:spcPct val="100000"/>
              </a:lnSpc>
            </a:pPr>
            <a:r>
              <a:rPr lang="en-GB" sz="1600" b="1" dirty="0">
                <a:solidFill>
                  <a:schemeClr val="accent1"/>
                </a:solidFill>
                <a:ea typeface="Verdana" panose="020B0604030504040204" pitchFamily="34" charset="0"/>
                <a:cs typeface="Calibri" panose="020F0502020204030204" pitchFamily="34" charset="0"/>
              </a:rPr>
              <a:t>FACILITATORS</a:t>
            </a:r>
          </a:p>
        </p:txBody>
      </p:sp>
      <p:sp>
        <p:nvSpPr>
          <p:cNvPr id="165" name="Title 3">
            <a:extLst>
              <a:ext uri="{FF2B5EF4-FFF2-40B4-BE49-F238E27FC236}">
                <a16:creationId xmlns:a16="http://schemas.microsoft.com/office/drawing/2014/main" id="{1911AEE9-713A-47B8-8991-FEABA9510A95}"/>
              </a:ext>
            </a:extLst>
          </p:cNvPr>
          <p:cNvSpPr txBox="1">
            <a:spLocks/>
          </p:cNvSpPr>
          <p:nvPr userDrawn="1"/>
        </p:nvSpPr>
        <p:spPr>
          <a:xfrm>
            <a:off x="559048" y="2717034"/>
            <a:ext cx="3207561" cy="359450"/>
          </a:xfrm>
          <a:prstGeom prst="rect">
            <a:avLst/>
          </a:prstGeom>
        </p:spPr>
        <p:txBody>
          <a:bodyPr/>
          <a:lstStyle>
            <a:lvl1pPr algn="l" defTabSz="914400" rtl="0" eaLnBrk="1" latinLnBrk="0" hangingPunct="1">
              <a:lnSpc>
                <a:spcPct val="90000"/>
              </a:lnSpc>
              <a:spcBef>
                <a:spcPct val="0"/>
              </a:spcBef>
              <a:buNone/>
              <a:defRPr sz="2400" b="0" i="0" kern="1200" cap="all" baseline="0">
                <a:solidFill>
                  <a:schemeClr val="tx1"/>
                </a:solidFill>
                <a:latin typeface="Century Gothic" panose="020B0502020202020204" pitchFamily="34" charset="0"/>
                <a:ea typeface="+mj-ea"/>
                <a:cs typeface="+mj-cs"/>
              </a:defRPr>
            </a:lvl1pPr>
          </a:lstStyle>
          <a:p>
            <a:pPr algn="r">
              <a:lnSpc>
                <a:spcPct val="100000"/>
              </a:lnSpc>
            </a:pPr>
            <a:r>
              <a:rPr lang="en-US" sz="1600" b="1" dirty="0">
                <a:solidFill>
                  <a:schemeClr val="tx1"/>
                </a:solidFill>
                <a:ea typeface="Verdana" panose="020B0604030504040204" pitchFamily="34" charset="0"/>
                <a:cs typeface="Calibri" panose="020F0502020204030204" pitchFamily="34" charset="0"/>
              </a:rPr>
              <a:t>CHANGE AMBASSADORS</a:t>
            </a:r>
          </a:p>
        </p:txBody>
      </p:sp>
      <p:sp>
        <p:nvSpPr>
          <p:cNvPr id="180" name="Content Placeholder 7">
            <a:extLst>
              <a:ext uri="{FF2B5EF4-FFF2-40B4-BE49-F238E27FC236}">
                <a16:creationId xmlns:a16="http://schemas.microsoft.com/office/drawing/2014/main" id="{88DC1AAC-C50C-4A70-AB67-8CD36D10C6A6}"/>
              </a:ext>
            </a:extLst>
          </p:cNvPr>
          <p:cNvSpPr txBox="1">
            <a:spLocks/>
          </p:cNvSpPr>
          <p:nvPr userDrawn="1"/>
        </p:nvSpPr>
        <p:spPr>
          <a:xfrm>
            <a:off x="3899573" y="2644964"/>
            <a:ext cx="7747475" cy="503590"/>
          </a:xfrm>
          <a:prstGeom prst="rect">
            <a:avLst/>
          </a:prstGeom>
        </p:spPr>
        <p:txBody>
          <a:bodyPr lIns="72000" tIns="36000" rIns="72000" bIns="36000" numCol="1">
            <a:sp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We embrace new ways of working, and have a desire to work with our clients to pivot their capabilities and culture.</a:t>
            </a:r>
          </a:p>
        </p:txBody>
      </p:sp>
      <p:cxnSp>
        <p:nvCxnSpPr>
          <p:cNvPr id="182" name="Straight Connector 181">
            <a:extLst>
              <a:ext uri="{FF2B5EF4-FFF2-40B4-BE49-F238E27FC236}">
                <a16:creationId xmlns:a16="http://schemas.microsoft.com/office/drawing/2014/main" id="{8B2A7384-850E-44F0-95D0-C3467779B119}"/>
              </a:ext>
            </a:extLst>
          </p:cNvPr>
          <p:cNvCxnSpPr>
            <a:cxnSpLocks/>
          </p:cNvCxnSpPr>
          <p:nvPr userDrawn="1"/>
        </p:nvCxnSpPr>
        <p:spPr>
          <a:xfrm>
            <a:off x="542647" y="3236898"/>
            <a:ext cx="11098999"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84" name="Content Placeholder 7">
            <a:extLst>
              <a:ext uri="{FF2B5EF4-FFF2-40B4-BE49-F238E27FC236}">
                <a16:creationId xmlns:a16="http://schemas.microsoft.com/office/drawing/2014/main" id="{80E23EB4-DE3D-472C-B3A8-2CE85CBCB69B}"/>
              </a:ext>
            </a:extLst>
          </p:cNvPr>
          <p:cNvSpPr txBox="1">
            <a:spLocks/>
          </p:cNvSpPr>
          <p:nvPr userDrawn="1"/>
        </p:nvSpPr>
        <p:spPr>
          <a:xfrm>
            <a:off x="3899573" y="3325243"/>
            <a:ext cx="7747475" cy="503590"/>
          </a:xfrm>
          <a:prstGeom prst="rect">
            <a:avLst/>
          </a:prstGeom>
        </p:spPr>
        <p:txBody>
          <a:bodyPr lIns="72000" tIns="36000" rIns="72000" bIns="36000" numCol="1">
            <a:sp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We help our clients transform and advance their businesses, capitalize on digital opportunities, increase revenue, manage risk and regulatory change.</a:t>
            </a:r>
          </a:p>
        </p:txBody>
      </p:sp>
      <p:sp>
        <p:nvSpPr>
          <p:cNvPr id="190" name="Title 3">
            <a:extLst>
              <a:ext uri="{FF2B5EF4-FFF2-40B4-BE49-F238E27FC236}">
                <a16:creationId xmlns:a16="http://schemas.microsoft.com/office/drawing/2014/main" id="{BB81B18A-43C1-4460-97A1-3A962395B21A}"/>
              </a:ext>
            </a:extLst>
          </p:cNvPr>
          <p:cNvSpPr txBox="1">
            <a:spLocks/>
          </p:cNvSpPr>
          <p:nvPr userDrawn="1"/>
        </p:nvSpPr>
        <p:spPr>
          <a:xfrm>
            <a:off x="559048" y="3396530"/>
            <a:ext cx="3223962" cy="361017"/>
          </a:xfrm>
          <a:prstGeom prst="rect">
            <a:avLst/>
          </a:prstGeom>
        </p:spPr>
        <p:txBody>
          <a:bodyPr wrap="square"/>
          <a:lstStyle>
            <a:lvl1pPr algn="l" defTabSz="914400" rtl="0" eaLnBrk="1" latinLnBrk="0" hangingPunct="1">
              <a:lnSpc>
                <a:spcPct val="90000"/>
              </a:lnSpc>
              <a:spcBef>
                <a:spcPct val="0"/>
              </a:spcBef>
              <a:buNone/>
              <a:defRPr sz="2400" b="0" i="0" kern="1200" cap="all" baseline="0">
                <a:solidFill>
                  <a:schemeClr val="tx1"/>
                </a:solidFill>
                <a:latin typeface="Century Gothic" panose="020B0502020202020204" pitchFamily="34" charset="0"/>
                <a:ea typeface="+mj-ea"/>
                <a:cs typeface="+mj-cs"/>
              </a:defRPr>
            </a:lvl1pPr>
          </a:lstStyle>
          <a:p>
            <a:pPr algn="r">
              <a:lnSpc>
                <a:spcPct val="100000"/>
              </a:lnSpc>
            </a:pPr>
            <a:r>
              <a:rPr lang="en-US" sz="1600" b="1" dirty="0">
                <a:solidFill>
                  <a:schemeClr val="accent1"/>
                </a:solidFill>
                <a:ea typeface="Verdana" panose="020B0604030504040204" pitchFamily="34" charset="0"/>
                <a:cs typeface="Calibri" panose="020F0502020204030204" pitchFamily="34" charset="0"/>
              </a:rPr>
              <a:t>TRANSFORMATION SPECIALISTS</a:t>
            </a:r>
          </a:p>
        </p:txBody>
      </p:sp>
      <p:sp>
        <p:nvSpPr>
          <p:cNvPr id="191" name="Footer Placeholder 3">
            <a:extLst>
              <a:ext uri="{FF2B5EF4-FFF2-40B4-BE49-F238E27FC236}">
                <a16:creationId xmlns:a16="http://schemas.microsoft.com/office/drawing/2014/main" id="{38EB8830-E9C8-4439-85FC-73E55FC8ADBC}"/>
              </a:ext>
            </a:extLst>
          </p:cNvPr>
          <p:cNvSpPr>
            <a:spLocks noGrp="1"/>
          </p:cNvSpPr>
          <p:nvPr>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2">
                    <a:lumMod val="75000"/>
                  </a:schemeClr>
                </a:solidFill>
              </a:defRPr>
            </a:lvl1pPr>
          </a:lstStyle>
          <a:p>
            <a:r>
              <a:rPr lang="en-US" dirty="0"/>
              <a:t>To edit the footer text go to Insert &gt; Header &amp; Footer</a:t>
            </a:r>
          </a:p>
          <a:p>
            <a:r>
              <a:rPr lang="en-US" dirty="0"/>
              <a:t>Footer can span to two lines </a:t>
            </a:r>
          </a:p>
        </p:txBody>
      </p:sp>
      <p:sp>
        <p:nvSpPr>
          <p:cNvPr id="192" name="TextBox 191">
            <a:extLst>
              <a:ext uri="{FF2B5EF4-FFF2-40B4-BE49-F238E27FC236}">
                <a16:creationId xmlns:a16="http://schemas.microsoft.com/office/drawing/2014/main" id="{A4F02A0B-7178-4DB0-A311-EBD263FAACEB}"/>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226" name="TextBox 225">
            <a:extLst>
              <a:ext uri="{FF2B5EF4-FFF2-40B4-BE49-F238E27FC236}">
                <a16:creationId xmlns:a16="http://schemas.microsoft.com/office/drawing/2014/main" id="{2CDEF80D-16AE-4621-B914-5D2BA327DE2A}"/>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227" name="Title 3">
            <a:extLst>
              <a:ext uri="{FF2B5EF4-FFF2-40B4-BE49-F238E27FC236}">
                <a16:creationId xmlns:a16="http://schemas.microsoft.com/office/drawing/2014/main" id="{B67BC9FD-E999-4F55-A2A8-B400B3CC6A76}"/>
              </a:ext>
            </a:extLst>
          </p:cNvPr>
          <p:cNvSpPr txBox="1">
            <a:spLocks/>
          </p:cNvSpPr>
          <p:nvPr userDrawn="1"/>
        </p:nvSpPr>
        <p:spPr>
          <a:xfrm>
            <a:off x="542647" y="365126"/>
            <a:ext cx="11098999" cy="332399"/>
          </a:xfrm>
          <a:prstGeom prst="rect">
            <a:avLst/>
          </a:prstGeom>
        </p:spPr>
        <p:txBody>
          <a:bodyPr vert="horz" lIns="0" tIns="0" rIns="0" bIns="0" rtlCol="0" anchor="t" anchorCtr="0">
            <a:spAutoFit/>
          </a:bodyPr>
          <a:lstStyle>
            <a:lvl1pPr>
              <a:lnSpc>
                <a:spcPct val="90000"/>
              </a:lnSpc>
              <a:spcBef>
                <a:spcPct val="0"/>
              </a:spcBef>
              <a:buNone/>
              <a:defRPr sz="2400" b="0" i="0" cap="all" baseline="0">
                <a:latin typeface="Century Gothic" panose="020B0502020202020204" pitchFamily="34" charset="0"/>
                <a:ea typeface="+mj-ea"/>
                <a:cs typeface="+mj-cs"/>
              </a:defRPr>
            </a:lvl1pPr>
          </a:lstStyle>
          <a:p>
            <a:pPr lvl="0"/>
            <a:r>
              <a:rPr lang="en-US" dirty="0"/>
              <a:t>Who we are</a:t>
            </a:r>
          </a:p>
        </p:txBody>
      </p:sp>
    </p:spTree>
    <p:extLst>
      <p:ext uri="{BB962C8B-B14F-4D97-AF65-F5344CB8AC3E}">
        <p14:creationId xmlns:p14="http://schemas.microsoft.com/office/powerpoint/2010/main" val="17118239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About Capco_dark">
    <p:bg>
      <p:bgPr>
        <a:solidFill>
          <a:schemeClr val="tx1"/>
        </a:solidFill>
        <a:effectLst/>
      </p:bgPr>
    </p:bg>
    <p:spTree>
      <p:nvGrpSpPr>
        <p:cNvPr id="1" name=""/>
        <p:cNvGrpSpPr/>
        <p:nvPr/>
      </p:nvGrpSpPr>
      <p:grpSpPr>
        <a:xfrm>
          <a:off x="0" y="0"/>
          <a:ext cx="0" cy="0"/>
          <a:chOff x="0" y="0"/>
          <a:chExt cx="0" cy="0"/>
        </a:xfrm>
      </p:grpSpPr>
      <p:pic>
        <p:nvPicPr>
          <p:cNvPr id="91" name="Picture 90">
            <a:extLst>
              <a:ext uri="{FF2B5EF4-FFF2-40B4-BE49-F238E27FC236}">
                <a16:creationId xmlns:a16="http://schemas.microsoft.com/office/drawing/2014/main" id="{2FCE8830-C961-4112-93E9-ACEBCFB88A45}"/>
              </a:ext>
            </a:extLst>
          </p:cNvPr>
          <p:cNvPicPr>
            <a:picLocks/>
          </p:cNvPicPr>
          <p:nvPr userDrawn="1"/>
        </p:nvPicPr>
        <p:blipFill>
          <a:blip r:embed="rId2">
            <a:extLst>
              <a:ext uri="{28A0092B-C50C-407E-A947-70E740481C1C}">
                <a14:useLocalDpi xmlns:a14="http://schemas.microsoft.com/office/drawing/2010/main" val="0"/>
              </a:ext>
            </a:extLst>
          </a:blip>
          <a:srcRect t="75" b="75"/>
          <a:stretch/>
        </p:blipFill>
        <p:spPr>
          <a:xfrm>
            <a:off x="0" y="0"/>
            <a:ext cx="12192000" cy="6858000"/>
          </a:xfrm>
          <a:prstGeom prst="rect">
            <a:avLst/>
          </a:prstGeom>
        </p:spPr>
      </p:pic>
      <p:sp>
        <p:nvSpPr>
          <p:cNvPr id="5" name="Rectangle 4">
            <a:extLst>
              <a:ext uri="{FF2B5EF4-FFF2-40B4-BE49-F238E27FC236}">
                <a16:creationId xmlns:a16="http://schemas.microsoft.com/office/drawing/2014/main" id="{C4518E30-DB85-44F4-9E16-9F9427B91629}"/>
              </a:ext>
            </a:extLst>
          </p:cNvPr>
          <p:cNvSpPr/>
          <p:nvPr userDrawn="1"/>
        </p:nvSpPr>
        <p:spPr>
          <a:xfrm>
            <a:off x="0" y="4069721"/>
            <a:ext cx="12192000" cy="987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7">
            <a:extLst>
              <a:ext uri="{FF2B5EF4-FFF2-40B4-BE49-F238E27FC236}">
                <a16:creationId xmlns:a16="http://schemas.microsoft.com/office/drawing/2014/main" id="{64250309-57B4-42D5-BFD5-5F7E1F5A2FBE}"/>
              </a:ext>
            </a:extLst>
          </p:cNvPr>
          <p:cNvSpPr txBox="1">
            <a:spLocks/>
          </p:cNvSpPr>
          <p:nvPr userDrawn="1"/>
        </p:nvSpPr>
        <p:spPr>
          <a:xfrm>
            <a:off x="3899574" y="1284408"/>
            <a:ext cx="7747475" cy="503590"/>
          </a:xfrm>
          <a:prstGeom prst="rect">
            <a:avLst/>
          </a:prstGeom>
        </p:spPr>
        <p:txBody>
          <a:bodyPr lIns="72000" tIns="36000" rIns="72000" bIns="36000" numCol="1">
            <a:sp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We are innovators who combine a disruptive, design-thinking approach with unrivalled, first-hand industry knowledge and technology acumen.</a:t>
            </a:r>
          </a:p>
        </p:txBody>
      </p:sp>
      <p:sp>
        <p:nvSpPr>
          <p:cNvPr id="8" name="Title 3">
            <a:extLst>
              <a:ext uri="{FF2B5EF4-FFF2-40B4-BE49-F238E27FC236}">
                <a16:creationId xmlns:a16="http://schemas.microsoft.com/office/drawing/2014/main" id="{DE6EA8DE-DB90-4083-BED7-D8F79D859C69}"/>
              </a:ext>
            </a:extLst>
          </p:cNvPr>
          <p:cNvSpPr txBox="1">
            <a:spLocks/>
          </p:cNvSpPr>
          <p:nvPr userDrawn="1"/>
        </p:nvSpPr>
        <p:spPr>
          <a:xfrm>
            <a:off x="559048" y="1355053"/>
            <a:ext cx="3207561" cy="362300"/>
          </a:xfrm>
          <a:prstGeom prst="rect">
            <a:avLst/>
          </a:prstGeom>
        </p:spPr>
        <p:txBody>
          <a:bodyPr/>
          <a:lstStyle>
            <a:lvl1pPr algn="l" defTabSz="914400" rtl="0" eaLnBrk="1" latinLnBrk="0" hangingPunct="1">
              <a:lnSpc>
                <a:spcPct val="90000"/>
              </a:lnSpc>
              <a:spcBef>
                <a:spcPct val="0"/>
              </a:spcBef>
              <a:buNone/>
              <a:defRPr sz="2400" b="0" i="0" kern="1200" cap="all" baseline="0">
                <a:solidFill>
                  <a:schemeClr val="tx1"/>
                </a:solidFill>
                <a:latin typeface="Century Gothic" panose="020B0502020202020204" pitchFamily="34" charset="0"/>
                <a:ea typeface="+mj-ea"/>
                <a:cs typeface="+mj-cs"/>
              </a:defRPr>
            </a:lvl1pPr>
          </a:lstStyle>
          <a:p>
            <a:pPr algn="r">
              <a:lnSpc>
                <a:spcPct val="100000"/>
              </a:lnSpc>
            </a:pPr>
            <a:r>
              <a:rPr lang="en-GB" sz="1600" b="1" dirty="0">
                <a:solidFill>
                  <a:schemeClr val="bg1">
                    <a:lumMod val="85000"/>
                  </a:schemeClr>
                </a:solidFill>
                <a:ea typeface="Verdana" panose="020B0604030504040204" pitchFamily="34" charset="0"/>
                <a:cs typeface="Calibri" panose="020F0502020204030204" pitchFamily="34" charset="0"/>
              </a:rPr>
              <a:t>INNOVATORS</a:t>
            </a:r>
          </a:p>
        </p:txBody>
      </p:sp>
      <p:cxnSp>
        <p:nvCxnSpPr>
          <p:cNvPr id="9" name="Straight Connector 8">
            <a:extLst>
              <a:ext uri="{FF2B5EF4-FFF2-40B4-BE49-F238E27FC236}">
                <a16:creationId xmlns:a16="http://schemas.microsoft.com/office/drawing/2014/main" id="{6A3EA04A-2090-470B-BD20-43566F839572}"/>
              </a:ext>
            </a:extLst>
          </p:cNvPr>
          <p:cNvCxnSpPr>
            <a:cxnSpLocks/>
          </p:cNvCxnSpPr>
          <p:nvPr userDrawn="1"/>
        </p:nvCxnSpPr>
        <p:spPr>
          <a:xfrm>
            <a:off x="542647" y="1876342"/>
            <a:ext cx="11098999"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3923F666-1D37-458B-9643-6C91FD5F0AFB}"/>
              </a:ext>
            </a:extLst>
          </p:cNvPr>
          <p:cNvGrpSpPr/>
          <p:nvPr userDrawn="1"/>
        </p:nvGrpSpPr>
        <p:grpSpPr>
          <a:xfrm>
            <a:off x="631097" y="4096840"/>
            <a:ext cx="1284982" cy="847554"/>
            <a:chOff x="631098" y="3789723"/>
            <a:chExt cx="1284982" cy="847554"/>
          </a:xfrm>
        </p:grpSpPr>
        <p:sp>
          <p:nvSpPr>
            <p:cNvPr id="11" name="TextBox 10">
              <a:extLst>
                <a:ext uri="{FF2B5EF4-FFF2-40B4-BE49-F238E27FC236}">
                  <a16:creationId xmlns:a16="http://schemas.microsoft.com/office/drawing/2014/main" id="{F6A949DA-9C8C-423F-B795-359FE4AB98C9}"/>
                </a:ext>
              </a:extLst>
            </p:cNvPr>
            <p:cNvSpPr txBox="1"/>
            <p:nvPr/>
          </p:nvSpPr>
          <p:spPr>
            <a:xfrm>
              <a:off x="631098" y="3789723"/>
              <a:ext cx="1284982" cy="677108"/>
            </a:xfrm>
            <a:prstGeom prst="rect">
              <a:avLst/>
            </a:prstGeom>
            <a:noFill/>
            <a:ln>
              <a:noFill/>
            </a:ln>
          </p:spPr>
          <p:txBody>
            <a:bodyPr wrap="square" lIns="0" tIns="0" rIns="0" bIns="0" rtlCol="0">
              <a:spAutoFit/>
            </a:bodyPr>
            <a:lstStyle/>
            <a:p>
              <a:pPr algn="l"/>
              <a:r>
                <a:rPr lang="en-US" sz="4400" b="1" i="0" dirty="0">
                  <a:solidFill>
                    <a:schemeClr val="tx1"/>
                  </a:solidFill>
                  <a:latin typeface="Century Gothic" panose="020B0502020202020204" pitchFamily="34" charset="0"/>
                </a:rPr>
                <a:t>1998</a:t>
              </a:r>
              <a:endParaRPr lang="en-GB" sz="4400" b="1" i="0" dirty="0">
                <a:solidFill>
                  <a:schemeClr val="tx1"/>
                </a:solidFill>
                <a:latin typeface="Century Gothic" panose="020B0502020202020204" pitchFamily="34" charset="0"/>
              </a:endParaRPr>
            </a:p>
          </p:txBody>
        </p:sp>
        <p:sp>
          <p:nvSpPr>
            <p:cNvPr id="12" name="TextBox 11">
              <a:extLst>
                <a:ext uri="{FF2B5EF4-FFF2-40B4-BE49-F238E27FC236}">
                  <a16:creationId xmlns:a16="http://schemas.microsoft.com/office/drawing/2014/main" id="{DFBDC252-D3AB-4C40-A182-5864532163E7}"/>
                </a:ext>
              </a:extLst>
            </p:cNvPr>
            <p:cNvSpPr txBox="1"/>
            <p:nvPr/>
          </p:nvSpPr>
          <p:spPr>
            <a:xfrm>
              <a:off x="722384" y="4360278"/>
              <a:ext cx="1126839" cy="276999"/>
            </a:xfrm>
            <a:prstGeom prst="rect">
              <a:avLst/>
            </a:prstGeom>
            <a:noFill/>
            <a:ln>
              <a:noFill/>
            </a:ln>
          </p:spPr>
          <p:txBody>
            <a:bodyPr wrap="square" lIns="0" tIns="0" rIns="0" bIns="0" rtlCol="0">
              <a:spAutoFit/>
            </a:bodyPr>
            <a:lstStyle/>
            <a:p>
              <a:pPr algn="l"/>
              <a:r>
                <a:rPr lang="sk-SK" i="0" dirty="0">
                  <a:solidFill>
                    <a:schemeClr val="tx1"/>
                  </a:solidFill>
                  <a:latin typeface="Century Gothic" panose="020B0502020202020204" pitchFamily="34" charset="0"/>
                </a:rPr>
                <a:t>FOUNDED</a:t>
              </a:r>
              <a:endParaRPr lang="en-GB" i="0" dirty="0">
                <a:solidFill>
                  <a:schemeClr val="tx1"/>
                </a:solidFill>
                <a:latin typeface="Century Gothic" panose="020B0502020202020204" pitchFamily="34" charset="0"/>
              </a:endParaRPr>
            </a:p>
          </p:txBody>
        </p:sp>
      </p:grpSp>
      <p:grpSp>
        <p:nvGrpSpPr>
          <p:cNvPr id="13" name="Group 12">
            <a:extLst>
              <a:ext uri="{FF2B5EF4-FFF2-40B4-BE49-F238E27FC236}">
                <a16:creationId xmlns:a16="http://schemas.microsoft.com/office/drawing/2014/main" id="{6216196F-970E-4639-B6FD-CCA80BED7A7B}"/>
              </a:ext>
            </a:extLst>
          </p:cNvPr>
          <p:cNvGrpSpPr/>
          <p:nvPr userDrawn="1"/>
        </p:nvGrpSpPr>
        <p:grpSpPr>
          <a:xfrm>
            <a:off x="8216897" y="4154732"/>
            <a:ext cx="1410143" cy="787190"/>
            <a:chOff x="7881875" y="3805941"/>
            <a:chExt cx="1410143" cy="787190"/>
          </a:xfrm>
        </p:grpSpPr>
        <p:sp>
          <p:nvSpPr>
            <p:cNvPr id="14" name="TextBox 13">
              <a:extLst>
                <a:ext uri="{FF2B5EF4-FFF2-40B4-BE49-F238E27FC236}">
                  <a16:creationId xmlns:a16="http://schemas.microsoft.com/office/drawing/2014/main" id="{200375F2-B0F4-45D9-8395-62ABA840409E}"/>
                </a:ext>
              </a:extLst>
            </p:cNvPr>
            <p:cNvSpPr txBox="1"/>
            <p:nvPr/>
          </p:nvSpPr>
          <p:spPr>
            <a:xfrm>
              <a:off x="7881875" y="3805941"/>
              <a:ext cx="1238228" cy="615553"/>
            </a:xfrm>
            <a:prstGeom prst="rect">
              <a:avLst/>
            </a:prstGeom>
            <a:noFill/>
            <a:ln>
              <a:noFill/>
            </a:ln>
          </p:spPr>
          <p:txBody>
            <a:bodyPr wrap="square" lIns="0" tIns="0" rIns="0" bIns="0" rtlCol="0">
              <a:spAutoFit/>
            </a:bodyPr>
            <a:lstStyle/>
            <a:p>
              <a:pPr algn="l"/>
              <a:r>
                <a:rPr lang="sk-SK" sz="4000" b="1" dirty="0">
                  <a:solidFill>
                    <a:schemeClr val="tx1"/>
                  </a:solidFill>
                  <a:latin typeface="Century Gothic" panose="020B0502020202020204" pitchFamily="34" charset="0"/>
                </a:rPr>
                <a:t>2</a:t>
              </a:r>
              <a:r>
                <a:rPr lang="en-GB" sz="4000" b="1" dirty="0">
                  <a:solidFill>
                    <a:schemeClr val="tx1"/>
                  </a:solidFill>
                  <a:latin typeface="Century Gothic" panose="020B0502020202020204" pitchFamily="34" charset="0"/>
                </a:rPr>
                <a:t>0</a:t>
              </a:r>
              <a:endParaRPr lang="en-GB" sz="5400" b="1" dirty="0">
                <a:solidFill>
                  <a:schemeClr val="tx1"/>
                </a:solidFill>
                <a:latin typeface="Century Gothic" panose="020B0502020202020204" pitchFamily="34" charset="0"/>
              </a:endParaRPr>
            </a:p>
          </p:txBody>
        </p:sp>
        <p:sp>
          <p:nvSpPr>
            <p:cNvPr id="15" name="TextBox 14">
              <a:extLst>
                <a:ext uri="{FF2B5EF4-FFF2-40B4-BE49-F238E27FC236}">
                  <a16:creationId xmlns:a16="http://schemas.microsoft.com/office/drawing/2014/main" id="{29FDCC39-5770-4B6D-98E6-52871514BBAE}"/>
                </a:ext>
              </a:extLst>
            </p:cNvPr>
            <p:cNvSpPr txBox="1"/>
            <p:nvPr/>
          </p:nvSpPr>
          <p:spPr>
            <a:xfrm>
              <a:off x="7892661" y="4316132"/>
              <a:ext cx="1399356" cy="276999"/>
            </a:xfrm>
            <a:prstGeom prst="rect">
              <a:avLst/>
            </a:prstGeom>
            <a:noFill/>
            <a:ln>
              <a:noFill/>
            </a:ln>
          </p:spPr>
          <p:txBody>
            <a:bodyPr wrap="square" lIns="0" tIns="0" rIns="0" bIns="0" rtlCol="0">
              <a:spAutoFit/>
            </a:bodyPr>
            <a:lstStyle/>
            <a:p>
              <a:pPr algn="l"/>
              <a:r>
                <a:rPr lang="sk-SK" sz="1800" dirty="0">
                  <a:solidFill>
                    <a:schemeClr val="tx1"/>
                  </a:solidFill>
                  <a:latin typeface="Century Gothic" panose="020B0502020202020204" pitchFamily="34" charset="0"/>
                </a:rPr>
                <a:t>EXPERIENCE</a:t>
              </a:r>
              <a:endParaRPr lang="en-GB" sz="1800" dirty="0">
                <a:solidFill>
                  <a:schemeClr val="tx1"/>
                </a:solidFill>
                <a:latin typeface="Century Gothic" panose="020B0502020202020204" pitchFamily="34" charset="0"/>
              </a:endParaRPr>
            </a:p>
          </p:txBody>
        </p:sp>
        <p:sp>
          <p:nvSpPr>
            <p:cNvPr id="16" name="TextBox 15">
              <a:extLst>
                <a:ext uri="{FF2B5EF4-FFF2-40B4-BE49-F238E27FC236}">
                  <a16:creationId xmlns:a16="http://schemas.microsoft.com/office/drawing/2014/main" id="{0ACF0E9B-481C-44DD-956A-4C954F784A4A}"/>
                </a:ext>
              </a:extLst>
            </p:cNvPr>
            <p:cNvSpPr txBox="1"/>
            <p:nvPr/>
          </p:nvSpPr>
          <p:spPr>
            <a:xfrm>
              <a:off x="8553523" y="4153157"/>
              <a:ext cx="716144" cy="192360"/>
            </a:xfrm>
            <a:prstGeom prst="rect">
              <a:avLst/>
            </a:prstGeom>
            <a:noFill/>
            <a:ln>
              <a:noFill/>
            </a:ln>
          </p:spPr>
          <p:txBody>
            <a:bodyPr wrap="square" lIns="0" tIns="0" rIns="0" bIns="0" rtlCol="0">
              <a:spAutoFit/>
            </a:bodyPr>
            <a:lstStyle/>
            <a:p>
              <a:pPr algn="l"/>
              <a:r>
                <a:rPr lang="sk-SK" sz="1250" dirty="0">
                  <a:solidFill>
                    <a:schemeClr val="tx1"/>
                  </a:solidFill>
                  <a:latin typeface="Century Gothic" panose="020B0502020202020204" pitchFamily="34" charset="0"/>
                </a:rPr>
                <a:t>INDUSTRY</a:t>
              </a:r>
              <a:endParaRPr lang="en-GB" sz="1250" dirty="0">
                <a:solidFill>
                  <a:schemeClr val="tx1"/>
                </a:solidFill>
                <a:latin typeface="Century Gothic" panose="020B0502020202020204" pitchFamily="34" charset="0"/>
              </a:endParaRPr>
            </a:p>
          </p:txBody>
        </p:sp>
        <p:sp>
          <p:nvSpPr>
            <p:cNvPr id="17" name="TextBox 16">
              <a:extLst>
                <a:ext uri="{FF2B5EF4-FFF2-40B4-BE49-F238E27FC236}">
                  <a16:creationId xmlns:a16="http://schemas.microsoft.com/office/drawing/2014/main" id="{913B9E77-EFEF-4727-A717-CC9C5484C9F5}"/>
                </a:ext>
              </a:extLst>
            </p:cNvPr>
            <p:cNvSpPr txBox="1"/>
            <p:nvPr/>
          </p:nvSpPr>
          <p:spPr>
            <a:xfrm>
              <a:off x="8517814" y="3873192"/>
              <a:ext cx="774204" cy="307777"/>
            </a:xfrm>
            <a:prstGeom prst="rect">
              <a:avLst/>
            </a:prstGeom>
            <a:noFill/>
            <a:ln>
              <a:noFill/>
            </a:ln>
          </p:spPr>
          <p:txBody>
            <a:bodyPr wrap="square" lIns="0" tIns="0" rIns="0" bIns="0" rtlCol="0">
              <a:spAutoFit/>
            </a:bodyPr>
            <a:lstStyle/>
            <a:p>
              <a:pPr algn="l"/>
              <a:r>
                <a:rPr lang="sk-SK" sz="2000" b="1" dirty="0">
                  <a:solidFill>
                    <a:schemeClr val="tx1"/>
                  </a:solidFill>
                  <a:latin typeface="Century Gothic" panose="020B0502020202020204" pitchFamily="34" charset="0"/>
                </a:rPr>
                <a:t>YEARS</a:t>
              </a:r>
              <a:endParaRPr lang="en-GB" sz="2000" b="1" dirty="0">
                <a:solidFill>
                  <a:schemeClr val="tx1"/>
                </a:solidFill>
                <a:latin typeface="Century Gothic" panose="020B0502020202020204" pitchFamily="34" charset="0"/>
              </a:endParaRPr>
            </a:p>
          </p:txBody>
        </p:sp>
      </p:grpSp>
      <p:grpSp>
        <p:nvGrpSpPr>
          <p:cNvPr id="18" name="Group 17">
            <a:extLst>
              <a:ext uri="{FF2B5EF4-FFF2-40B4-BE49-F238E27FC236}">
                <a16:creationId xmlns:a16="http://schemas.microsoft.com/office/drawing/2014/main" id="{D425001B-E59B-44E8-A7AE-E87EF6921412}"/>
              </a:ext>
            </a:extLst>
          </p:cNvPr>
          <p:cNvGrpSpPr/>
          <p:nvPr userDrawn="1"/>
        </p:nvGrpSpPr>
        <p:grpSpPr>
          <a:xfrm>
            <a:off x="2393711" y="4183076"/>
            <a:ext cx="3048767" cy="738664"/>
            <a:chOff x="2419726" y="3853396"/>
            <a:chExt cx="3048767" cy="738664"/>
          </a:xfrm>
        </p:grpSpPr>
        <p:sp>
          <p:nvSpPr>
            <p:cNvPr id="19" name="TextBox 18">
              <a:extLst>
                <a:ext uri="{FF2B5EF4-FFF2-40B4-BE49-F238E27FC236}">
                  <a16:creationId xmlns:a16="http://schemas.microsoft.com/office/drawing/2014/main" id="{3092EC9A-D74E-458F-BF14-ACB0BE5134AE}"/>
                </a:ext>
              </a:extLst>
            </p:cNvPr>
            <p:cNvSpPr txBox="1"/>
            <p:nvPr/>
          </p:nvSpPr>
          <p:spPr>
            <a:xfrm>
              <a:off x="2419726" y="3853396"/>
              <a:ext cx="1095089" cy="738664"/>
            </a:xfrm>
            <a:prstGeom prst="rect">
              <a:avLst/>
            </a:prstGeom>
            <a:noFill/>
            <a:ln>
              <a:noFill/>
            </a:ln>
          </p:spPr>
          <p:txBody>
            <a:bodyPr wrap="square" lIns="0" tIns="0" rIns="0" bIns="0" rtlCol="0">
              <a:spAutoFit/>
            </a:bodyPr>
            <a:lstStyle/>
            <a:p>
              <a:pPr algn="l"/>
              <a:r>
                <a:rPr lang="en-US" sz="4800" b="1" dirty="0">
                  <a:solidFill>
                    <a:schemeClr val="tx1"/>
                  </a:solidFill>
                  <a:latin typeface="Century Gothic" panose="020B0502020202020204" pitchFamily="34" charset="0"/>
                </a:rPr>
                <a:t>32</a:t>
              </a:r>
              <a:endParaRPr lang="en-GB" sz="4400" b="1" dirty="0">
                <a:solidFill>
                  <a:schemeClr val="tx1"/>
                </a:solidFill>
                <a:latin typeface="Century Gothic" panose="020B0502020202020204" pitchFamily="34" charset="0"/>
              </a:endParaRPr>
            </a:p>
          </p:txBody>
        </p:sp>
        <p:sp>
          <p:nvSpPr>
            <p:cNvPr id="20" name="TextBox 19">
              <a:extLst>
                <a:ext uri="{FF2B5EF4-FFF2-40B4-BE49-F238E27FC236}">
                  <a16:creationId xmlns:a16="http://schemas.microsoft.com/office/drawing/2014/main" id="{E89A3C5C-717A-4C77-9AA8-7E9A8AF95060}"/>
                </a:ext>
              </a:extLst>
            </p:cNvPr>
            <p:cNvSpPr txBox="1"/>
            <p:nvPr/>
          </p:nvSpPr>
          <p:spPr>
            <a:xfrm>
              <a:off x="3148433" y="3957557"/>
              <a:ext cx="2320059" cy="276999"/>
            </a:xfrm>
            <a:prstGeom prst="rect">
              <a:avLst/>
            </a:prstGeom>
            <a:noFill/>
            <a:ln>
              <a:noFill/>
            </a:ln>
          </p:spPr>
          <p:txBody>
            <a:bodyPr wrap="square" lIns="0" tIns="0" rIns="0" bIns="0" rtlCol="0" anchor="ctr" anchorCtr="0">
              <a:spAutoFit/>
            </a:bodyPr>
            <a:lstStyle/>
            <a:p>
              <a:r>
                <a:rPr lang="sk-SK" b="1" dirty="0">
                  <a:solidFill>
                    <a:schemeClr val="tx1"/>
                  </a:solidFill>
                  <a:latin typeface="Century Gothic" panose="020B0502020202020204" pitchFamily="34" charset="0"/>
                </a:rPr>
                <a:t>WORLDWIDE OFFICES</a:t>
              </a:r>
            </a:p>
          </p:txBody>
        </p:sp>
        <p:sp>
          <p:nvSpPr>
            <p:cNvPr id="21" name="TextBox 20">
              <a:extLst>
                <a:ext uri="{FF2B5EF4-FFF2-40B4-BE49-F238E27FC236}">
                  <a16:creationId xmlns:a16="http://schemas.microsoft.com/office/drawing/2014/main" id="{77216F95-7692-4386-B389-FD3BC577B6D1}"/>
                </a:ext>
              </a:extLst>
            </p:cNvPr>
            <p:cNvSpPr txBox="1"/>
            <p:nvPr/>
          </p:nvSpPr>
          <p:spPr>
            <a:xfrm>
              <a:off x="3170417" y="4229206"/>
              <a:ext cx="2298076" cy="246221"/>
            </a:xfrm>
            <a:prstGeom prst="rect">
              <a:avLst/>
            </a:prstGeom>
            <a:noFill/>
            <a:ln>
              <a:noFill/>
            </a:ln>
          </p:spPr>
          <p:txBody>
            <a:bodyPr wrap="square" lIns="0" tIns="0" rIns="0" bIns="0" rtlCol="0" anchor="ctr" anchorCtr="0">
              <a:spAutoFit/>
            </a:bodyPr>
            <a:lstStyle/>
            <a:p>
              <a:pPr algn="l"/>
              <a:r>
                <a:rPr lang="sk-SK" sz="1600" b="0" dirty="0">
                  <a:solidFill>
                    <a:schemeClr val="tx1"/>
                  </a:solidFill>
                  <a:latin typeface="Century Gothic" panose="020B0502020202020204" pitchFamily="34" charset="0"/>
                </a:rPr>
                <a:t>ACROSS 4 CONTINENTS</a:t>
              </a:r>
              <a:endParaRPr lang="en-GB" sz="1600" b="0" dirty="0">
                <a:solidFill>
                  <a:schemeClr val="tx1"/>
                </a:solidFill>
                <a:latin typeface="Century Gothic" panose="020B0502020202020204" pitchFamily="34" charset="0"/>
              </a:endParaRPr>
            </a:p>
          </p:txBody>
        </p:sp>
      </p:grpSp>
      <p:grpSp>
        <p:nvGrpSpPr>
          <p:cNvPr id="22" name="Group 21">
            <a:extLst>
              <a:ext uri="{FF2B5EF4-FFF2-40B4-BE49-F238E27FC236}">
                <a16:creationId xmlns:a16="http://schemas.microsoft.com/office/drawing/2014/main" id="{4561FDCF-BD65-4A23-B1EE-17E31B022021}"/>
              </a:ext>
            </a:extLst>
          </p:cNvPr>
          <p:cNvGrpSpPr/>
          <p:nvPr userDrawn="1"/>
        </p:nvGrpSpPr>
        <p:grpSpPr>
          <a:xfrm>
            <a:off x="5920110" y="4142353"/>
            <a:ext cx="1805300" cy="742672"/>
            <a:chOff x="5576575" y="3836611"/>
            <a:chExt cx="1805300" cy="742672"/>
          </a:xfrm>
        </p:grpSpPr>
        <p:sp>
          <p:nvSpPr>
            <p:cNvPr id="23" name="TextBox 22">
              <a:extLst>
                <a:ext uri="{FF2B5EF4-FFF2-40B4-BE49-F238E27FC236}">
                  <a16:creationId xmlns:a16="http://schemas.microsoft.com/office/drawing/2014/main" id="{94C883F2-D74A-4D50-898F-F8D4985BEAAD}"/>
                </a:ext>
              </a:extLst>
            </p:cNvPr>
            <p:cNvSpPr txBox="1"/>
            <p:nvPr/>
          </p:nvSpPr>
          <p:spPr>
            <a:xfrm>
              <a:off x="6565265" y="3994909"/>
              <a:ext cx="816610" cy="246221"/>
            </a:xfrm>
            <a:prstGeom prst="rect">
              <a:avLst/>
            </a:prstGeom>
            <a:noFill/>
            <a:ln>
              <a:noFill/>
            </a:ln>
          </p:spPr>
          <p:txBody>
            <a:bodyPr wrap="square" lIns="0" tIns="0" rIns="0" bIns="0" rtlCol="0">
              <a:spAutoFit/>
            </a:bodyPr>
            <a:lstStyle/>
            <a:p>
              <a:pPr algn="l"/>
              <a:r>
                <a:rPr lang="sk-SK" sz="1600" b="1" dirty="0">
                  <a:solidFill>
                    <a:schemeClr val="tx1"/>
                  </a:solidFill>
                  <a:latin typeface="Century Gothic" panose="020B0502020202020204" pitchFamily="34" charset="0"/>
                </a:rPr>
                <a:t>GLOBAL</a:t>
              </a:r>
              <a:endParaRPr lang="en-GB" sz="1600" b="1" dirty="0">
                <a:solidFill>
                  <a:schemeClr val="tx1"/>
                </a:solidFill>
                <a:latin typeface="Century Gothic" panose="020B0502020202020204" pitchFamily="34" charset="0"/>
              </a:endParaRPr>
            </a:p>
          </p:txBody>
        </p:sp>
        <p:sp>
          <p:nvSpPr>
            <p:cNvPr id="24" name="TextBox 23">
              <a:extLst>
                <a:ext uri="{FF2B5EF4-FFF2-40B4-BE49-F238E27FC236}">
                  <a16:creationId xmlns:a16="http://schemas.microsoft.com/office/drawing/2014/main" id="{1858978F-3E80-456E-BFB1-6D3177001B7F}"/>
                </a:ext>
              </a:extLst>
            </p:cNvPr>
            <p:cNvSpPr txBox="1"/>
            <p:nvPr/>
          </p:nvSpPr>
          <p:spPr>
            <a:xfrm>
              <a:off x="5576575" y="3902175"/>
              <a:ext cx="1057691" cy="677108"/>
            </a:xfrm>
            <a:prstGeom prst="rect">
              <a:avLst/>
            </a:prstGeom>
            <a:noFill/>
            <a:ln>
              <a:noFill/>
            </a:ln>
          </p:spPr>
          <p:txBody>
            <a:bodyPr wrap="square" lIns="0" tIns="0" rIns="0" bIns="0" rtlCol="0">
              <a:spAutoFit/>
            </a:bodyPr>
            <a:lstStyle/>
            <a:p>
              <a:pPr algn="l"/>
              <a:r>
                <a:rPr lang="en-US" sz="4400" b="1" dirty="0">
                  <a:solidFill>
                    <a:schemeClr val="tx1"/>
                  </a:solidFill>
                  <a:latin typeface="Century Gothic" panose="020B0502020202020204" pitchFamily="34" charset="0"/>
                </a:rPr>
                <a:t>100</a:t>
              </a:r>
              <a:endParaRPr lang="sk-SK" sz="4000" b="1" dirty="0">
                <a:solidFill>
                  <a:schemeClr val="tx1"/>
                </a:solidFill>
                <a:latin typeface="Century Gothic" panose="020B0502020202020204" pitchFamily="34" charset="0"/>
              </a:endParaRPr>
            </a:p>
          </p:txBody>
        </p:sp>
        <p:sp>
          <p:nvSpPr>
            <p:cNvPr id="25" name="TextBox 24">
              <a:extLst>
                <a:ext uri="{FF2B5EF4-FFF2-40B4-BE49-F238E27FC236}">
                  <a16:creationId xmlns:a16="http://schemas.microsoft.com/office/drawing/2014/main" id="{EB34E595-A668-4AA1-B094-7CDD32B91189}"/>
                </a:ext>
              </a:extLst>
            </p:cNvPr>
            <p:cNvSpPr txBox="1"/>
            <p:nvPr/>
          </p:nvSpPr>
          <p:spPr>
            <a:xfrm>
              <a:off x="6457126" y="3836611"/>
              <a:ext cx="177140" cy="307777"/>
            </a:xfrm>
            <a:prstGeom prst="rect">
              <a:avLst/>
            </a:prstGeom>
            <a:noFill/>
            <a:ln>
              <a:noFill/>
            </a:ln>
          </p:spPr>
          <p:txBody>
            <a:bodyPr wrap="square" lIns="0" tIns="0" rIns="0" bIns="0" rtlCol="0">
              <a:spAutoFit/>
            </a:bodyPr>
            <a:lstStyle/>
            <a:p>
              <a:pPr algn="l"/>
              <a:r>
                <a:rPr lang="sk-SK" sz="2000" b="1" dirty="0">
                  <a:solidFill>
                    <a:schemeClr val="tx1"/>
                  </a:solidFill>
                  <a:latin typeface="Century Gothic" panose="020B0502020202020204" pitchFamily="34" charset="0"/>
                </a:rPr>
                <a:t>+</a:t>
              </a:r>
              <a:endParaRPr lang="en-GB" sz="2800" b="1" dirty="0">
                <a:solidFill>
                  <a:schemeClr val="tx1"/>
                </a:solidFill>
                <a:latin typeface="Century Gothic" panose="020B0502020202020204" pitchFamily="34" charset="0"/>
              </a:endParaRPr>
            </a:p>
          </p:txBody>
        </p:sp>
        <p:sp>
          <p:nvSpPr>
            <p:cNvPr id="26" name="TextBox 25">
              <a:extLst>
                <a:ext uri="{FF2B5EF4-FFF2-40B4-BE49-F238E27FC236}">
                  <a16:creationId xmlns:a16="http://schemas.microsoft.com/office/drawing/2014/main" id="{44158559-AC33-40A1-8A2B-651394EF2319}"/>
                </a:ext>
              </a:extLst>
            </p:cNvPr>
            <p:cNvSpPr txBox="1"/>
            <p:nvPr/>
          </p:nvSpPr>
          <p:spPr>
            <a:xfrm>
              <a:off x="6568572" y="4229634"/>
              <a:ext cx="813301" cy="256993"/>
            </a:xfrm>
            <a:prstGeom prst="rect">
              <a:avLst/>
            </a:prstGeom>
            <a:noFill/>
            <a:ln>
              <a:noFill/>
            </a:ln>
          </p:spPr>
          <p:txBody>
            <a:bodyPr wrap="square" lIns="0" tIns="0" rIns="0" bIns="0" rtlCol="0">
              <a:spAutoFit/>
            </a:bodyPr>
            <a:lstStyle/>
            <a:p>
              <a:pPr algn="l"/>
              <a:r>
                <a:rPr lang="sk-SK" sz="1670" b="1" dirty="0">
                  <a:solidFill>
                    <a:schemeClr val="tx1"/>
                  </a:solidFill>
                  <a:latin typeface="Century Gothic" panose="020B0502020202020204" pitchFamily="34" charset="0"/>
                </a:rPr>
                <a:t>CLIENTS</a:t>
              </a:r>
              <a:endParaRPr lang="en-GB" sz="1670" b="1" dirty="0">
                <a:solidFill>
                  <a:schemeClr val="tx1"/>
                </a:solidFill>
                <a:latin typeface="Century Gothic" panose="020B0502020202020204" pitchFamily="34" charset="0"/>
              </a:endParaRPr>
            </a:p>
          </p:txBody>
        </p:sp>
      </p:grpSp>
      <p:grpSp>
        <p:nvGrpSpPr>
          <p:cNvPr id="27" name="Group 26">
            <a:extLst>
              <a:ext uri="{FF2B5EF4-FFF2-40B4-BE49-F238E27FC236}">
                <a16:creationId xmlns:a16="http://schemas.microsoft.com/office/drawing/2014/main" id="{6F882447-5EAB-4CD0-98B3-BFC5DC5C8CEB}"/>
              </a:ext>
            </a:extLst>
          </p:cNvPr>
          <p:cNvGrpSpPr/>
          <p:nvPr userDrawn="1"/>
        </p:nvGrpSpPr>
        <p:grpSpPr>
          <a:xfrm>
            <a:off x="10104671" y="4087642"/>
            <a:ext cx="1409710" cy="852094"/>
            <a:chOff x="9840170" y="3750240"/>
            <a:chExt cx="1409710" cy="852094"/>
          </a:xfrm>
        </p:grpSpPr>
        <p:sp>
          <p:nvSpPr>
            <p:cNvPr id="28" name="TextBox 27">
              <a:extLst>
                <a:ext uri="{FF2B5EF4-FFF2-40B4-BE49-F238E27FC236}">
                  <a16:creationId xmlns:a16="http://schemas.microsoft.com/office/drawing/2014/main" id="{0D3ABB6C-E85D-4253-8AF5-A9F0EE71D01A}"/>
                </a:ext>
              </a:extLst>
            </p:cNvPr>
            <p:cNvSpPr txBox="1"/>
            <p:nvPr/>
          </p:nvSpPr>
          <p:spPr>
            <a:xfrm>
              <a:off x="9840170" y="3750240"/>
              <a:ext cx="1255305" cy="677108"/>
            </a:xfrm>
            <a:prstGeom prst="rect">
              <a:avLst/>
            </a:prstGeom>
            <a:noFill/>
            <a:ln>
              <a:noFill/>
            </a:ln>
          </p:spPr>
          <p:txBody>
            <a:bodyPr wrap="square" lIns="0" tIns="0" rIns="0" bIns="0" rtlCol="0">
              <a:spAutoFit/>
            </a:bodyPr>
            <a:lstStyle/>
            <a:p>
              <a:pPr algn="l"/>
              <a:r>
                <a:rPr lang="sk-SK" sz="4400" b="1" dirty="0">
                  <a:solidFill>
                    <a:schemeClr val="tx1"/>
                  </a:solidFill>
                  <a:latin typeface="Century Gothic" panose="020B0502020202020204" pitchFamily="34" charset="0"/>
                </a:rPr>
                <a:t>6</a:t>
              </a:r>
              <a:r>
                <a:rPr lang="sk-SK" sz="4400" b="1" i="0" dirty="0">
                  <a:solidFill>
                    <a:schemeClr val="tx1"/>
                  </a:solidFill>
                  <a:latin typeface="Century Gothic" panose="020B0502020202020204" pitchFamily="34" charset="0"/>
                </a:rPr>
                <a:t>000</a:t>
              </a:r>
              <a:endParaRPr lang="en-GB" sz="4400" b="1" i="0" dirty="0">
                <a:solidFill>
                  <a:schemeClr val="tx1"/>
                </a:solidFill>
                <a:latin typeface="Century Gothic" panose="020B0502020202020204" pitchFamily="34" charset="0"/>
              </a:endParaRPr>
            </a:p>
          </p:txBody>
        </p:sp>
        <p:sp>
          <p:nvSpPr>
            <p:cNvPr id="29" name="TextBox 28">
              <a:extLst>
                <a:ext uri="{FF2B5EF4-FFF2-40B4-BE49-F238E27FC236}">
                  <a16:creationId xmlns:a16="http://schemas.microsoft.com/office/drawing/2014/main" id="{FD5988E4-7E9E-43CC-B405-AFCEE7B3A0EB}"/>
                </a:ext>
              </a:extLst>
            </p:cNvPr>
            <p:cNvSpPr txBox="1"/>
            <p:nvPr/>
          </p:nvSpPr>
          <p:spPr>
            <a:xfrm>
              <a:off x="9855169" y="4340724"/>
              <a:ext cx="1288291" cy="261610"/>
            </a:xfrm>
            <a:prstGeom prst="rect">
              <a:avLst/>
            </a:prstGeom>
            <a:noFill/>
            <a:ln>
              <a:noFill/>
            </a:ln>
          </p:spPr>
          <p:txBody>
            <a:bodyPr wrap="square" lIns="0" tIns="0" rIns="0" bIns="0" rtlCol="0">
              <a:spAutoFit/>
            </a:bodyPr>
            <a:lstStyle/>
            <a:p>
              <a:pPr algn="l"/>
              <a:r>
                <a:rPr lang="sk-SK" sz="1700" i="0" dirty="0">
                  <a:solidFill>
                    <a:schemeClr val="tx1"/>
                  </a:solidFill>
                  <a:latin typeface="Century Gothic" panose="020B0502020202020204" pitchFamily="34" charset="0"/>
                </a:rPr>
                <a:t>EMPLOYEES</a:t>
              </a:r>
              <a:endParaRPr lang="en-GB" sz="1700" i="0" dirty="0">
                <a:solidFill>
                  <a:schemeClr val="tx1"/>
                </a:solidFill>
                <a:latin typeface="Century Gothic" panose="020B0502020202020204" pitchFamily="34" charset="0"/>
              </a:endParaRPr>
            </a:p>
          </p:txBody>
        </p:sp>
        <p:sp>
          <p:nvSpPr>
            <p:cNvPr id="30" name="TextBox 29">
              <a:extLst>
                <a:ext uri="{FF2B5EF4-FFF2-40B4-BE49-F238E27FC236}">
                  <a16:creationId xmlns:a16="http://schemas.microsoft.com/office/drawing/2014/main" id="{C937DBBD-B1F1-4DD1-B7B1-94AD2A63D175}"/>
                </a:ext>
              </a:extLst>
            </p:cNvPr>
            <p:cNvSpPr txBox="1"/>
            <p:nvPr/>
          </p:nvSpPr>
          <p:spPr>
            <a:xfrm>
              <a:off x="11050551" y="3758233"/>
              <a:ext cx="199329" cy="307777"/>
            </a:xfrm>
            <a:prstGeom prst="rect">
              <a:avLst/>
            </a:prstGeom>
            <a:noFill/>
            <a:ln>
              <a:noFill/>
            </a:ln>
          </p:spPr>
          <p:txBody>
            <a:bodyPr wrap="square" lIns="0" tIns="0" rIns="0" bIns="0" rtlCol="0">
              <a:spAutoFit/>
            </a:bodyPr>
            <a:lstStyle/>
            <a:p>
              <a:pPr algn="l"/>
              <a:r>
                <a:rPr lang="sk-SK" sz="2000" b="1" dirty="0">
                  <a:solidFill>
                    <a:schemeClr val="tx1"/>
                  </a:solidFill>
                  <a:latin typeface="Century Gothic" panose="020B0502020202020204" pitchFamily="34" charset="0"/>
                </a:rPr>
                <a:t>+</a:t>
              </a:r>
              <a:endParaRPr lang="en-GB" sz="2800" b="1" dirty="0">
                <a:solidFill>
                  <a:schemeClr val="tx1"/>
                </a:solidFill>
                <a:latin typeface="Century Gothic" panose="020B0502020202020204" pitchFamily="34" charset="0"/>
              </a:endParaRPr>
            </a:p>
          </p:txBody>
        </p:sp>
      </p:grpSp>
      <p:sp>
        <p:nvSpPr>
          <p:cNvPr id="32" name="TextBox 31">
            <a:extLst>
              <a:ext uri="{FF2B5EF4-FFF2-40B4-BE49-F238E27FC236}">
                <a16:creationId xmlns:a16="http://schemas.microsoft.com/office/drawing/2014/main" id="{2B369108-43A3-4AFB-BB08-F6941C1C3D74}"/>
              </a:ext>
            </a:extLst>
          </p:cNvPr>
          <p:cNvSpPr txBox="1"/>
          <p:nvPr/>
        </p:nvSpPr>
        <p:spPr>
          <a:xfrm>
            <a:off x="559048" y="5921995"/>
            <a:ext cx="1389221" cy="323165"/>
          </a:xfrm>
          <a:prstGeom prst="rect">
            <a:avLst/>
          </a:prstGeom>
          <a:noFill/>
          <a:ln>
            <a:noFill/>
          </a:ln>
        </p:spPr>
        <p:txBody>
          <a:bodyPr wrap="square" lIns="0" tIns="0" rIns="0" bIns="0" rtlCol="0">
            <a:spAutoFit/>
          </a:bodyPr>
          <a:lstStyle/>
          <a:p>
            <a:pPr algn="l"/>
            <a:r>
              <a:rPr lang="sk-SK" sz="1050" b="1" dirty="0">
                <a:solidFill>
                  <a:schemeClr val="bg1"/>
                </a:solidFill>
                <a:latin typeface="Century Gothic" panose="020B0502020202020204" pitchFamily="34" charset="0"/>
              </a:rPr>
              <a:t>DIGITAL</a:t>
            </a:r>
          </a:p>
          <a:p>
            <a:pPr algn="l"/>
            <a:r>
              <a:rPr lang="sk-SK" altLang="en-US" sz="1050" b="1" kern="1200" dirty="0">
                <a:solidFill>
                  <a:schemeClr val="bg1"/>
                </a:solidFill>
                <a:latin typeface="Century Gothic" panose="020B0502020202020204" pitchFamily="34" charset="0"/>
                <a:sym typeface="Wingdings" panose="05000000000000000000" pitchFamily="2" charset="2"/>
              </a:rPr>
              <a:t>TRANSFORMATION</a:t>
            </a:r>
          </a:p>
        </p:txBody>
      </p:sp>
      <p:cxnSp>
        <p:nvCxnSpPr>
          <p:cNvPr id="33" name="Straight Connector 32">
            <a:extLst>
              <a:ext uri="{FF2B5EF4-FFF2-40B4-BE49-F238E27FC236}">
                <a16:creationId xmlns:a16="http://schemas.microsoft.com/office/drawing/2014/main" id="{A42E91CC-0BDD-4C10-884B-8224D50FEE45}"/>
              </a:ext>
            </a:extLst>
          </p:cNvPr>
          <p:cNvCxnSpPr>
            <a:cxnSpLocks/>
          </p:cNvCxnSpPr>
          <p:nvPr/>
        </p:nvCxnSpPr>
        <p:spPr>
          <a:xfrm>
            <a:off x="559048" y="5866155"/>
            <a:ext cx="1389221"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A6C70A62-1F41-4A35-9FEA-F52190F5FD3F}"/>
              </a:ext>
            </a:extLst>
          </p:cNvPr>
          <p:cNvGrpSpPr/>
          <p:nvPr/>
        </p:nvGrpSpPr>
        <p:grpSpPr>
          <a:xfrm>
            <a:off x="560383" y="5293369"/>
            <a:ext cx="472469" cy="459983"/>
            <a:chOff x="2827687" y="2375038"/>
            <a:chExt cx="496315" cy="483199"/>
          </a:xfrm>
        </p:grpSpPr>
        <p:sp>
          <p:nvSpPr>
            <p:cNvPr id="35" name="Freeform: Shape 34">
              <a:extLst>
                <a:ext uri="{FF2B5EF4-FFF2-40B4-BE49-F238E27FC236}">
                  <a16:creationId xmlns:a16="http://schemas.microsoft.com/office/drawing/2014/main" id="{310B6FCB-28FA-4DB7-8B73-7E96BD12E74A}"/>
                </a:ext>
              </a:extLst>
            </p:cNvPr>
            <p:cNvSpPr/>
            <p:nvPr/>
          </p:nvSpPr>
          <p:spPr>
            <a:xfrm>
              <a:off x="3008517" y="2375038"/>
              <a:ext cx="130594" cy="483199"/>
            </a:xfrm>
            <a:custGeom>
              <a:avLst/>
              <a:gdLst>
                <a:gd name="connsiteX0" fmla="*/ 102108 w 95250"/>
                <a:gd name="connsiteY0" fmla="*/ 177070 h 352425"/>
                <a:gd name="connsiteX1" fmla="*/ 51054 w 95250"/>
                <a:gd name="connsiteY1" fmla="*/ 354140 h 352425"/>
                <a:gd name="connsiteX2" fmla="*/ 0 w 95250"/>
                <a:gd name="connsiteY2" fmla="*/ 177070 h 352425"/>
                <a:gd name="connsiteX3" fmla="*/ 51054 w 95250"/>
                <a:gd name="connsiteY3" fmla="*/ 0 h 352425"/>
                <a:gd name="connsiteX4" fmla="*/ 102108 w 95250"/>
                <a:gd name="connsiteY4" fmla="*/ 177070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352425">
                  <a:moveTo>
                    <a:pt x="102108" y="177070"/>
                  </a:moveTo>
                  <a:cubicBezTo>
                    <a:pt x="102108" y="274863"/>
                    <a:pt x="79250" y="354140"/>
                    <a:pt x="51054" y="354140"/>
                  </a:cubicBezTo>
                  <a:cubicBezTo>
                    <a:pt x="22858" y="354140"/>
                    <a:pt x="0" y="274863"/>
                    <a:pt x="0" y="177070"/>
                  </a:cubicBezTo>
                  <a:cubicBezTo>
                    <a:pt x="0" y="79277"/>
                    <a:pt x="22858" y="0"/>
                    <a:pt x="51054" y="0"/>
                  </a:cubicBezTo>
                  <a:cubicBezTo>
                    <a:pt x="79250" y="0"/>
                    <a:pt x="102108" y="79277"/>
                    <a:pt x="102108" y="177070"/>
                  </a:cubicBezTo>
                  <a:close/>
                </a:path>
              </a:pathLst>
            </a:custGeom>
            <a:noFill/>
            <a:ln w="12700" cap="flat">
              <a:solidFill>
                <a:srgbClr val="C00000"/>
              </a:solidFill>
              <a:prstDash val="solid"/>
              <a:miter/>
            </a:ln>
          </p:spPr>
          <p:txBody>
            <a:bodyPr rtlCol="0" anchor="ctr"/>
            <a:lstStyle/>
            <a:p>
              <a:endParaRPr lang="en-GB" sz="1400" b="1" dirty="0">
                <a:solidFill>
                  <a:schemeClr val="tx1"/>
                </a:solidFill>
              </a:endParaRPr>
            </a:p>
          </p:txBody>
        </p:sp>
        <p:sp>
          <p:nvSpPr>
            <p:cNvPr id="36" name="Freeform: Shape 35">
              <a:extLst>
                <a:ext uri="{FF2B5EF4-FFF2-40B4-BE49-F238E27FC236}">
                  <a16:creationId xmlns:a16="http://schemas.microsoft.com/office/drawing/2014/main" id="{EA6D6B60-4E1C-4491-8DD9-F5F8B271F604}"/>
                </a:ext>
              </a:extLst>
            </p:cNvPr>
            <p:cNvSpPr/>
            <p:nvPr/>
          </p:nvSpPr>
          <p:spPr>
            <a:xfrm>
              <a:off x="2827687" y="2458076"/>
              <a:ext cx="496258" cy="313426"/>
            </a:xfrm>
            <a:custGeom>
              <a:avLst/>
              <a:gdLst>
                <a:gd name="connsiteX0" fmla="*/ 202936 w 361950"/>
                <a:gd name="connsiteY0" fmla="*/ 69482 h 228600"/>
                <a:gd name="connsiteX1" fmla="*/ 345771 w 361950"/>
                <a:gd name="connsiteY1" fmla="*/ 185924 h 228600"/>
                <a:gd name="connsiteX2" fmla="*/ 162869 w 361950"/>
                <a:gd name="connsiteY2" fmla="*/ 163401 h 228600"/>
                <a:gd name="connsiteX3" fmla="*/ 20034 w 361950"/>
                <a:gd name="connsiteY3" fmla="*/ 46959 h 228600"/>
                <a:gd name="connsiteX4" fmla="*/ 202936 w 361950"/>
                <a:gd name="connsiteY4" fmla="*/ 69482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228600">
                  <a:moveTo>
                    <a:pt x="202936" y="69482"/>
                  </a:moveTo>
                  <a:cubicBezTo>
                    <a:pt x="292886" y="107856"/>
                    <a:pt x="356835" y="159989"/>
                    <a:pt x="345771" y="185924"/>
                  </a:cubicBezTo>
                  <a:cubicBezTo>
                    <a:pt x="334707" y="211859"/>
                    <a:pt x="252819" y="201775"/>
                    <a:pt x="162869" y="163401"/>
                  </a:cubicBezTo>
                  <a:cubicBezTo>
                    <a:pt x="72919" y="125027"/>
                    <a:pt x="8969" y="72895"/>
                    <a:pt x="20034" y="46959"/>
                  </a:cubicBezTo>
                  <a:cubicBezTo>
                    <a:pt x="31098" y="21024"/>
                    <a:pt x="112986" y="31108"/>
                    <a:pt x="202936" y="69482"/>
                  </a:cubicBezTo>
                  <a:close/>
                </a:path>
              </a:pathLst>
            </a:custGeom>
            <a:noFill/>
            <a:ln w="12700" cap="flat">
              <a:solidFill>
                <a:srgbClr val="C00000"/>
              </a:solidFill>
              <a:prstDash val="solid"/>
              <a:miter/>
            </a:ln>
          </p:spPr>
          <p:txBody>
            <a:bodyPr rtlCol="0" anchor="ctr"/>
            <a:lstStyle/>
            <a:p>
              <a:endParaRPr lang="en-GB" sz="1400" b="1" dirty="0">
                <a:solidFill>
                  <a:schemeClr val="tx1"/>
                </a:solidFill>
              </a:endParaRPr>
            </a:p>
          </p:txBody>
        </p:sp>
        <p:sp>
          <p:nvSpPr>
            <p:cNvPr id="37" name="Freeform: Shape 36">
              <a:extLst>
                <a:ext uri="{FF2B5EF4-FFF2-40B4-BE49-F238E27FC236}">
                  <a16:creationId xmlns:a16="http://schemas.microsoft.com/office/drawing/2014/main" id="{C759864E-9AAB-4925-A5B7-88941AE6E0B2}"/>
                </a:ext>
              </a:extLst>
            </p:cNvPr>
            <p:cNvSpPr/>
            <p:nvPr/>
          </p:nvSpPr>
          <p:spPr>
            <a:xfrm>
              <a:off x="2827744" y="2458188"/>
              <a:ext cx="496258" cy="313426"/>
            </a:xfrm>
            <a:custGeom>
              <a:avLst/>
              <a:gdLst>
                <a:gd name="connsiteX0" fmla="*/ 345771 w 361950"/>
                <a:gd name="connsiteY0" fmla="*/ 46959 h 228600"/>
                <a:gd name="connsiteX1" fmla="*/ 202936 w 361950"/>
                <a:gd name="connsiteY1" fmla="*/ 163401 h 228600"/>
                <a:gd name="connsiteX2" fmla="*/ 20034 w 361950"/>
                <a:gd name="connsiteY2" fmla="*/ 185924 h 228600"/>
                <a:gd name="connsiteX3" fmla="*/ 162869 w 361950"/>
                <a:gd name="connsiteY3" fmla="*/ 69482 h 228600"/>
                <a:gd name="connsiteX4" fmla="*/ 345771 w 361950"/>
                <a:gd name="connsiteY4" fmla="*/ 46959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228600">
                  <a:moveTo>
                    <a:pt x="345771" y="46959"/>
                  </a:moveTo>
                  <a:cubicBezTo>
                    <a:pt x="356835" y="72894"/>
                    <a:pt x="292886" y="125027"/>
                    <a:pt x="202936" y="163401"/>
                  </a:cubicBezTo>
                  <a:cubicBezTo>
                    <a:pt x="112986" y="201775"/>
                    <a:pt x="31098" y="211859"/>
                    <a:pt x="20034" y="185924"/>
                  </a:cubicBezTo>
                  <a:cubicBezTo>
                    <a:pt x="8969" y="159989"/>
                    <a:pt x="72919" y="107856"/>
                    <a:pt x="162869" y="69482"/>
                  </a:cubicBezTo>
                  <a:cubicBezTo>
                    <a:pt x="252819" y="31108"/>
                    <a:pt x="334707" y="21025"/>
                    <a:pt x="345771" y="46959"/>
                  </a:cubicBezTo>
                  <a:close/>
                </a:path>
              </a:pathLst>
            </a:custGeom>
            <a:noFill/>
            <a:ln w="12700" cap="flat">
              <a:solidFill>
                <a:srgbClr val="C00000"/>
              </a:solidFill>
              <a:prstDash val="solid"/>
              <a:miter/>
            </a:ln>
          </p:spPr>
          <p:txBody>
            <a:bodyPr rtlCol="0" anchor="ctr"/>
            <a:lstStyle/>
            <a:p>
              <a:endParaRPr lang="en-GB" sz="1400" b="1" dirty="0">
                <a:solidFill>
                  <a:schemeClr val="tx1"/>
                </a:solidFill>
              </a:endParaRPr>
            </a:p>
          </p:txBody>
        </p:sp>
        <p:sp>
          <p:nvSpPr>
            <p:cNvPr id="38" name="Freeform: Shape 37">
              <a:extLst>
                <a:ext uri="{FF2B5EF4-FFF2-40B4-BE49-F238E27FC236}">
                  <a16:creationId xmlns:a16="http://schemas.microsoft.com/office/drawing/2014/main" id="{8A010764-AD2D-4FA9-A7DD-E5CB5F1F3621}"/>
                </a:ext>
              </a:extLst>
            </p:cNvPr>
            <p:cNvSpPr/>
            <p:nvPr/>
          </p:nvSpPr>
          <p:spPr>
            <a:xfrm>
              <a:off x="3047173" y="2586469"/>
              <a:ext cx="52238" cy="52238"/>
            </a:xfrm>
            <a:custGeom>
              <a:avLst/>
              <a:gdLst>
                <a:gd name="connsiteX0" fmla="*/ 45720 w 38100"/>
                <a:gd name="connsiteY0" fmla="*/ 22860 h 38100"/>
                <a:gd name="connsiteX1" fmla="*/ 22860 w 38100"/>
                <a:gd name="connsiteY1" fmla="*/ 45720 h 38100"/>
                <a:gd name="connsiteX2" fmla="*/ 0 w 38100"/>
                <a:gd name="connsiteY2" fmla="*/ 22860 h 38100"/>
                <a:gd name="connsiteX3" fmla="*/ 22860 w 38100"/>
                <a:gd name="connsiteY3" fmla="*/ 0 h 38100"/>
                <a:gd name="connsiteX4" fmla="*/ 45720 w 38100"/>
                <a:gd name="connsiteY4" fmla="*/ 2286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45720" y="22860"/>
                  </a:moveTo>
                  <a:cubicBezTo>
                    <a:pt x="45720" y="35485"/>
                    <a:pt x="35485" y="45720"/>
                    <a:pt x="22860" y="45720"/>
                  </a:cubicBezTo>
                  <a:cubicBezTo>
                    <a:pt x="10235" y="45720"/>
                    <a:pt x="0" y="35485"/>
                    <a:pt x="0" y="22860"/>
                  </a:cubicBezTo>
                  <a:cubicBezTo>
                    <a:pt x="0" y="10235"/>
                    <a:pt x="10235" y="0"/>
                    <a:pt x="22860" y="0"/>
                  </a:cubicBezTo>
                  <a:cubicBezTo>
                    <a:pt x="35485" y="0"/>
                    <a:pt x="45720" y="10235"/>
                    <a:pt x="45720" y="22860"/>
                  </a:cubicBezTo>
                  <a:close/>
                </a:path>
              </a:pathLst>
            </a:custGeom>
            <a:solidFill>
              <a:srgbClr val="C00000"/>
            </a:solidFill>
            <a:ln w="12700" cap="flat">
              <a:solidFill>
                <a:srgbClr val="C00000"/>
              </a:solidFill>
              <a:prstDash val="solid"/>
              <a:miter/>
            </a:ln>
          </p:spPr>
          <p:txBody>
            <a:bodyPr rtlCol="0" anchor="ctr"/>
            <a:lstStyle/>
            <a:p>
              <a:endParaRPr lang="en-GB" sz="1400" b="1" dirty="0">
                <a:solidFill>
                  <a:schemeClr val="tx1"/>
                </a:solidFill>
              </a:endParaRPr>
            </a:p>
          </p:txBody>
        </p:sp>
        <p:sp>
          <p:nvSpPr>
            <p:cNvPr id="39" name="Freeform: Shape 38">
              <a:extLst>
                <a:ext uri="{FF2B5EF4-FFF2-40B4-BE49-F238E27FC236}">
                  <a16:creationId xmlns:a16="http://schemas.microsoft.com/office/drawing/2014/main" id="{2A4C4DC0-EEDA-4835-9838-6860EA397A91}"/>
                </a:ext>
              </a:extLst>
            </p:cNvPr>
            <p:cNvSpPr/>
            <p:nvPr/>
          </p:nvSpPr>
          <p:spPr>
            <a:xfrm>
              <a:off x="2930421" y="2490484"/>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rgbClr val="C00000"/>
            </a:solidFill>
            <a:ln w="12700" cap="flat">
              <a:solidFill>
                <a:srgbClr val="C00000"/>
              </a:solidFill>
              <a:prstDash val="solid"/>
              <a:miter/>
            </a:ln>
          </p:spPr>
          <p:txBody>
            <a:bodyPr rtlCol="0" anchor="ctr"/>
            <a:lstStyle/>
            <a:p>
              <a:endParaRPr lang="en-GB" sz="1400" b="1" dirty="0">
                <a:solidFill>
                  <a:schemeClr val="tx1"/>
                </a:solidFill>
              </a:endParaRPr>
            </a:p>
          </p:txBody>
        </p:sp>
        <p:sp>
          <p:nvSpPr>
            <p:cNvPr id="40" name="Freeform: Shape 39">
              <a:extLst>
                <a:ext uri="{FF2B5EF4-FFF2-40B4-BE49-F238E27FC236}">
                  <a16:creationId xmlns:a16="http://schemas.microsoft.com/office/drawing/2014/main" id="{F71FE1CA-05BB-4ACC-8D1E-F144A91A4E8D}"/>
                </a:ext>
              </a:extLst>
            </p:cNvPr>
            <p:cNvSpPr/>
            <p:nvPr/>
          </p:nvSpPr>
          <p:spPr>
            <a:xfrm>
              <a:off x="3250508" y="2570276"/>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rgbClr val="C00000"/>
            </a:solidFill>
            <a:ln w="12700" cap="flat">
              <a:solidFill>
                <a:srgbClr val="C00000"/>
              </a:solidFill>
              <a:prstDash val="solid"/>
              <a:miter/>
            </a:ln>
          </p:spPr>
          <p:txBody>
            <a:bodyPr rtlCol="0" anchor="ctr"/>
            <a:lstStyle/>
            <a:p>
              <a:endParaRPr lang="en-GB" sz="1400" b="1" dirty="0">
                <a:solidFill>
                  <a:schemeClr val="tx1"/>
                </a:solidFill>
              </a:endParaRPr>
            </a:p>
          </p:txBody>
        </p:sp>
        <p:sp>
          <p:nvSpPr>
            <p:cNvPr id="41" name="Freeform: Shape 40">
              <a:extLst>
                <a:ext uri="{FF2B5EF4-FFF2-40B4-BE49-F238E27FC236}">
                  <a16:creationId xmlns:a16="http://schemas.microsoft.com/office/drawing/2014/main" id="{0B44B4F9-0706-4508-AD2C-01416D28AF5A}"/>
                </a:ext>
              </a:extLst>
            </p:cNvPr>
            <p:cNvSpPr/>
            <p:nvPr/>
          </p:nvSpPr>
          <p:spPr>
            <a:xfrm>
              <a:off x="3102675" y="2800514"/>
              <a:ext cx="26119" cy="26119"/>
            </a:xfrm>
            <a:custGeom>
              <a:avLst/>
              <a:gdLst>
                <a:gd name="connsiteX0" fmla="*/ 23622 w 19050"/>
                <a:gd name="connsiteY0" fmla="*/ 11811 h 19050"/>
                <a:gd name="connsiteX1" fmla="*/ 11811 w 19050"/>
                <a:gd name="connsiteY1" fmla="*/ 23622 h 19050"/>
                <a:gd name="connsiteX2" fmla="*/ 0 w 19050"/>
                <a:gd name="connsiteY2" fmla="*/ 11811 h 19050"/>
                <a:gd name="connsiteX3" fmla="*/ 11811 w 19050"/>
                <a:gd name="connsiteY3" fmla="*/ 0 h 19050"/>
                <a:gd name="connsiteX4" fmla="*/ 23622 w 19050"/>
                <a:gd name="connsiteY4" fmla="*/ 11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3622" y="11811"/>
                  </a:moveTo>
                  <a:cubicBezTo>
                    <a:pt x="23622" y="18334"/>
                    <a:pt x="18334" y="23622"/>
                    <a:pt x="11811" y="23622"/>
                  </a:cubicBezTo>
                  <a:cubicBezTo>
                    <a:pt x="5288" y="23622"/>
                    <a:pt x="0" y="18334"/>
                    <a:pt x="0" y="11811"/>
                  </a:cubicBezTo>
                  <a:cubicBezTo>
                    <a:pt x="0" y="5288"/>
                    <a:pt x="5288" y="0"/>
                    <a:pt x="11811" y="0"/>
                  </a:cubicBezTo>
                  <a:cubicBezTo>
                    <a:pt x="18334" y="0"/>
                    <a:pt x="23622" y="5288"/>
                    <a:pt x="23622" y="11811"/>
                  </a:cubicBezTo>
                  <a:close/>
                </a:path>
              </a:pathLst>
            </a:custGeom>
            <a:solidFill>
              <a:srgbClr val="C00000"/>
            </a:solidFill>
            <a:ln w="12700" cap="flat">
              <a:solidFill>
                <a:srgbClr val="C00000"/>
              </a:solidFill>
              <a:prstDash val="solid"/>
              <a:miter/>
            </a:ln>
          </p:spPr>
          <p:txBody>
            <a:bodyPr rtlCol="0" anchor="ctr"/>
            <a:lstStyle/>
            <a:p>
              <a:endParaRPr lang="en-GB" sz="1400" b="1" dirty="0">
                <a:solidFill>
                  <a:schemeClr val="tx1"/>
                </a:solidFill>
              </a:endParaRPr>
            </a:p>
          </p:txBody>
        </p:sp>
      </p:grpSp>
      <p:sp>
        <p:nvSpPr>
          <p:cNvPr id="43" name="TextBox 42">
            <a:extLst>
              <a:ext uri="{FF2B5EF4-FFF2-40B4-BE49-F238E27FC236}">
                <a16:creationId xmlns:a16="http://schemas.microsoft.com/office/drawing/2014/main" id="{8CCD8F1B-8CE5-4B00-AC15-688EFC20EA4B}"/>
              </a:ext>
            </a:extLst>
          </p:cNvPr>
          <p:cNvSpPr txBox="1"/>
          <p:nvPr/>
        </p:nvSpPr>
        <p:spPr>
          <a:xfrm>
            <a:off x="2983743" y="5921995"/>
            <a:ext cx="1389221" cy="323165"/>
          </a:xfrm>
          <a:prstGeom prst="rect">
            <a:avLst/>
          </a:prstGeom>
          <a:noFill/>
          <a:ln>
            <a:noFill/>
          </a:ln>
        </p:spPr>
        <p:txBody>
          <a:bodyPr wrap="square" lIns="0" tIns="0" rIns="0" bIns="0" rtlCol="0">
            <a:spAutoFit/>
          </a:bodyPr>
          <a:lstStyle/>
          <a:p>
            <a:pPr algn="l"/>
            <a:r>
              <a:rPr lang="sk-SK" sz="1050" b="1" dirty="0">
                <a:solidFill>
                  <a:schemeClr val="bg1"/>
                </a:solidFill>
                <a:latin typeface="Century Gothic" panose="020B0502020202020204" pitchFamily="34" charset="0"/>
              </a:rPr>
              <a:t>INNOVATION </a:t>
            </a:r>
            <a:r>
              <a:rPr lang="sk-SK" altLang="en-US" sz="1050" b="1" kern="1200" dirty="0">
                <a:solidFill>
                  <a:schemeClr val="bg1"/>
                </a:solidFill>
                <a:latin typeface="Century Gothic" panose="020B0502020202020204" pitchFamily="34" charset="0"/>
                <a:sym typeface="Wingdings" panose="05000000000000000000" pitchFamily="2" charset="2"/>
              </a:rPr>
              <a:t>AND THOUGHT LEADERSHIP</a:t>
            </a:r>
          </a:p>
        </p:txBody>
      </p:sp>
      <p:cxnSp>
        <p:nvCxnSpPr>
          <p:cNvPr id="44" name="Straight Connector 43">
            <a:extLst>
              <a:ext uri="{FF2B5EF4-FFF2-40B4-BE49-F238E27FC236}">
                <a16:creationId xmlns:a16="http://schemas.microsoft.com/office/drawing/2014/main" id="{EDF5798C-C414-49A2-8C98-695D576D11FF}"/>
              </a:ext>
            </a:extLst>
          </p:cNvPr>
          <p:cNvCxnSpPr>
            <a:cxnSpLocks/>
          </p:cNvCxnSpPr>
          <p:nvPr/>
        </p:nvCxnSpPr>
        <p:spPr>
          <a:xfrm>
            <a:off x="2983743" y="5866155"/>
            <a:ext cx="1389221"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2DD90F88-3615-466A-94F3-EFAD23C4A82F}"/>
              </a:ext>
            </a:extLst>
          </p:cNvPr>
          <p:cNvGrpSpPr/>
          <p:nvPr/>
        </p:nvGrpSpPr>
        <p:grpSpPr>
          <a:xfrm>
            <a:off x="3096992" y="5293867"/>
            <a:ext cx="248640" cy="459485"/>
            <a:chOff x="6265015" y="5709762"/>
            <a:chExt cx="261189" cy="482675"/>
          </a:xfrm>
        </p:grpSpPr>
        <p:sp>
          <p:nvSpPr>
            <p:cNvPr id="46" name="Freeform: Shape 45">
              <a:extLst>
                <a:ext uri="{FF2B5EF4-FFF2-40B4-BE49-F238E27FC236}">
                  <a16:creationId xmlns:a16="http://schemas.microsoft.com/office/drawing/2014/main" id="{1676C353-5AB2-4387-B1E2-9D7DC351C27B}"/>
                </a:ext>
              </a:extLst>
            </p:cNvPr>
            <p:cNvSpPr/>
            <p:nvPr/>
          </p:nvSpPr>
          <p:spPr>
            <a:xfrm>
              <a:off x="6265015" y="5709762"/>
              <a:ext cx="261189" cy="352604"/>
            </a:xfrm>
            <a:custGeom>
              <a:avLst/>
              <a:gdLst>
                <a:gd name="connsiteX0" fmla="*/ 192024 w 190500"/>
                <a:gd name="connsiteY0" fmla="*/ 95917 h 257175"/>
                <a:gd name="connsiteX1" fmla="*/ 188214 w 190500"/>
                <a:gd name="connsiteY1" fmla="*/ 122682 h 257175"/>
                <a:gd name="connsiteX2" fmla="*/ 187643 w 190500"/>
                <a:gd name="connsiteY2" fmla="*/ 124492 h 257175"/>
                <a:gd name="connsiteX3" fmla="*/ 180118 w 190500"/>
                <a:gd name="connsiteY3" fmla="*/ 142208 h 257175"/>
                <a:gd name="connsiteX4" fmla="*/ 144780 w 190500"/>
                <a:gd name="connsiteY4" fmla="*/ 261747 h 257175"/>
                <a:gd name="connsiteX5" fmla="*/ 47339 w 190500"/>
                <a:gd name="connsiteY5" fmla="*/ 261747 h 257175"/>
                <a:gd name="connsiteX6" fmla="*/ 12192 w 190500"/>
                <a:gd name="connsiteY6" fmla="*/ 142780 h 257175"/>
                <a:gd name="connsiteX7" fmla="*/ 4191 w 190500"/>
                <a:gd name="connsiteY7" fmla="*/ 123825 h 257175"/>
                <a:gd name="connsiteX8" fmla="*/ 3810 w 190500"/>
                <a:gd name="connsiteY8" fmla="*/ 122777 h 257175"/>
                <a:gd name="connsiteX9" fmla="*/ 0 w 190500"/>
                <a:gd name="connsiteY9" fmla="*/ 96012 h 257175"/>
                <a:gd name="connsiteX10" fmla="*/ 96012 w 190500"/>
                <a:gd name="connsiteY10" fmla="*/ 0 h 257175"/>
                <a:gd name="connsiteX11" fmla="*/ 192024 w 190500"/>
                <a:gd name="connsiteY11" fmla="*/ 95917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257175">
                  <a:moveTo>
                    <a:pt x="192024" y="95917"/>
                  </a:moveTo>
                  <a:cubicBezTo>
                    <a:pt x="192024" y="105251"/>
                    <a:pt x="190691" y="114205"/>
                    <a:pt x="188214" y="122682"/>
                  </a:cubicBezTo>
                  <a:cubicBezTo>
                    <a:pt x="188024" y="123254"/>
                    <a:pt x="187833" y="123921"/>
                    <a:pt x="187643" y="124492"/>
                  </a:cubicBezTo>
                  <a:cubicBezTo>
                    <a:pt x="187643" y="124492"/>
                    <a:pt x="182594" y="136017"/>
                    <a:pt x="180118" y="142208"/>
                  </a:cubicBezTo>
                  <a:cubicBezTo>
                    <a:pt x="159734" y="193834"/>
                    <a:pt x="144780" y="261747"/>
                    <a:pt x="144780" y="261747"/>
                  </a:cubicBezTo>
                  <a:lnTo>
                    <a:pt x="47339" y="261747"/>
                  </a:lnTo>
                  <a:cubicBezTo>
                    <a:pt x="47339" y="261747"/>
                    <a:pt x="32480" y="194310"/>
                    <a:pt x="12192" y="142780"/>
                  </a:cubicBezTo>
                  <a:cubicBezTo>
                    <a:pt x="9525" y="136112"/>
                    <a:pt x="6858" y="129731"/>
                    <a:pt x="4191" y="123825"/>
                  </a:cubicBezTo>
                  <a:cubicBezTo>
                    <a:pt x="4001" y="123539"/>
                    <a:pt x="3905" y="123158"/>
                    <a:pt x="3810" y="122777"/>
                  </a:cubicBezTo>
                  <a:cubicBezTo>
                    <a:pt x="1334" y="114300"/>
                    <a:pt x="0" y="105347"/>
                    <a:pt x="0" y="96012"/>
                  </a:cubicBezTo>
                  <a:cubicBezTo>
                    <a:pt x="0" y="42958"/>
                    <a:pt x="43053" y="0"/>
                    <a:pt x="96012" y="0"/>
                  </a:cubicBezTo>
                  <a:cubicBezTo>
                    <a:pt x="149066" y="-95"/>
                    <a:pt x="192024" y="42863"/>
                    <a:pt x="192024" y="95917"/>
                  </a:cubicBezTo>
                  <a:close/>
                </a:path>
              </a:pathLst>
            </a:custGeom>
            <a:noFill/>
            <a:ln w="12700" cap="flat">
              <a:solidFill>
                <a:srgbClr val="C00000"/>
              </a:solidFill>
              <a:prstDash val="solid"/>
              <a:round/>
            </a:ln>
          </p:spPr>
          <p:txBody>
            <a:bodyPr rtlCol="0" anchor="ctr"/>
            <a:lstStyle/>
            <a:p>
              <a:endParaRPr lang="en-GB" sz="1400" b="1" dirty="0">
                <a:solidFill>
                  <a:schemeClr val="tx1"/>
                </a:solidFill>
              </a:endParaRPr>
            </a:p>
          </p:txBody>
        </p:sp>
        <p:sp>
          <p:nvSpPr>
            <p:cNvPr id="47" name="Freeform: Shape 46">
              <a:extLst>
                <a:ext uri="{FF2B5EF4-FFF2-40B4-BE49-F238E27FC236}">
                  <a16:creationId xmlns:a16="http://schemas.microsoft.com/office/drawing/2014/main" id="{9CF4874C-F242-4558-84BF-EBDDC9C7B259}"/>
                </a:ext>
              </a:extLst>
            </p:cNvPr>
            <p:cNvSpPr/>
            <p:nvPr/>
          </p:nvSpPr>
          <p:spPr>
            <a:xfrm>
              <a:off x="6329920" y="6102851"/>
              <a:ext cx="130594" cy="13059"/>
            </a:xfrm>
            <a:custGeom>
              <a:avLst/>
              <a:gdLst>
                <a:gd name="connsiteX0" fmla="*/ 0 w 95250"/>
                <a:gd name="connsiteY0" fmla="*/ 0 h 0"/>
                <a:gd name="connsiteX1" fmla="*/ 97536 w 95250"/>
                <a:gd name="connsiteY1" fmla="*/ 0 h 0"/>
              </a:gdLst>
              <a:ahLst/>
              <a:cxnLst>
                <a:cxn ang="0">
                  <a:pos x="connsiteX0" y="connsiteY0"/>
                </a:cxn>
                <a:cxn ang="0">
                  <a:pos x="connsiteX1" y="connsiteY1"/>
                </a:cxn>
              </a:cxnLst>
              <a:rect l="l" t="t" r="r" b="b"/>
              <a:pathLst>
                <a:path w="95250">
                  <a:moveTo>
                    <a:pt x="0" y="0"/>
                  </a:moveTo>
                  <a:lnTo>
                    <a:pt x="97536" y="0"/>
                  </a:lnTo>
                </a:path>
              </a:pathLst>
            </a:custGeom>
            <a:ln w="12700" cap="rnd">
              <a:solidFill>
                <a:srgbClr val="C00000"/>
              </a:solidFill>
              <a:prstDash val="solid"/>
              <a:round/>
            </a:ln>
          </p:spPr>
          <p:txBody>
            <a:bodyPr rtlCol="0" anchor="ctr"/>
            <a:lstStyle/>
            <a:p>
              <a:endParaRPr lang="en-GB" sz="1400" b="1" dirty="0">
                <a:solidFill>
                  <a:schemeClr val="tx1"/>
                </a:solidFill>
              </a:endParaRPr>
            </a:p>
          </p:txBody>
        </p:sp>
        <p:sp>
          <p:nvSpPr>
            <p:cNvPr id="48" name="Freeform: Shape 47">
              <a:extLst>
                <a:ext uri="{FF2B5EF4-FFF2-40B4-BE49-F238E27FC236}">
                  <a16:creationId xmlns:a16="http://schemas.microsoft.com/office/drawing/2014/main" id="{7A11C842-D5CF-423B-B02D-CECA8F5B5D42}"/>
                </a:ext>
              </a:extLst>
            </p:cNvPr>
            <p:cNvSpPr/>
            <p:nvPr/>
          </p:nvSpPr>
          <p:spPr>
            <a:xfrm>
              <a:off x="6329790" y="6141115"/>
              <a:ext cx="130594" cy="13059"/>
            </a:xfrm>
            <a:custGeom>
              <a:avLst/>
              <a:gdLst>
                <a:gd name="connsiteX0" fmla="*/ 0 w 95250"/>
                <a:gd name="connsiteY0" fmla="*/ 0 h 0"/>
                <a:gd name="connsiteX1" fmla="*/ 97536 w 95250"/>
                <a:gd name="connsiteY1" fmla="*/ 0 h 0"/>
              </a:gdLst>
              <a:ahLst/>
              <a:cxnLst>
                <a:cxn ang="0">
                  <a:pos x="connsiteX0" y="connsiteY0"/>
                </a:cxn>
                <a:cxn ang="0">
                  <a:pos x="connsiteX1" y="connsiteY1"/>
                </a:cxn>
              </a:cxnLst>
              <a:rect l="l" t="t" r="r" b="b"/>
              <a:pathLst>
                <a:path w="95250">
                  <a:moveTo>
                    <a:pt x="0" y="0"/>
                  </a:moveTo>
                  <a:lnTo>
                    <a:pt x="97536" y="0"/>
                  </a:lnTo>
                </a:path>
              </a:pathLst>
            </a:custGeom>
            <a:ln w="12700" cap="rnd">
              <a:solidFill>
                <a:srgbClr val="C00000"/>
              </a:solidFill>
              <a:prstDash val="solid"/>
              <a:round/>
            </a:ln>
          </p:spPr>
          <p:txBody>
            <a:bodyPr rtlCol="0" anchor="ctr"/>
            <a:lstStyle/>
            <a:p>
              <a:endParaRPr lang="en-GB" sz="1400" b="1" dirty="0">
                <a:solidFill>
                  <a:schemeClr val="tx1"/>
                </a:solidFill>
              </a:endParaRPr>
            </a:p>
          </p:txBody>
        </p:sp>
        <p:sp>
          <p:nvSpPr>
            <p:cNvPr id="49" name="Freeform: Shape 48">
              <a:extLst>
                <a:ext uri="{FF2B5EF4-FFF2-40B4-BE49-F238E27FC236}">
                  <a16:creationId xmlns:a16="http://schemas.microsoft.com/office/drawing/2014/main" id="{B0886A4C-1325-4426-9232-79B4A71F6282}"/>
                </a:ext>
              </a:extLst>
            </p:cNvPr>
            <p:cNvSpPr/>
            <p:nvPr/>
          </p:nvSpPr>
          <p:spPr>
            <a:xfrm>
              <a:off x="6367139" y="6179378"/>
              <a:ext cx="52238" cy="13059"/>
            </a:xfrm>
            <a:custGeom>
              <a:avLst/>
              <a:gdLst>
                <a:gd name="connsiteX0" fmla="*/ 0 w 38100"/>
                <a:gd name="connsiteY0" fmla="*/ 0 h 0"/>
                <a:gd name="connsiteX1" fmla="*/ 42958 w 38100"/>
                <a:gd name="connsiteY1" fmla="*/ 0 h 0"/>
              </a:gdLst>
              <a:ahLst/>
              <a:cxnLst>
                <a:cxn ang="0">
                  <a:pos x="connsiteX0" y="connsiteY0"/>
                </a:cxn>
                <a:cxn ang="0">
                  <a:pos x="connsiteX1" y="connsiteY1"/>
                </a:cxn>
              </a:cxnLst>
              <a:rect l="l" t="t" r="r" b="b"/>
              <a:pathLst>
                <a:path w="38100">
                  <a:moveTo>
                    <a:pt x="0" y="0"/>
                  </a:moveTo>
                  <a:lnTo>
                    <a:pt x="42958" y="0"/>
                  </a:lnTo>
                </a:path>
              </a:pathLst>
            </a:custGeom>
            <a:ln w="12700" cap="rnd">
              <a:solidFill>
                <a:srgbClr val="C00000"/>
              </a:solidFill>
              <a:prstDash val="solid"/>
              <a:round/>
            </a:ln>
          </p:spPr>
          <p:txBody>
            <a:bodyPr rtlCol="0" anchor="ctr"/>
            <a:lstStyle/>
            <a:p>
              <a:endParaRPr lang="en-GB" sz="1400" b="1" dirty="0">
                <a:solidFill>
                  <a:schemeClr val="tx1"/>
                </a:solidFill>
              </a:endParaRPr>
            </a:p>
          </p:txBody>
        </p:sp>
      </p:grpSp>
      <p:sp>
        <p:nvSpPr>
          <p:cNvPr id="51" name="TextBox 50">
            <a:extLst>
              <a:ext uri="{FF2B5EF4-FFF2-40B4-BE49-F238E27FC236}">
                <a16:creationId xmlns:a16="http://schemas.microsoft.com/office/drawing/2014/main" id="{4B9239B1-5EEA-48E8-8D8C-5CAA38DBFA84}"/>
              </a:ext>
            </a:extLst>
          </p:cNvPr>
          <p:cNvSpPr txBox="1"/>
          <p:nvPr/>
        </p:nvSpPr>
        <p:spPr>
          <a:xfrm>
            <a:off x="5408438" y="5921995"/>
            <a:ext cx="1389221" cy="323165"/>
          </a:xfrm>
          <a:prstGeom prst="rect">
            <a:avLst/>
          </a:prstGeom>
          <a:noFill/>
          <a:ln>
            <a:noFill/>
          </a:ln>
        </p:spPr>
        <p:txBody>
          <a:bodyPr wrap="square" lIns="0" tIns="0" rIns="0" bIns="0" rtlCol="0">
            <a:spAutoFit/>
          </a:bodyPr>
          <a:lstStyle/>
          <a:p>
            <a:pPr algn="l"/>
            <a:r>
              <a:rPr lang="sk-SK" sz="1050" b="1" dirty="0">
                <a:solidFill>
                  <a:schemeClr val="bg1"/>
                </a:solidFill>
                <a:latin typeface="Century Gothic" panose="020B0502020202020204" pitchFamily="34" charset="0"/>
              </a:rPr>
              <a:t>EXECUTION</a:t>
            </a:r>
          </a:p>
          <a:p>
            <a:pPr algn="l"/>
            <a:r>
              <a:rPr lang="sk-SK" altLang="en-US" sz="1050" b="1" kern="1200" dirty="0">
                <a:solidFill>
                  <a:schemeClr val="bg1"/>
                </a:solidFill>
                <a:latin typeface="Century Gothic" panose="020B0502020202020204" pitchFamily="34" charset="0"/>
                <a:sym typeface="Wingdings" panose="05000000000000000000" pitchFamily="2" charset="2"/>
              </a:rPr>
              <a:t>EXCELLENCE</a:t>
            </a:r>
          </a:p>
        </p:txBody>
      </p:sp>
      <p:cxnSp>
        <p:nvCxnSpPr>
          <p:cNvPr id="52" name="Straight Connector 51">
            <a:extLst>
              <a:ext uri="{FF2B5EF4-FFF2-40B4-BE49-F238E27FC236}">
                <a16:creationId xmlns:a16="http://schemas.microsoft.com/office/drawing/2014/main" id="{8D2E7AA4-5C20-4D49-B06D-614A270D6738}"/>
              </a:ext>
            </a:extLst>
          </p:cNvPr>
          <p:cNvCxnSpPr>
            <a:cxnSpLocks/>
          </p:cNvCxnSpPr>
          <p:nvPr/>
        </p:nvCxnSpPr>
        <p:spPr>
          <a:xfrm>
            <a:off x="5408438" y="5866155"/>
            <a:ext cx="1389221"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5BA2287E-F832-4B29-B9E2-436127B04314}"/>
              </a:ext>
            </a:extLst>
          </p:cNvPr>
          <p:cNvGrpSpPr/>
          <p:nvPr/>
        </p:nvGrpSpPr>
        <p:grpSpPr>
          <a:xfrm>
            <a:off x="5436203" y="5337357"/>
            <a:ext cx="419609" cy="415995"/>
            <a:chOff x="6443026" y="2417970"/>
            <a:chExt cx="440787" cy="436990"/>
          </a:xfrm>
        </p:grpSpPr>
        <p:sp>
          <p:nvSpPr>
            <p:cNvPr id="54" name="Freeform: Shape 53">
              <a:extLst>
                <a:ext uri="{FF2B5EF4-FFF2-40B4-BE49-F238E27FC236}">
                  <a16:creationId xmlns:a16="http://schemas.microsoft.com/office/drawing/2014/main" id="{9A74D845-C82D-45F8-B67A-B7756A2AD8A5}"/>
                </a:ext>
              </a:extLst>
            </p:cNvPr>
            <p:cNvSpPr/>
            <p:nvPr/>
          </p:nvSpPr>
          <p:spPr>
            <a:xfrm>
              <a:off x="6443026" y="2417970"/>
              <a:ext cx="65476" cy="65476"/>
            </a:xfrm>
            <a:custGeom>
              <a:avLst/>
              <a:gdLst>
                <a:gd name="connsiteX0" fmla="*/ 0 w 65476"/>
                <a:gd name="connsiteY0" fmla="*/ 70715 h 65476"/>
                <a:gd name="connsiteX1" fmla="*/ 0 w 65476"/>
                <a:gd name="connsiteY1" fmla="*/ 0 h 65476"/>
                <a:gd name="connsiteX2" fmla="*/ 68226 w 65476"/>
                <a:gd name="connsiteY2" fmla="*/ 0 h 65476"/>
              </a:gdLst>
              <a:ahLst/>
              <a:cxnLst>
                <a:cxn ang="0">
                  <a:pos x="connsiteX0" y="connsiteY0"/>
                </a:cxn>
                <a:cxn ang="0">
                  <a:pos x="connsiteX1" y="connsiteY1"/>
                </a:cxn>
                <a:cxn ang="0">
                  <a:pos x="connsiteX2" y="connsiteY2"/>
                </a:cxn>
              </a:cxnLst>
              <a:rect l="l" t="t" r="r" b="b"/>
              <a:pathLst>
                <a:path w="65476" h="65476">
                  <a:moveTo>
                    <a:pt x="0" y="70715"/>
                  </a:moveTo>
                  <a:lnTo>
                    <a:pt x="0" y="0"/>
                  </a:lnTo>
                  <a:lnTo>
                    <a:pt x="68226" y="0"/>
                  </a:lnTo>
                </a:path>
              </a:pathLst>
            </a:custGeom>
            <a:noFill/>
            <a:ln w="12700" cap="flat">
              <a:solidFill>
                <a:srgbClr val="C00000"/>
              </a:solidFill>
              <a:prstDash val="solid"/>
              <a:round/>
            </a:ln>
          </p:spPr>
          <p:txBody>
            <a:bodyPr rtlCol="0" anchor="ctr"/>
            <a:lstStyle/>
            <a:p>
              <a:endParaRPr lang="en-GB" sz="1400" b="1" dirty="0">
                <a:solidFill>
                  <a:schemeClr val="tx1"/>
                </a:solidFill>
              </a:endParaRPr>
            </a:p>
          </p:txBody>
        </p:sp>
        <p:sp>
          <p:nvSpPr>
            <p:cNvPr id="55" name="Freeform: Shape 54">
              <a:extLst>
                <a:ext uri="{FF2B5EF4-FFF2-40B4-BE49-F238E27FC236}">
                  <a16:creationId xmlns:a16="http://schemas.microsoft.com/office/drawing/2014/main" id="{A6388D8E-E41A-49A2-BB61-3732EE3AAAD6}"/>
                </a:ext>
              </a:extLst>
            </p:cNvPr>
            <p:cNvSpPr/>
            <p:nvPr/>
          </p:nvSpPr>
          <p:spPr>
            <a:xfrm>
              <a:off x="6815849" y="2417970"/>
              <a:ext cx="65476" cy="65476"/>
            </a:xfrm>
            <a:custGeom>
              <a:avLst/>
              <a:gdLst>
                <a:gd name="connsiteX0" fmla="*/ 0 w 65476"/>
                <a:gd name="connsiteY0" fmla="*/ 0 h 65476"/>
                <a:gd name="connsiteX1" fmla="*/ 70846 w 65476"/>
                <a:gd name="connsiteY1" fmla="*/ 0 h 65476"/>
                <a:gd name="connsiteX2" fmla="*/ 70846 w 65476"/>
                <a:gd name="connsiteY2" fmla="*/ 68226 h 65476"/>
              </a:gdLst>
              <a:ahLst/>
              <a:cxnLst>
                <a:cxn ang="0">
                  <a:pos x="connsiteX0" y="connsiteY0"/>
                </a:cxn>
                <a:cxn ang="0">
                  <a:pos x="connsiteX1" y="connsiteY1"/>
                </a:cxn>
                <a:cxn ang="0">
                  <a:pos x="connsiteX2" y="connsiteY2"/>
                </a:cxn>
              </a:cxnLst>
              <a:rect l="l" t="t" r="r" b="b"/>
              <a:pathLst>
                <a:path w="65476" h="65476">
                  <a:moveTo>
                    <a:pt x="0" y="0"/>
                  </a:moveTo>
                  <a:lnTo>
                    <a:pt x="70846" y="0"/>
                  </a:lnTo>
                  <a:lnTo>
                    <a:pt x="70846" y="68226"/>
                  </a:lnTo>
                </a:path>
              </a:pathLst>
            </a:custGeom>
            <a:noFill/>
            <a:ln w="12700" cap="flat">
              <a:solidFill>
                <a:srgbClr val="C00000"/>
              </a:solidFill>
              <a:prstDash val="solid"/>
              <a:round/>
            </a:ln>
          </p:spPr>
          <p:txBody>
            <a:bodyPr rtlCol="0" anchor="ctr"/>
            <a:lstStyle/>
            <a:p>
              <a:endParaRPr lang="en-GB" sz="1400" b="1" dirty="0">
                <a:solidFill>
                  <a:schemeClr val="tx1"/>
                </a:solidFill>
              </a:endParaRPr>
            </a:p>
          </p:txBody>
        </p:sp>
        <p:sp>
          <p:nvSpPr>
            <p:cNvPr id="56" name="Freeform: Shape 55">
              <a:extLst>
                <a:ext uri="{FF2B5EF4-FFF2-40B4-BE49-F238E27FC236}">
                  <a16:creationId xmlns:a16="http://schemas.microsoft.com/office/drawing/2014/main" id="{7B635BFA-46BD-40FA-B157-2DDA46FB3C3B}"/>
                </a:ext>
              </a:extLst>
            </p:cNvPr>
            <p:cNvSpPr/>
            <p:nvPr/>
          </p:nvSpPr>
          <p:spPr>
            <a:xfrm>
              <a:off x="6818337" y="2786996"/>
              <a:ext cx="65476" cy="65476"/>
            </a:xfrm>
            <a:custGeom>
              <a:avLst/>
              <a:gdLst>
                <a:gd name="connsiteX0" fmla="*/ 68357 w 65476"/>
                <a:gd name="connsiteY0" fmla="*/ 0 h 65476"/>
                <a:gd name="connsiteX1" fmla="*/ 68357 w 65476"/>
                <a:gd name="connsiteY1" fmla="*/ 70715 h 65476"/>
                <a:gd name="connsiteX2" fmla="*/ 0 w 65476"/>
                <a:gd name="connsiteY2" fmla="*/ 70715 h 65476"/>
              </a:gdLst>
              <a:ahLst/>
              <a:cxnLst>
                <a:cxn ang="0">
                  <a:pos x="connsiteX0" y="connsiteY0"/>
                </a:cxn>
                <a:cxn ang="0">
                  <a:pos x="connsiteX1" y="connsiteY1"/>
                </a:cxn>
                <a:cxn ang="0">
                  <a:pos x="connsiteX2" y="connsiteY2"/>
                </a:cxn>
              </a:cxnLst>
              <a:rect l="l" t="t" r="r" b="b"/>
              <a:pathLst>
                <a:path w="65476" h="65476">
                  <a:moveTo>
                    <a:pt x="68357" y="0"/>
                  </a:moveTo>
                  <a:lnTo>
                    <a:pt x="68357" y="70715"/>
                  </a:lnTo>
                  <a:lnTo>
                    <a:pt x="0" y="70715"/>
                  </a:lnTo>
                </a:path>
              </a:pathLst>
            </a:custGeom>
            <a:noFill/>
            <a:ln w="12700" cap="flat">
              <a:solidFill>
                <a:srgbClr val="C00000"/>
              </a:solidFill>
              <a:prstDash val="solid"/>
              <a:round/>
            </a:ln>
          </p:spPr>
          <p:txBody>
            <a:bodyPr rtlCol="0" anchor="ctr"/>
            <a:lstStyle/>
            <a:p>
              <a:endParaRPr lang="en-GB" sz="1400" b="1" dirty="0">
                <a:solidFill>
                  <a:schemeClr val="tx1"/>
                </a:solidFill>
              </a:endParaRPr>
            </a:p>
          </p:txBody>
        </p:sp>
        <p:sp>
          <p:nvSpPr>
            <p:cNvPr id="57" name="Freeform: Shape 56">
              <a:extLst>
                <a:ext uri="{FF2B5EF4-FFF2-40B4-BE49-F238E27FC236}">
                  <a16:creationId xmlns:a16="http://schemas.microsoft.com/office/drawing/2014/main" id="{97D22B45-2A1C-4373-8559-B1FDFB8397F6}"/>
                </a:ext>
              </a:extLst>
            </p:cNvPr>
            <p:cNvSpPr/>
            <p:nvPr/>
          </p:nvSpPr>
          <p:spPr>
            <a:xfrm>
              <a:off x="6443026" y="2789484"/>
              <a:ext cx="65476" cy="65476"/>
            </a:xfrm>
            <a:custGeom>
              <a:avLst/>
              <a:gdLst>
                <a:gd name="connsiteX0" fmla="*/ 70846 w 65476"/>
                <a:gd name="connsiteY0" fmla="*/ 68226 h 65476"/>
                <a:gd name="connsiteX1" fmla="*/ 0 w 65476"/>
                <a:gd name="connsiteY1" fmla="*/ 68226 h 65476"/>
                <a:gd name="connsiteX2" fmla="*/ 0 w 65476"/>
                <a:gd name="connsiteY2" fmla="*/ 0 h 65476"/>
              </a:gdLst>
              <a:ahLst/>
              <a:cxnLst>
                <a:cxn ang="0">
                  <a:pos x="connsiteX0" y="connsiteY0"/>
                </a:cxn>
                <a:cxn ang="0">
                  <a:pos x="connsiteX1" y="connsiteY1"/>
                </a:cxn>
                <a:cxn ang="0">
                  <a:pos x="connsiteX2" y="connsiteY2"/>
                </a:cxn>
              </a:cxnLst>
              <a:rect l="l" t="t" r="r" b="b"/>
              <a:pathLst>
                <a:path w="65476" h="65476">
                  <a:moveTo>
                    <a:pt x="70846" y="68226"/>
                  </a:moveTo>
                  <a:lnTo>
                    <a:pt x="0" y="68226"/>
                  </a:lnTo>
                  <a:lnTo>
                    <a:pt x="0" y="0"/>
                  </a:lnTo>
                </a:path>
              </a:pathLst>
            </a:custGeom>
            <a:noFill/>
            <a:ln w="12700" cap="flat">
              <a:solidFill>
                <a:srgbClr val="C00000"/>
              </a:solidFill>
              <a:prstDash val="solid"/>
              <a:round/>
            </a:ln>
          </p:spPr>
          <p:txBody>
            <a:bodyPr rtlCol="0" anchor="ctr"/>
            <a:lstStyle/>
            <a:p>
              <a:endParaRPr lang="en-GB" sz="1400" b="1" dirty="0">
                <a:solidFill>
                  <a:schemeClr val="tx1"/>
                </a:solidFill>
              </a:endParaRPr>
            </a:p>
          </p:txBody>
        </p:sp>
        <p:sp>
          <p:nvSpPr>
            <p:cNvPr id="58" name="Freeform: Shape 57">
              <a:extLst>
                <a:ext uri="{FF2B5EF4-FFF2-40B4-BE49-F238E27FC236}">
                  <a16:creationId xmlns:a16="http://schemas.microsoft.com/office/drawing/2014/main" id="{70FEB0B0-FB77-497D-94B5-BA1824E8CB80}"/>
                </a:ext>
              </a:extLst>
            </p:cNvPr>
            <p:cNvSpPr/>
            <p:nvPr/>
          </p:nvSpPr>
          <p:spPr>
            <a:xfrm>
              <a:off x="6554205" y="2635352"/>
              <a:ext cx="209525" cy="13095"/>
            </a:xfrm>
            <a:custGeom>
              <a:avLst/>
              <a:gdLst>
                <a:gd name="connsiteX0" fmla="*/ 0 w 209524"/>
                <a:gd name="connsiteY0" fmla="*/ 0 h 0"/>
                <a:gd name="connsiteX1" fmla="*/ 222489 w 209524"/>
                <a:gd name="connsiteY1" fmla="*/ 0 h 0"/>
              </a:gdLst>
              <a:ahLst/>
              <a:cxnLst>
                <a:cxn ang="0">
                  <a:pos x="connsiteX0" y="connsiteY0"/>
                </a:cxn>
                <a:cxn ang="0">
                  <a:pos x="connsiteX1" y="connsiteY1"/>
                </a:cxn>
              </a:cxnLst>
              <a:rect l="l" t="t" r="r" b="b"/>
              <a:pathLst>
                <a:path w="209524">
                  <a:moveTo>
                    <a:pt x="0" y="0"/>
                  </a:moveTo>
                  <a:lnTo>
                    <a:pt x="222489" y="0"/>
                  </a:lnTo>
                </a:path>
              </a:pathLst>
            </a:custGeom>
            <a:ln w="12700" cap="flat">
              <a:solidFill>
                <a:srgbClr val="C00000"/>
              </a:solidFill>
              <a:prstDash val="solid"/>
              <a:round/>
            </a:ln>
          </p:spPr>
          <p:txBody>
            <a:bodyPr rtlCol="0" anchor="ctr"/>
            <a:lstStyle/>
            <a:p>
              <a:endParaRPr lang="en-GB" sz="1400" b="1" dirty="0">
                <a:solidFill>
                  <a:schemeClr val="tx1"/>
                </a:solidFill>
              </a:endParaRPr>
            </a:p>
          </p:txBody>
        </p:sp>
        <p:sp>
          <p:nvSpPr>
            <p:cNvPr id="59" name="Freeform: Shape 58">
              <a:extLst>
                <a:ext uri="{FF2B5EF4-FFF2-40B4-BE49-F238E27FC236}">
                  <a16:creationId xmlns:a16="http://schemas.microsoft.com/office/drawing/2014/main" id="{734E7E13-BF12-4A18-9280-EAA70F1FDA25}"/>
                </a:ext>
              </a:extLst>
            </p:cNvPr>
            <p:cNvSpPr/>
            <p:nvPr/>
          </p:nvSpPr>
          <p:spPr>
            <a:xfrm>
              <a:off x="6665515" y="2524173"/>
              <a:ext cx="13095" cy="209525"/>
            </a:xfrm>
            <a:custGeom>
              <a:avLst/>
              <a:gdLst>
                <a:gd name="connsiteX0" fmla="*/ 0 w 0"/>
                <a:gd name="connsiteY0" fmla="*/ 222358 h 209524"/>
                <a:gd name="connsiteX1" fmla="*/ 0 w 0"/>
                <a:gd name="connsiteY1" fmla="*/ 0 h 209524"/>
              </a:gdLst>
              <a:ahLst/>
              <a:cxnLst>
                <a:cxn ang="0">
                  <a:pos x="connsiteX0" y="connsiteY0"/>
                </a:cxn>
                <a:cxn ang="0">
                  <a:pos x="connsiteX1" y="connsiteY1"/>
                </a:cxn>
              </a:cxnLst>
              <a:rect l="l" t="t" r="r" b="b"/>
              <a:pathLst>
                <a:path h="209524">
                  <a:moveTo>
                    <a:pt x="0" y="222358"/>
                  </a:moveTo>
                  <a:lnTo>
                    <a:pt x="0" y="0"/>
                  </a:lnTo>
                </a:path>
              </a:pathLst>
            </a:custGeom>
            <a:ln w="12700" cap="flat">
              <a:solidFill>
                <a:srgbClr val="C00000"/>
              </a:solidFill>
              <a:prstDash val="solid"/>
              <a:round/>
            </a:ln>
          </p:spPr>
          <p:txBody>
            <a:bodyPr rtlCol="0" anchor="ctr"/>
            <a:lstStyle/>
            <a:p>
              <a:endParaRPr lang="en-GB" sz="1400" b="1" dirty="0">
                <a:solidFill>
                  <a:schemeClr val="tx1"/>
                </a:solidFill>
              </a:endParaRPr>
            </a:p>
          </p:txBody>
        </p:sp>
      </p:grpSp>
      <p:sp>
        <p:nvSpPr>
          <p:cNvPr id="61" name="TextBox 60">
            <a:extLst>
              <a:ext uri="{FF2B5EF4-FFF2-40B4-BE49-F238E27FC236}">
                <a16:creationId xmlns:a16="http://schemas.microsoft.com/office/drawing/2014/main" id="{4235B5F9-687E-461C-8FFB-7C51D82AC947}"/>
              </a:ext>
            </a:extLst>
          </p:cNvPr>
          <p:cNvSpPr txBox="1"/>
          <p:nvPr/>
        </p:nvSpPr>
        <p:spPr>
          <a:xfrm>
            <a:off x="7833133" y="5921995"/>
            <a:ext cx="1389221" cy="323165"/>
          </a:xfrm>
          <a:prstGeom prst="rect">
            <a:avLst/>
          </a:prstGeom>
          <a:noFill/>
          <a:ln>
            <a:noFill/>
          </a:ln>
        </p:spPr>
        <p:txBody>
          <a:bodyPr wrap="square" lIns="0" tIns="0" rIns="0" bIns="0" rtlCol="0">
            <a:spAutoFit/>
          </a:bodyPr>
          <a:lstStyle/>
          <a:p>
            <a:r>
              <a:rPr lang="sk-SK" sz="1050" b="1" dirty="0">
                <a:solidFill>
                  <a:schemeClr val="bg1"/>
                </a:solidFill>
                <a:latin typeface="Century Gothic" panose="020B0502020202020204" pitchFamily="34" charset="0"/>
              </a:rPr>
              <a:t>UNIQUE</a:t>
            </a:r>
          </a:p>
          <a:p>
            <a:r>
              <a:rPr lang="sk-SK" sz="1050" b="1" dirty="0">
                <a:solidFill>
                  <a:schemeClr val="bg1"/>
                </a:solidFill>
                <a:latin typeface="Century Gothic" panose="020B0502020202020204" pitchFamily="34" charset="0"/>
              </a:rPr>
              <a:t>CULTURE</a:t>
            </a:r>
          </a:p>
        </p:txBody>
      </p:sp>
      <p:cxnSp>
        <p:nvCxnSpPr>
          <p:cNvPr id="62" name="Straight Connector 61">
            <a:extLst>
              <a:ext uri="{FF2B5EF4-FFF2-40B4-BE49-F238E27FC236}">
                <a16:creationId xmlns:a16="http://schemas.microsoft.com/office/drawing/2014/main" id="{C04A1619-12C3-4C1A-9895-533502433297}"/>
              </a:ext>
            </a:extLst>
          </p:cNvPr>
          <p:cNvCxnSpPr>
            <a:cxnSpLocks/>
          </p:cNvCxnSpPr>
          <p:nvPr/>
        </p:nvCxnSpPr>
        <p:spPr>
          <a:xfrm>
            <a:off x="7833133" y="5866155"/>
            <a:ext cx="1389221"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Freeform: Shape 62">
            <a:extLst>
              <a:ext uri="{FF2B5EF4-FFF2-40B4-BE49-F238E27FC236}">
                <a16:creationId xmlns:a16="http://schemas.microsoft.com/office/drawing/2014/main" id="{AC76B5B1-ED5E-4E3F-880B-E376CD823D69}"/>
              </a:ext>
            </a:extLst>
          </p:cNvPr>
          <p:cNvSpPr/>
          <p:nvPr/>
        </p:nvSpPr>
        <p:spPr>
          <a:xfrm>
            <a:off x="7840711" y="5367961"/>
            <a:ext cx="459983" cy="385391"/>
          </a:xfrm>
          <a:custGeom>
            <a:avLst/>
            <a:gdLst>
              <a:gd name="connsiteX0" fmla="*/ 348104 w 352425"/>
              <a:gd name="connsiteY0" fmla="*/ 128975 h 295275"/>
              <a:gd name="connsiteX1" fmla="*/ 178844 w 352425"/>
              <a:gd name="connsiteY1" fmla="*/ 295472 h 295275"/>
              <a:gd name="connsiteX2" fmla="*/ 9680 w 352425"/>
              <a:gd name="connsiteY2" fmla="*/ 128975 h 295275"/>
              <a:gd name="connsiteX3" fmla="*/ 56924 w 352425"/>
              <a:gd name="connsiteY3" fmla="*/ 7817 h 295275"/>
              <a:gd name="connsiteX4" fmla="*/ 178082 w 352425"/>
              <a:gd name="connsiteY4" fmla="*/ 55061 h 295275"/>
              <a:gd name="connsiteX5" fmla="*/ 179606 w 352425"/>
              <a:gd name="connsiteY5" fmla="*/ 55061 h 295275"/>
              <a:gd name="connsiteX6" fmla="*/ 300860 w 352425"/>
              <a:gd name="connsiteY6" fmla="*/ 7817 h 295275"/>
              <a:gd name="connsiteX7" fmla="*/ 348104 w 352425"/>
              <a:gd name="connsiteY7" fmla="*/ 128975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425" h="295275">
                <a:moveTo>
                  <a:pt x="348104" y="128975"/>
                </a:moveTo>
                <a:cubicBezTo>
                  <a:pt x="298478" y="219462"/>
                  <a:pt x="178844" y="295472"/>
                  <a:pt x="178844" y="295472"/>
                </a:cubicBezTo>
                <a:cubicBezTo>
                  <a:pt x="178844" y="295472"/>
                  <a:pt x="60734" y="219843"/>
                  <a:pt x="9680" y="128975"/>
                </a:cubicBezTo>
                <a:cubicBezTo>
                  <a:pt x="-15180" y="84779"/>
                  <a:pt x="10442" y="28200"/>
                  <a:pt x="56924" y="7817"/>
                </a:cubicBezTo>
                <a:cubicBezTo>
                  <a:pt x="103502" y="-12567"/>
                  <a:pt x="157699" y="8579"/>
                  <a:pt x="178082" y="55061"/>
                </a:cubicBezTo>
                <a:cubicBezTo>
                  <a:pt x="178368" y="55632"/>
                  <a:pt x="179321" y="55632"/>
                  <a:pt x="179606" y="55061"/>
                </a:cubicBezTo>
                <a:cubicBezTo>
                  <a:pt x="199990" y="8484"/>
                  <a:pt x="254282" y="-12662"/>
                  <a:pt x="300860" y="7817"/>
                </a:cubicBezTo>
                <a:cubicBezTo>
                  <a:pt x="347342" y="28200"/>
                  <a:pt x="372488" y="84493"/>
                  <a:pt x="348104" y="128975"/>
                </a:cubicBezTo>
                <a:close/>
              </a:path>
            </a:pathLst>
          </a:custGeom>
          <a:noFill/>
          <a:ln w="12700" cap="flat">
            <a:solidFill>
              <a:srgbClr val="C00000"/>
            </a:solidFill>
            <a:prstDash val="solid"/>
            <a:miter/>
          </a:ln>
        </p:spPr>
        <p:txBody>
          <a:bodyPr rtlCol="0" anchor="ctr"/>
          <a:lstStyle/>
          <a:p>
            <a:endParaRPr lang="en-GB" sz="1400" b="1" dirty="0">
              <a:solidFill>
                <a:schemeClr val="tx1"/>
              </a:solidFill>
            </a:endParaRPr>
          </a:p>
        </p:txBody>
      </p:sp>
      <p:sp>
        <p:nvSpPr>
          <p:cNvPr id="65" name="TextBox 64">
            <a:extLst>
              <a:ext uri="{FF2B5EF4-FFF2-40B4-BE49-F238E27FC236}">
                <a16:creationId xmlns:a16="http://schemas.microsoft.com/office/drawing/2014/main" id="{B691C5DD-A9E0-46DA-B274-4E960AA4C156}"/>
              </a:ext>
            </a:extLst>
          </p:cNvPr>
          <p:cNvSpPr txBox="1"/>
          <p:nvPr/>
        </p:nvSpPr>
        <p:spPr>
          <a:xfrm>
            <a:off x="10257827" y="5921995"/>
            <a:ext cx="1389221" cy="323165"/>
          </a:xfrm>
          <a:prstGeom prst="rect">
            <a:avLst/>
          </a:prstGeom>
          <a:noFill/>
          <a:ln>
            <a:noFill/>
          </a:ln>
        </p:spPr>
        <p:txBody>
          <a:bodyPr wrap="square" lIns="0" tIns="0" rIns="0" bIns="0" rtlCol="0">
            <a:spAutoFit/>
          </a:bodyPr>
          <a:lstStyle/>
          <a:p>
            <a:r>
              <a:rPr lang="sk-SK" sz="1050" b="1" dirty="0">
                <a:solidFill>
                  <a:schemeClr val="bg1"/>
                </a:solidFill>
                <a:latin typeface="Century Gothic" panose="020B0502020202020204" pitchFamily="34" charset="0"/>
              </a:rPr>
              <a:t>INDUSTRY</a:t>
            </a:r>
          </a:p>
          <a:p>
            <a:r>
              <a:rPr lang="sk-SK" sz="1050" b="1" dirty="0">
                <a:solidFill>
                  <a:schemeClr val="bg1"/>
                </a:solidFill>
                <a:latin typeface="Century Gothic" panose="020B0502020202020204" pitchFamily="34" charset="0"/>
              </a:rPr>
              <a:t>EXPERIENCE</a:t>
            </a:r>
          </a:p>
        </p:txBody>
      </p:sp>
      <p:cxnSp>
        <p:nvCxnSpPr>
          <p:cNvPr id="66" name="Straight Connector 65">
            <a:extLst>
              <a:ext uri="{FF2B5EF4-FFF2-40B4-BE49-F238E27FC236}">
                <a16:creationId xmlns:a16="http://schemas.microsoft.com/office/drawing/2014/main" id="{22A384FB-DE31-47F9-B653-7DE55B93DE8F}"/>
              </a:ext>
            </a:extLst>
          </p:cNvPr>
          <p:cNvCxnSpPr>
            <a:cxnSpLocks/>
          </p:cNvCxnSpPr>
          <p:nvPr/>
        </p:nvCxnSpPr>
        <p:spPr>
          <a:xfrm>
            <a:off x="10257827" y="5866155"/>
            <a:ext cx="1389221" cy="0"/>
          </a:xfrm>
          <a:prstGeom prst="line">
            <a:avLst/>
          </a:prstGeom>
          <a:noFill/>
          <a:ln w="63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0F53FF09-B40D-4B5E-B597-841B7087F9D0}"/>
              </a:ext>
            </a:extLst>
          </p:cNvPr>
          <p:cNvGrpSpPr/>
          <p:nvPr/>
        </p:nvGrpSpPr>
        <p:grpSpPr>
          <a:xfrm>
            <a:off x="10277836" y="5369827"/>
            <a:ext cx="435119" cy="383525"/>
            <a:chOff x="5055450" y="4606241"/>
            <a:chExt cx="457080" cy="402882"/>
          </a:xfrm>
        </p:grpSpPr>
        <p:sp>
          <p:nvSpPr>
            <p:cNvPr id="68" name="Freeform: Shape 67">
              <a:extLst>
                <a:ext uri="{FF2B5EF4-FFF2-40B4-BE49-F238E27FC236}">
                  <a16:creationId xmlns:a16="http://schemas.microsoft.com/office/drawing/2014/main" id="{BBB09CEB-C3C1-449C-AF92-DD6303C9F260}"/>
                </a:ext>
              </a:extLst>
            </p:cNvPr>
            <p:cNvSpPr/>
            <p:nvPr/>
          </p:nvSpPr>
          <p:spPr>
            <a:xfrm>
              <a:off x="5055450" y="4606241"/>
              <a:ext cx="457080" cy="222010"/>
            </a:xfrm>
            <a:custGeom>
              <a:avLst/>
              <a:gdLst>
                <a:gd name="connsiteX0" fmla="*/ 0 w 333375"/>
                <a:gd name="connsiteY0" fmla="*/ 166973 h 161925"/>
                <a:gd name="connsiteX1" fmla="*/ 166973 w 333375"/>
                <a:gd name="connsiteY1" fmla="*/ 0 h 161925"/>
                <a:gd name="connsiteX2" fmla="*/ 334042 w 333375"/>
                <a:gd name="connsiteY2" fmla="*/ 166973 h 161925"/>
              </a:gdLst>
              <a:ahLst/>
              <a:cxnLst>
                <a:cxn ang="0">
                  <a:pos x="connsiteX0" y="connsiteY0"/>
                </a:cxn>
                <a:cxn ang="0">
                  <a:pos x="connsiteX1" y="connsiteY1"/>
                </a:cxn>
                <a:cxn ang="0">
                  <a:pos x="connsiteX2" y="connsiteY2"/>
                </a:cxn>
              </a:cxnLst>
              <a:rect l="l" t="t" r="r" b="b"/>
              <a:pathLst>
                <a:path w="333375" h="161925">
                  <a:moveTo>
                    <a:pt x="0" y="166973"/>
                  </a:moveTo>
                  <a:lnTo>
                    <a:pt x="166973" y="0"/>
                  </a:lnTo>
                  <a:lnTo>
                    <a:pt x="334042" y="166973"/>
                  </a:lnTo>
                </a:path>
              </a:pathLst>
            </a:custGeom>
            <a:noFill/>
            <a:ln w="12700" cap="rnd">
              <a:solidFill>
                <a:srgbClr val="C00000"/>
              </a:solidFill>
              <a:prstDash val="solid"/>
              <a:miter/>
            </a:ln>
          </p:spPr>
          <p:txBody>
            <a:bodyPr rtlCol="0" anchor="ctr"/>
            <a:lstStyle/>
            <a:p>
              <a:endParaRPr lang="en-GB" sz="1400" b="1" dirty="0">
                <a:solidFill>
                  <a:schemeClr val="tx1"/>
                </a:solidFill>
              </a:endParaRPr>
            </a:p>
          </p:txBody>
        </p:sp>
        <p:sp>
          <p:nvSpPr>
            <p:cNvPr id="69" name="Freeform: Shape 68">
              <a:extLst>
                <a:ext uri="{FF2B5EF4-FFF2-40B4-BE49-F238E27FC236}">
                  <a16:creationId xmlns:a16="http://schemas.microsoft.com/office/drawing/2014/main" id="{8287E6F4-2AF2-41A1-BC48-F120C53D27A9}"/>
                </a:ext>
              </a:extLst>
            </p:cNvPr>
            <p:cNvSpPr/>
            <p:nvPr/>
          </p:nvSpPr>
          <p:spPr>
            <a:xfrm>
              <a:off x="5055450" y="4696612"/>
              <a:ext cx="457080" cy="222010"/>
            </a:xfrm>
            <a:custGeom>
              <a:avLst/>
              <a:gdLst>
                <a:gd name="connsiteX0" fmla="*/ 0 w 333375"/>
                <a:gd name="connsiteY0" fmla="*/ 167069 h 161925"/>
                <a:gd name="connsiteX1" fmla="*/ 166973 w 333375"/>
                <a:gd name="connsiteY1" fmla="*/ 0 h 161925"/>
                <a:gd name="connsiteX2" fmla="*/ 334042 w 333375"/>
                <a:gd name="connsiteY2" fmla="*/ 167069 h 161925"/>
              </a:gdLst>
              <a:ahLst/>
              <a:cxnLst>
                <a:cxn ang="0">
                  <a:pos x="connsiteX0" y="connsiteY0"/>
                </a:cxn>
                <a:cxn ang="0">
                  <a:pos x="connsiteX1" y="connsiteY1"/>
                </a:cxn>
                <a:cxn ang="0">
                  <a:pos x="connsiteX2" y="connsiteY2"/>
                </a:cxn>
              </a:cxnLst>
              <a:rect l="l" t="t" r="r" b="b"/>
              <a:pathLst>
                <a:path w="333375" h="161925">
                  <a:moveTo>
                    <a:pt x="0" y="167069"/>
                  </a:moveTo>
                  <a:lnTo>
                    <a:pt x="166973" y="0"/>
                  </a:lnTo>
                  <a:lnTo>
                    <a:pt x="334042" y="167069"/>
                  </a:lnTo>
                </a:path>
              </a:pathLst>
            </a:custGeom>
            <a:noFill/>
            <a:ln w="12700" cap="rnd">
              <a:solidFill>
                <a:srgbClr val="C00000"/>
              </a:solidFill>
              <a:prstDash val="solid"/>
              <a:miter/>
            </a:ln>
          </p:spPr>
          <p:txBody>
            <a:bodyPr rtlCol="0" anchor="ctr"/>
            <a:lstStyle/>
            <a:p>
              <a:endParaRPr lang="en-GB" sz="1400" b="1" dirty="0">
                <a:solidFill>
                  <a:schemeClr val="tx1"/>
                </a:solidFill>
              </a:endParaRPr>
            </a:p>
          </p:txBody>
        </p:sp>
        <p:sp>
          <p:nvSpPr>
            <p:cNvPr id="70" name="Freeform: Shape 69">
              <a:extLst>
                <a:ext uri="{FF2B5EF4-FFF2-40B4-BE49-F238E27FC236}">
                  <a16:creationId xmlns:a16="http://schemas.microsoft.com/office/drawing/2014/main" id="{ECE414AD-68C9-4D03-A696-EDA8404C6B33}"/>
                </a:ext>
              </a:extLst>
            </p:cNvPr>
            <p:cNvSpPr/>
            <p:nvPr/>
          </p:nvSpPr>
          <p:spPr>
            <a:xfrm>
              <a:off x="5055450" y="4787113"/>
              <a:ext cx="457080" cy="222010"/>
            </a:xfrm>
            <a:custGeom>
              <a:avLst/>
              <a:gdLst>
                <a:gd name="connsiteX0" fmla="*/ 0 w 333375"/>
                <a:gd name="connsiteY0" fmla="*/ 167068 h 161925"/>
                <a:gd name="connsiteX1" fmla="*/ 166973 w 333375"/>
                <a:gd name="connsiteY1" fmla="*/ 0 h 161925"/>
                <a:gd name="connsiteX2" fmla="*/ 334042 w 333375"/>
                <a:gd name="connsiteY2" fmla="*/ 167068 h 161925"/>
              </a:gdLst>
              <a:ahLst/>
              <a:cxnLst>
                <a:cxn ang="0">
                  <a:pos x="connsiteX0" y="connsiteY0"/>
                </a:cxn>
                <a:cxn ang="0">
                  <a:pos x="connsiteX1" y="connsiteY1"/>
                </a:cxn>
                <a:cxn ang="0">
                  <a:pos x="connsiteX2" y="connsiteY2"/>
                </a:cxn>
              </a:cxnLst>
              <a:rect l="l" t="t" r="r" b="b"/>
              <a:pathLst>
                <a:path w="333375" h="161925">
                  <a:moveTo>
                    <a:pt x="0" y="167068"/>
                  </a:moveTo>
                  <a:lnTo>
                    <a:pt x="166973" y="0"/>
                  </a:lnTo>
                  <a:lnTo>
                    <a:pt x="334042" y="167068"/>
                  </a:lnTo>
                </a:path>
              </a:pathLst>
            </a:custGeom>
            <a:noFill/>
            <a:ln w="12700" cap="rnd">
              <a:solidFill>
                <a:srgbClr val="C00000"/>
              </a:solidFill>
              <a:prstDash val="solid"/>
              <a:miter/>
            </a:ln>
          </p:spPr>
          <p:txBody>
            <a:bodyPr rtlCol="0" anchor="ctr"/>
            <a:lstStyle/>
            <a:p>
              <a:endParaRPr lang="en-GB" sz="1400" b="1" dirty="0">
                <a:solidFill>
                  <a:schemeClr val="tx1"/>
                </a:solidFill>
              </a:endParaRPr>
            </a:p>
          </p:txBody>
        </p:sp>
      </p:grpSp>
      <p:sp>
        <p:nvSpPr>
          <p:cNvPr id="71" name="TextBox 70">
            <a:extLst>
              <a:ext uri="{FF2B5EF4-FFF2-40B4-BE49-F238E27FC236}">
                <a16:creationId xmlns:a16="http://schemas.microsoft.com/office/drawing/2014/main" id="{8B38E9E2-CCF0-40A5-80BE-FE73AEABDAAD}"/>
              </a:ext>
            </a:extLst>
          </p:cNvPr>
          <p:cNvSpPr txBox="1"/>
          <p:nvPr userDrawn="1"/>
        </p:nvSpPr>
        <p:spPr>
          <a:xfrm>
            <a:off x="8724141" y="4088424"/>
            <a:ext cx="199329" cy="307777"/>
          </a:xfrm>
          <a:prstGeom prst="rect">
            <a:avLst/>
          </a:prstGeom>
          <a:noFill/>
          <a:ln>
            <a:noFill/>
          </a:ln>
        </p:spPr>
        <p:txBody>
          <a:bodyPr wrap="square" lIns="0" tIns="0" rIns="0" bIns="0" rtlCol="0">
            <a:spAutoFit/>
          </a:bodyPr>
          <a:lstStyle/>
          <a:p>
            <a:pPr algn="l"/>
            <a:r>
              <a:rPr lang="sk-SK" sz="2000" b="1" dirty="0">
                <a:solidFill>
                  <a:schemeClr val="tx1"/>
                </a:solidFill>
                <a:latin typeface="Century Gothic" panose="020B0502020202020204" pitchFamily="34" charset="0"/>
              </a:rPr>
              <a:t>+</a:t>
            </a:r>
            <a:endParaRPr lang="en-GB" sz="2800" b="1" dirty="0">
              <a:solidFill>
                <a:schemeClr val="tx1"/>
              </a:solidFill>
              <a:latin typeface="Century Gothic" panose="020B0502020202020204" pitchFamily="34" charset="0"/>
            </a:endParaRPr>
          </a:p>
        </p:txBody>
      </p:sp>
      <p:sp>
        <p:nvSpPr>
          <p:cNvPr id="72" name="Content Placeholder 7">
            <a:extLst>
              <a:ext uri="{FF2B5EF4-FFF2-40B4-BE49-F238E27FC236}">
                <a16:creationId xmlns:a16="http://schemas.microsoft.com/office/drawing/2014/main" id="{884BC9EA-DD7E-4662-8B5D-C85EA2E7C2D9}"/>
              </a:ext>
            </a:extLst>
          </p:cNvPr>
          <p:cNvSpPr txBox="1">
            <a:spLocks/>
          </p:cNvSpPr>
          <p:nvPr userDrawn="1"/>
        </p:nvSpPr>
        <p:spPr>
          <a:xfrm>
            <a:off x="3899573" y="1964686"/>
            <a:ext cx="7747475" cy="503590"/>
          </a:xfrm>
          <a:prstGeom prst="rect">
            <a:avLst/>
          </a:prstGeom>
        </p:spPr>
        <p:txBody>
          <a:bodyPr lIns="72000" tIns="36000" rIns="72000" bIns="36000" numCol="1">
            <a:sp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We facilitate the handshake between the business and technology organizations to deliver end-to-end consulting services and solutions.</a:t>
            </a:r>
          </a:p>
        </p:txBody>
      </p:sp>
      <p:cxnSp>
        <p:nvCxnSpPr>
          <p:cNvPr id="73" name="Straight Connector 72">
            <a:extLst>
              <a:ext uri="{FF2B5EF4-FFF2-40B4-BE49-F238E27FC236}">
                <a16:creationId xmlns:a16="http://schemas.microsoft.com/office/drawing/2014/main" id="{44A36B0B-C11A-4E8B-B57E-DFFC04064FDD}"/>
              </a:ext>
            </a:extLst>
          </p:cNvPr>
          <p:cNvCxnSpPr>
            <a:cxnSpLocks/>
          </p:cNvCxnSpPr>
          <p:nvPr userDrawn="1"/>
        </p:nvCxnSpPr>
        <p:spPr>
          <a:xfrm>
            <a:off x="542647" y="2556620"/>
            <a:ext cx="11098999"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74" name="Title 3">
            <a:extLst>
              <a:ext uri="{FF2B5EF4-FFF2-40B4-BE49-F238E27FC236}">
                <a16:creationId xmlns:a16="http://schemas.microsoft.com/office/drawing/2014/main" id="{CEAFA3F5-1AC4-4A22-BB59-F17503D61971}"/>
              </a:ext>
            </a:extLst>
          </p:cNvPr>
          <p:cNvSpPr txBox="1">
            <a:spLocks/>
          </p:cNvSpPr>
          <p:nvPr userDrawn="1"/>
        </p:nvSpPr>
        <p:spPr>
          <a:xfrm>
            <a:off x="559048" y="2051852"/>
            <a:ext cx="3207561" cy="329259"/>
          </a:xfrm>
          <a:prstGeom prst="rect">
            <a:avLst/>
          </a:prstGeom>
        </p:spPr>
        <p:txBody>
          <a:bodyPr/>
          <a:lstStyle>
            <a:lvl1pPr algn="l" defTabSz="914400" rtl="0" eaLnBrk="1" latinLnBrk="0" hangingPunct="1">
              <a:lnSpc>
                <a:spcPct val="90000"/>
              </a:lnSpc>
              <a:spcBef>
                <a:spcPct val="0"/>
              </a:spcBef>
              <a:buNone/>
              <a:defRPr sz="2400" b="0" i="0" kern="1200" cap="all" baseline="0">
                <a:solidFill>
                  <a:schemeClr val="tx1"/>
                </a:solidFill>
                <a:latin typeface="Century Gothic" panose="020B0502020202020204" pitchFamily="34" charset="0"/>
                <a:ea typeface="+mj-ea"/>
                <a:cs typeface="+mj-cs"/>
              </a:defRPr>
            </a:lvl1pPr>
          </a:lstStyle>
          <a:p>
            <a:pPr algn="r">
              <a:lnSpc>
                <a:spcPct val="100000"/>
              </a:lnSpc>
            </a:pPr>
            <a:r>
              <a:rPr lang="en-GB" sz="1600" b="1" dirty="0">
                <a:solidFill>
                  <a:schemeClr val="accent1"/>
                </a:solidFill>
                <a:ea typeface="Verdana" panose="020B0604030504040204" pitchFamily="34" charset="0"/>
                <a:cs typeface="Calibri" panose="020F0502020204030204" pitchFamily="34" charset="0"/>
              </a:rPr>
              <a:t>FACILITATORS</a:t>
            </a:r>
          </a:p>
        </p:txBody>
      </p:sp>
      <p:sp>
        <p:nvSpPr>
          <p:cNvPr id="75" name="Title 3">
            <a:extLst>
              <a:ext uri="{FF2B5EF4-FFF2-40B4-BE49-F238E27FC236}">
                <a16:creationId xmlns:a16="http://schemas.microsoft.com/office/drawing/2014/main" id="{EE5FE8D6-D73D-4DE2-A178-47DAF2F9792B}"/>
              </a:ext>
            </a:extLst>
          </p:cNvPr>
          <p:cNvSpPr txBox="1">
            <a:spLocks/>
          </p:cNvSpPr>
          <p:nvPr userDrawn="1"/>
        </p:nvSpPr>
        <p:spPr>
          <a:xfrm>
            <a:off x="559048" y="2717034"/>
            <a:ext cx="3207561" cy="359450"/>
          </a:xfrm>
          <a:prstGeom prst="rect">
            <a:avLst/>
          </a:prstGeom>
        </p:spPr>
        <p:txBody>
          <a:bodyPr/>
          <a:lstStyle>
            <a:lvl1pPr algn="l" defTabSz="914400" rtl="0" eaLnBrk="1" latinLnBrk="0" hangingPunct="1">
              <a:lnSpc>
                <a:spcPct val="90000"/>
              </a:lnSpc>
              <a:spcBef>
                <a:spcPct val="0"/>
              </a:spcBef>
              <a:buNone/>
              <a:defRPr sz="2400" b="0" i="0" kern="1200" cap="all" baseline="0">
                <a:solidFill>
                  <a:schemeClr val="tx1"/>
                </a:solidFill>
                <a:latin typeface="Century Gothic" panose="020B0502020202020204" pitchFamily="34" charset="0"/>
                <a:ea typeface="+mj-ea"/>
                <a:cs typeface="+mj-cs"/>
              </a:defRPr>
            </a:lvl1pPr>
          </a:lstStyle>
          <a:p>
            <a:pPr algn="r">
              <a:lnSpc>
                <a:spcPct val="100000"/>
              </a:lnSpc>
            </a:pPr>
            <a:r>
              <a:rPr lang="en-US" sz="1600" b="1" dirty="0">
                <a:solidFill>
                  <a:schemeClr val="bg1">
                    <a:lumMod val="85000"/>
                  </a:schemeClr>
                </a:solidFill>
                <a:ea typeface="Verdana" panose="020B0604030504040204" pitchFamily="34" charset="0"/>
                <a:cs typeface="Calibri" panose="020F0502020204030204" pitchFamily="34" charset="0"/>
              </a:rPr>
              <a:t>CHANGE AMBASSADORS</a:t>
            </a:r>
          </a:p>
        </p:txBody>
      </p:sp>
      <p:sp>
        <p:nvSpPr>
          <p:cNvPr id="76" name="Content Placeholder 7">
            <a:extLst>
              <a:ext uri="{FF2B5EF4-FFF2-40B4-BE49-F238E27FC236}">
                <a16:creationId xmlns:a16="http://schemas.microsoft.com/office/drawing/2014/main" id="{560D77ED-ED8D-4C2E-99E6-C3B884B81EF1}"/>
              </a:ext>
            </a:extLst>
          </p:cNvPr>
          <p:cNvSpPr txBox="1">
            <a:spLocks/>
          </p:cNvSpPr>
          <p:nvPr userDrawn="1"/>
        </p:nvSpPr>
        <p:spPr>
          <a:xfrm>
            <a:off x="3899573" y="2644964"/>
            <a:ext cx="7747475" cy="503590"/>
          </a:xfrm>
          <a:prstGeom prst="rect">
            <a:avLst/>
          </a:prstGeom>
        </p:spPr>
        <p:txBody>
          <a:bodyPr lIns="72000" tIns="36000" rIns="72000" bIns="36000" numCol="1">
            <a:sp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We embrace new ways of working, and have a desire to work with our clients to pivot their capabilities and culture.</a:t>
            </a:r>
          </a:p>
        </p:txBody>
      </p:sp>
      <p:cxnSp>
        <p:nvCxnSpPr>
          <p:cNvPr id="77" name="Straight Connector 76">
            <a:extLst>
              <a:ext uri="{FF2B5EF4-FFF2-40B4-BE49-F238E27FC236}">
                <a16:creationId xmlns:a16="http://schemas.microsoft.com/office/drawing/2014/main" id="{676DF82A-4253-40AF-A8D6-2BFDA62706E3}"/>
              </a:ext>
            </a:extLst>
          </p:cNvPr>
          <p:cNvCxnSpPr>
            <a:cxnSpLocks/>
          </p:cNvCxnSpPr>
          <p:nvPr userDrawn="1"/>
        </p:nvCxnSpPr>
        <p:spPr>
          <a:xfrm>
            <a:off x="542647" y="3236898"/>
            <a:ext cx="11098999"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78" name="Content Placeholder 7">
            <a:extLst>
              <a:ext uri="{FF2B5EF4-FFF2-40B4-BE49-F238E27FC236}">
                <a16:creationId xmlns:a16="http://schemas.microsoft.com/office/drawing/2014/main" id="{F9DC0CC1-F094-4EDA-B59E-4541B290C02B}"/>
              </a:ext>
            </a:extLst>
          </p:cNvPr>
          <p:cNvSpPr txBox="1">
            <a:spLocks/>
          </p:cNvSpPr>
          <p:nvPr userDrawn="1"/>
        </p:nvSpPr>
        <p:spPr>
          <a:xfrm>
            <a:off x="3899573" y="3325243"/>
            <a:ext cx="7747475" cy="503590"/>
          </a:xfrm>
          <a:prstGeom prst="rect">
            <a:avLst/>
          </a:prstGeom>
        </p:spPr>
        <p:txBody>
          <a:bodyPr lIns="72000" tIns="36000" rIns="72000" bIns="36000" numCol="1">
            <a:sp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We help our clients transform and advance their businesses, capitalize on digital opportunities, increase revenue, manage risk and regulatory change.</a:t>
            </a:r>
          </a:p>
        </p:txBody>
      </p:sp>
      <p:sp>
        <p:nvSpPr>
          <p:cNvPr id="79" name="Title 3">
            <a:extLst>
              <a:ext uri="{FF2B5EF4-FFF2-40B4-BE49-F238E27FC236}">
                <a16:creationId xmlns:a16="http://schemas.microsoft.com/office/drawing/2014/main" id="{B3A4E22F-5B3C-4665-A624-F761CB73D3DE}"/>
              </a:ext>
            </a:extLst>
          </p:cNvPr>
          <p:cNvSpPr txBox="1">
            <a:spLocks/>
          </p:cNvSpPr>
          <p:nvPr userDrawn="1"/>
        </p:nvSpPr>
        <p:spPr>
          <a:xfrm>
            <a:off x="559048" y="3396530"/>
            <a:ext cx="3223962" cy="361017"/>
          </a:xfrm>
          <a:prstGeom prst="rect">
            <a:avLst/>
          </a:prstGeom>
        </p:spPr>
        <p:txBody>
          <a:bodyPr wrap="square"/>
          <a:lstStyle>
            <a:lvl1pPr algn="l" defTabSz="914400" rtl="0" eaLnBrk="1" latinLnBrk="0" hangingPunct="1">
              <a:lnSpc>
                <a:spcPct val="90000"/>
              </a:lnSpc>
              <a:spcBef>
                <a:spcPct val="0"/>
              </a:spcBef>
              <a:buNone/>
              <a:defRPr sz="2400" b="0" i="0" kern="1200" cap="all" baseline="0">
                <a:solidFill>
                  <a:schemeClr val="tx1"/>
                </a:solidFill>
                <a:latin typeface="Century Gothic" panose="020B0502020202020204" pitchFamily="34" charset="0"/>
                <a:ea typeface="+mj-ea"/>
                <a:cs typeface="+mj-cs"/>
              </a:defRPr>
            </a:lvl1pPr>
          </a:lstStyle>
          <a:p>
            <a:pPr algn="r">
              <a:lnSpc>
                <a:spcPct val="100000"/>
              </a:lnSpc>
            </a:pPr>
            <a:r>
              <a:rPr lang="en-US" sz="1600" b="1" dirty="0">
                <a:solidFill>
                  <a:schemeClr val="accent1"/>
                </a:solidFill>
                <a:ea typeface="Verdana" panose="020B0604030504040204" pitchFamily="34" charset="0"/>
                <a:cs typeface="Calibri" panose="020F0502020204030204" pitchFamily="34" charset="0"/>
              </a:rPr>
              <a:t>TRANSFORMATION SPECIALISTS</a:t>
            </a:r>
          </a:p>
        </p:txBody>
      </p:sp>
      <p:sp>
        <p:nvSpPr>
          <p:cNvPr id="3" name="Footer Placeholder 3">
            <a:extLst>
              <a:ext uri="{FF2B5EF4-FFF2-40B4-BE49-F238E27FC236}">
                <a16:creationId xmlns:a16="http://schemas.microsoft.com/office/drawing/2014/main" id="{E9795D1D-6315-4463-BC9F-323AC872B50C}"/>
              </a:ext>
            </a:extLst>
          </p:cNvPr>
          <p:cNvSpPr>
            <a:spLocks noGrp="1"/>
          </p:cNvSpPr>
          <p:nvPr userDrawn="1">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2">
                    <a:lumMod val="75000"/>
                  </a:schemeClr>
                </a:solidFill>
              </a:defRPr>
            </a:lvl1pPr>
          </a:lstStyle>
          <a:p>
            <a:r>
              <a:rPr lang="en-US" dirty="0"/>
              <a:t>To edit the footer text go to Insert &gt; Header &amp; Footer</a:t>
            </a:r>
          </a:p>
          <a:p>
            <a:r>
              <a:rPr lang="en-US" dirty="0"/>
              <a:t>Footer can span to two lines </a:t>
            </a:r>
          </a:p>
        </p:txBody>
      </p:sp>
      <p:sp>
        <p:nvSpPr>
          <p:cNvPr id="83" name="TextBox 82">
            <a:extLst>
              <a:ext uri="{FF2B5EF4-FFF2-40B4-BE49-F238E27FC236}">
                <a16:creationId xmlns:a16="http://schemas.microsoft.com/office/drawing/2014/main" id="{A7273567-E1EF-4E44-BB1E-C63EB1B8C790}"/>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84" name="TextBox 83">
            <a:extLst>
              <a:ext uri="{FF2B5EF4-FFF2-40B4-BE49-F238E27FC236}">
                <a16:creationId xmlns:a16="http://schemas.microsoft.com/office/drawing/2014/main" id="{4EA692C8-6E86-4A23-AAEF-0D4E26AA247B}"/>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6" name="Title 3">
            <a:extLst>
              <a:ext uri="{FF2B5EF4-FFF2-40B4-BE49-F238E27FC236}">
                <a16:creationId xmlns:a16="http://schemas.microsoft.com/office/drawing/2014/main" id="{E7016439-0544-4A0F-A74E-27252A4338C7}"/>
              </a:ext>
            </a:extLst>
          </p:cNvPr>
          <p:cNvSpPr txBox="1">
            <a:spLocks/>
          </p:cNvSpPr>
          <p:nvPr userDrawn="1"/>
        </p:nvSpPr>
        <p:spPr>
          <a:xfrm>
            <a:off x="542647" y="365126"/>
            <a:ext cx="11098999" cy="332399"/>
          </a:xfrm>
          <a:prstGeom prst="rect">
            <a:avLst/>
          </a:prstGeom>
        </p:spPr>
        <p:txBody>
          <a:bodyPr vert="horz" lIns="0" tIns="0" rIns="0" bIns="0" rtlCol="0" anchor="t" anchorCtr="0">
            <a:spAutoFit/>
          </a:bodyPr>
          <a:lstStyle>
            <a:lvl1pPr>
              <a:lnSpc>
                <a:spcPct val="90000"/>
              </a:lnSpc>
              <a:spcBef>
                <a:spcPct val="0"/>
              </a:spcBef>
              <a:buNone/>
              <a:defRPr sz="2400" b="0" i="0" cap="all" baseline="0">
                <a:latin typeface="Century Gothic" panose="020B0502020202020204" pitchFamily="34" charset="0"/>
                <a:ea typeface="+mj-ea"/>
                <a:cs typeface="+mj-cs"/>
              </a:defRPr>
            </a:lvl1pPr>
          </a:lstStyle>
          <a:p>
            <a:pPr lvl="0"/>
            <a:r>
              <a:rPr lang="en-US" dirty="0">
                <a:solidFill>
                  <a:schemeClr val="bg1"/>
                </a:solidFill>
              </a:rPr>
              <a:t>Who we are</a:t>
            </a:r>
          </a:p>
        </p:txBody>
      </p:sp>
    </p:spTree>
    <p:extLst>
      <p:ext uri="{BB962C8B-B14F-4D97-AF65-F5344CB8AC3E}">
        <p14:creationId xmlns:p14="http://schemas.microsoft.com/office/powerpoint/2010/main" val="21309179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losing Slide 1">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7F05E94A-1CFD-4A4F-A98A-A76D34B491F4}"/>
              </a:ext>
            </a:extLst>
          </p:cNvPr>
          <p:cNvSpPr/>
          <p:nvPr/>
        </p:nvSpPr>
        <p:spPr>
          <a:xfrm>
            <a:off x="1085548" y="914965"/>
            <a:ext cx="8712331" cy="318924"/>
          </a:xfrm>
          <a:prstGeom prst="rect">
            <a:avLst/>
          </a:prstGeom>
        </p:spPr>
        <p:txBody>
          <a:bodyPr wrap="square" lIns="0" tIns="0" rIns="0" bIns="72000">
            <a:spAutoFit/>
          </a:bodyPr>
          <a:lstStyle/>
          <a:p>
            <a:pPr>
              <a:lnSpc>
                <a:spcPct val="80000"/>
              </a:lnSpc>
            </a:pPr>
            <a:r>
              <a:rPr lang="en-US" altLang="en-US" sz="2000" b="0" i="0" noProof="0" dirty="0">
                <a:solidFill>
                  <a:schemeClr val="tx1"/>
                </a:solidFill>
                <a:latin typeface="Century Gothic" panose="020B0502020202020204" pitchFamily="34" charset="0"/>
              </a:rPr>
              <a:t>ABOUT CAPCO</a:t>
            </a:r>
          </a:p>
        </p:txBody>
      </p:sp>
      <p:sp>
        <p:nvSpPr>
          <p:cNvPr id="69" name="Rectangle 68">
            <a:extLst>
              <a:ext uri="{FF2B5EF4-FFF2-40B4-BE49-F238E27FC236}">
                <a16:creationId xmlns:a16="http://schemas.microsoft.com/office/drawing/2014/main" id="{36D192EF-5E01-4051-B405-56D1246CC661}"/>
              </a:ext>
            </a:extLst>
          </p:cNvPr>
          <p:cNvSpPr/>
          <p:nvPr/>
        </p:nvSpPr>
        <p:spPr>
          <a:xfrm>
            <a:off x="1085548" y="3939409"/>
            <a:ext cx="6975424" cy="318924"/>
          </a:xfrm>
          <a:prstGeom prst="rect">
            <a:avLst/>
          </a:prstGeom>
        </p:spPr>
        <p:txBody>
          <a:bodyPr wrap="square" lIns="0" tIns="0" rIns="0" bIns="72000">
            <a:spAutoFit/>
          </a:bodyPr>
          <a:lstStyle/>
          <a:p>
            <a:pPr>
              <a:lnSpc>
                <a:spcPct val="80000"/>
              </a:lnSpc>
            </a:pPr>
            <a:r>
              <a:rPr lang="en-US" altLang="en-US" sz="2000" b="0" i="0" noProof="0" dirty="0">
                <a:solidFill>
                  <a:schemeClr val="tx1"/>
                </a:solidFill>
                <a:latin typeface="Century Gothic" panose="020B0502020202020204" pitchFamily="34" charset="0"/>
              </a:rPr>
              <a:t>WORLDWIDE OFFICES</a:t>
            </a:r>
          </a:p>
        </p:txBody>
      </p:sp>
      <p:sp>
        <p:nvSpPr>
          <p:cNvPr id="71" name="Rectangle 1">
            <a:extLst>
              <a:ext uri="{FF2B5EF4-FFF2-40B4-BE49-F238E27FC236}">
                <a16:creationId xmlns:a16="http://schemas.microsoft.com/office/drawing/2014/main" id="{06F26A1A-88FA-46F3-8477-4140A6325958}"/>
              </a:ext>
            </a:extLst>
          </p:cNvPr>
          <p:cNvSpPr>
            <a:spLocks noChangeArrowheads="1"/>
          </p:cNvSpPr>
          <p:nvPr/>
        </p:nvSpPr>
        <p:spPr bwMode="auto">
          <a:xfrm>
            <a:off x="1085548" y="1497628"/>
            <a:ext cx="8250455" cy="193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6000" rIns="0" bIns="0">
            <a:spAutoFit/>
          </a:bodyPr>
          <a:lstStyle/>
          <a:p>
            <a:pPr algn="l">
              <a:spcBef>
                <a:spcPts val="400"/>
              </a:spcBef>
            </a:pPr>
            <a:r>
              <a:rPr lang="en-US" altLang="en-US" sz="1099" b="0" i="0" noProof="0" dirty="0">
                <a:solidFill>
                  <a:schemeClr val="accent3"/>
                </a:solidFill>
                <a:latin typeface="Calibri" panose="020F0502020204030204" pitchFamily="34" charset="0"/>
                <a:cs typeface="Calibri" panose="020F0502020204030204" pitchFamily="34" charset="0"/>
              </a:rPr>
              <a:t>Capco, a Wipro company, is a global technology and management consultancy dedicated to the financial services industry. Our professionals combine innovative thinking with unrivalled industry knowledge to offer our clients consulting expertise, complex technology and package integration, transformation delivery, and managed services, to move their organizations forward.</a:t>
            </a:r>
          </a:p>
          <a:p>
            <a:pPr algn="l">
              <a:spcBef>
                <a:spcPts val="400"/>
              </a:spcBef>
            </a:pPr>
            <a:r>
              <a:rPr lang="en-US" altLang="en-US" sz="1099" b="0" i="0" noProof="0" dirty="0">
                <a:solidFill>
                  <a:schemeClr val="accent3"/>
                </a:solidFill>
                <a:latin typeface="Calibri" panose="020F0502020204030204" pitchFamily="34" charset="0"/>
                <a:cs typeface="Calibri" panose="020F0502020204030204" pitchFamily="34" charset="0"/>
              </a:rPr>
              <a:t> </a:t>
            </a:r>
          </a:p>
          <a:p>
            <a:pPr algn="l">
              <a:spcBef>
                <a:spcPts val="400"/>
              </a:spcBef>
            </a:pPr>
            <a:r>
              <a:rPr lang="en-US" altLang="en-US" sz="1099" b="0" i="0" noProof="0" dirty="0">
                <a:solidFill>
                  <a:schemeClr val="accent3"/>
                </a:solidFill>
                <a:latin typeface="Calibri" panose="020F0502020204030204" pitchFamily="34" charset="0"/>
                <a:cs typeface="Calibri" panose="020F0502020204030204" pitchFamily="34" charset="0"/>
              </a:rPr>
              <a:t>Through our collaborative and efficient approach, we help our clients successfully innovate, increase revenue, manage risk and regulatory change, reduce costs, and enhance controls. We specialize primarily in banking, capital markets, wealth and investment management, finance, risk &amp; compliance and insurance. We also have an energy consulting practice in the US. We serve our clients from offices in leading financial centers across the Americas, Europe, and Asia Pacific.</a:t>
            </a:r>
          </a:p>
          <a:p>
            <a:pPr algn="l">
              <a:spcBef>
                <a:spcPts val="400"/>
              </a:spcBef>
            </a:pPr>
            <a:endParaRPr lang="en-US" altLang="en-US" sz="1099" b="1" i="0" noProof="0" dirty="0">
              <a:solidFill>
                <a:schemeClr val="accent3"/>
              </a:solidFill>
              <a:latin typeface="Calibri" panose="020F0502020204030204" pitchFamily="34" charset="0"/>
              <a:cs typeface="Calibri" panose="020F0502020204030204" pitchFamily="34" charset="0"/>
            </a:endParaRPr>
          </a:p>
          <a:p>
            <a:pPr algn="l">
              <a:spcBef>
                <a:spcPts val="400"/>
              </a:spcBef>
            </a:pPr>
            <a:r>
              <a:rPr lang="en-US" altLang="en-US" sz="1099" b="1" i="0" noProof="0" dirty="0">
                <a:solidFill>
                  <a:schemeClr val="accent3"/>
                </a:solidFill>
                <a:latin typeface="Calibri" panose="020F0502020204030204" pitchFamily="34" charset="0"/>
                <a:cs typeface="Calibri" panose="020F0502020204030204" pitchFamily="34" charset="0"/>
              </a:rPr>
              <a:t>To learn more, visit our website at www.capco.com or follow us on Twitter, Facebook, YouTube, LinkedIn, Instagram and Xing.</a:t>
            </a:r>
          </a:p>
        </p:txBody>
      </p:sp>
      <p:cxnSp>
        <p:nvCxnSpPr>
          <p:cNvPr id="6" name="Straight Connector 5">
            <a:extLst>
              <a:ext uri="{FF2B5EF4-FFF2-40B4-BE49-F238E27FC236}">
                <a16:creationId xmlns:a16="http://schemas.microsoft.com/office/drawing/2014/main" id="{140833EA-32D4-C74E-8684-AA79B6FD6E1C}"/>
              </a:ext>
            </a:extLst>
          </p:cNvPr>
          <p:cNvCxnSpPr>
            <a:cxnSpLocks/>
          </p:cNvCxnSpPr>
          <p:nvPr/>
        </p:nvCxnSpPr>
        <p:spPr>
          <a:xfrm>
            <a:off x="1085548" y="1233889"/>
            <a:ext cx="1882094"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C05FB02-37E6-1143-96B9-A5158AD54728}"/>
              </a:ext>
            </a:extLst>
          </p:cNvPr>
          <p:cNvCxnSpPr>
            <a:cxnSpLocks/>
          </p:cNvCxnSpPr>
          <p:nvPr/>
        </p:nvCxnSpPr>
        <p:spPr>
          <a:xfrm>
            <a:off x="1085548" y="4239346"/>
            <a:ext cx="262504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BB36D94-8B57-4A9E-A38C-5DFEB34F176A}"/>
              </a:ext>
            </a:extLst>
          </p:cNvPr>
          <p:cNvSpPr txBox="1"/>
          <p:nvPr userDrawn="1"/>
        </p:nvSpPr>
        <p:spPr>
          <a:xfrm>
            <a:off x="1085548" y="4506777"/>
            <a:ext cx="8250454" cy="544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6000" rIns="0" bIns="0">
            <a:spAutoFit/>
          </a:bodyPr>
          <a:lstStyle>
            <a:defPPr>
              <a:defRPr lang="de-DE"/>
            </a:defPPr>
            <a:lvl1pPr>
              <a:spcBef>
                <a:spcPts val="400"/>
              </a:spcBef>
              <a:defRPr sz="110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marL="0" marR="0" lvl="0" indent="0" algn="l" defTabSz="1088014" rtl="0" eaLnBrk="1" fontAlgn="auto" latinLnBrk="0" hangingPunct="1">
              <a:lnSpc>
                <a:spcPct val="100000"/>
              </a:lnSpc>
              <a:spcBef>
                <a:spcPts val="0"/>
              </a:spcBef>
              <a:spcAft>
                <a:spcPts val="0"/>
              </a:spcAft>
              <a:buClrTx/>
              <a:buSzTx/>
              <a:buFontTx/>
              <a:buNone/>
              <a:tabLst/>
              <a:defRPr/>
            </a:pP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Bangalore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a:rPr>
              <a:t> Bangkok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Berlin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Bratislava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Brussels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sz="1099" b="0" i="0" noProof="0" dirty="0">
                <a:solidFill>
                  <a:schemeClr val="accent3"/>
                </a:solidFill>
                <a:latin typeface="Calibri" panose="020F0502020204030204" pitchFamily="34" charset="0"/>
                <a:ea typeface="Arial" charset="0"/>
                <a:cs typeface="Calibri" panose="020F0502020204030204" pitchFamily="34" charset="0"/>
              </a:rPr>
              <a:t>Charlotte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a:t>
            </a:r>
            <a:r>
              <a:rPr lang="en-US" sz="1099" b="0" i="0" kern="1200" noProof="0" dirty="0">
                <a:solidFill>
                  <a:schemeClr val="accent3"/>
                </a:solidFill>
                <a:latin typeface="Calibri" panose="020F0502020204030204" pitchFamily="34" charset="0"/>
                <a:ea typeface="Arial" charset="0"/>
                <a:cs typeface="Calibri" panose="020F0502020204030204" pitchFamily="34" charset="0"/>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Chicago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Dallas</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Dusseldorf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Edinburgh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Frankfurt</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Geneva</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a:rPr>
              <a:t> </a:t>
            </a:r>
            <a:r>
              <a:rPr lang="en-US" sz="1100" dirty="0">
                <a:solidFill>
                  <a:schemeClr val="accent3"/>
                </a:solidFill>
                <a:effectLst/>
                <a:latin typeface="Calibri" panose="020F0502020204030204" pitchFamily="34" charset="0"/>
                <a:ea typeface="Calibri" panose="020F0502020204030204" pitchFamily="34" charset="0"/>
              </a:rPr>
              <a:t>Gurgaon</a:t>
            </a:r>
            <a:endParaRPr lang="sk-SK" sz="1099" b="0" i="0" kern="1200" noProof="0" dirty="0">
              <a:solidFill>
                <a:schemeClr val="accent3"/>
              </a:solidFill>
              <a:effectLst/>
              <a:latin typeface="Calibri" panose="020F0502020204030204" pitchFamily="34" charset="0"/>
              <a:ea typeface="+mn-ea"/>
              <a:cs typeface="Calibri" panose="020F0502020204030204" pitchFamily="34" charset="0"/>
              <a:sym typeface="Wingdings" panose="05000000000000000000" pitchFamily="2" charset="2"/>
            </a:endParaRPr>
          </a:p>
          <a:p>
            <a:pPr marL="0" marR="0" lvl="0" indent="0" algn="l" defTabSz="1088014" rtl="0" eaLnBrk="1" fontAlgn="auto" latinLnBrk="0" hangingPunct="1">
              <a:lnSpc>
                <a:spcPct val="100000"/>
              </a:lnSpc>
              <a:spcBef>
                <a:spcPts val="0"/>
              </a:spcBef>
              <a:spcAft>
                <a:spcPts val="0"/>
              </a:spcAft>
              <a:buClrTx/>
              <a:buSzTx/>
              <a:buFontTx/>
              <a:buNone/>
              <a:tabLst/>
              <a:defRPr/>
            </a:pPr>
            <a:r>
              <a:rPr lang="en-GB" sz="1100" b="0" i="0" u="none" strike="noStrike" dirty="0">
                <a:solidFill>
                  <a:schemeClr val="accent3"/>
                </a:solidFill>
                <a:latin typeface="+mn-lt"/>
              </a:rPr>
              <a:t>Hartford</a:t>
            </a:r>
            <a:r>
              <a:rPr lang="sk-SK" sz="1100" b="0" i="0" u="none" strike="noStrike" dirty="0">
                <a:solidFill>
                  <a:schemeClr val="accent3"/>
                </a:solidFill>
                <a:latin typeface="+mn-lt"/>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a:t>
            </a:r>
            <a:r>
              <a:rPr lang="sk-SK" sz="1100" b="0" i="0" u="none" strike="noStrike" dirty="0">
                <a:solidFill>
                  <a:schemeClr val="accent3"/>
                </a:solidFill>
                <a:latin typeface="+mn-lt"/>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Hong Kong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Houston</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Kuala Lumpur</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London</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a:rPr>
              <a:t> </a:t>
            </a:r>
            <a:r>
              <a:rPr lang="en-US" sz="1100" dirty="0">
                <a:solidFill>
                  <a:schemeClr val="accent3"/>
                </a:solidFill>
                <a:effectLst/>
                <a:latin typeface="Calibri" panose="020F0502020204030204" pitchFamily="34" charset="0"/>
                <a:ea typeface="Calibri" panose="020F0502020204030204" pitchFamily="34" charset="0"/>
              </a:rPr>
              <a:t>Mumbai</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a:rPr>
              <a:t> Munich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New York</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Orlando</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Paris</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sz="1099" b="0" i="0" u="none" baseline="0" noProof="0" dirty="0">
                <a:solidFill>
                  <a:schemeClr val="accent3"/>
                </a:solidFill>
                <a:latin typeface="Calibri" panose="020F0502020204030204" pitchFamily="34" charset="0"/>
                <a:cs typeface="Calibri" panose="020F0502020204030204" pitchFamily="34" charset="0"/>
              </a:rPr>
              <a:t>Pune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Sao Paulo</a:t>
            </a:r>
            <a:r>
              <a:rPr lang="en-US" altLang="en-US" sz="1099" b="0" i="0" noProof="0" dirty="0">
                <a:solidFill>
                  <a:schemeClr val="accent3"/>
                </a:solidFill>
                <a:latin typeface="Calibri" panose="020F0502020204030204" pitchFamily="34" charset="0"/>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Singapore</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Toronto</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Tysons Corner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Vienna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Warsaw</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Washington, D.C.</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Zurich</a:t>
            </a:r>
          </a:p>
        </p:txBody>
      </p:sp>
      <p:sp>
        <p:nvSpPr>
          <p:cNvPr id="26" name="TextBox 25">
            <a:extLst>
              <a:ext uri="{FF2B5EF4-FFF2-40B4-BE49-F238E27FC236}">
                <a16:creationId xmlns:a16="http://schemas.microsoft.com/office/drawing/2014/main" id="{BB85980E-FECB-4E8C-BD95-0A2A03C55DA9}"/>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pic>
        <p:nvPicPr>
          <p:cNvPr id="25" name="Graphic 24">
            <a:extLst>
              <a:ext uri="{FF2B5EF4-FFF2-40B4-BE49-F238E27FC236}">
                <a16:creationId xmlns:a16="http://schemas.microsoft.com/office/drawing/2014/main" id="{7CE11AF6-26F2-430D-94BF-EB81946D750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91446" y="5451047"/>
            <a:ext cx="1515005" cy="768653"/>
          </a:xfrm>
          <a:prstGeom prst="rect">
            <a:avLst/>
          </a:prstGeom>
        </p:spPr>
      </p:pic>
      <p:grpSp>
        <p:nvGrpSpPr>
          <p:cNvPr id="18" name="Group 17">
            <a:extLst>
              <a:ext uri="{FF2B5EF4-FFF2-40B4-BE49-F238E27FC236}">
                <a16:creationId xmlns:a16="http://schemas.microsoft.com/office/drawing/2014/main" id="{5870B692-CDDC-4F4A-B151-0EDEDB603F8E}"/>
              </a:ext>
            </a:extLst>
          </p:cNvPr>
          <p:cNvGrpSpPr/>
          <p:nvPr userDrawn="1"/>
        </p:nvGrpSpPr>
        <p:grpSpPr>
          <a:xfrm>
            <a:off x="1085548" y="5530216"/>
            <a:ext cx="1263401" cy="461373"/>
            <a:chOff x="559048" y="5530216"/>
            <a:chExt cx="1263401" cy="461373"/>
          </a:xfrm>
        </p:grpSpPr>
        <p:grpSp>
          <p:nvGrpSpPr>
            <p:cNvPr id="19" name="Group 18">
              <a:extLst>
                <a:ext uri="{FF2B5EF4-FFF2-40B4-BE49-F238E27FC236}">
                  <a16:creationId xmlns:a16="http://schemas.microsoft.com/office/drawing/2014/main" id="{053264FA-05B5-4F28-8D4B-85D8274F2531}"/>
                </a:ext>
              </a:extLst>
            </p:cNvPr>
            <p:cNvGrpSpPr/>
            <p:nvPr userDrawn="1"/>
          </p:nvGrpSpPr>
          <p:grpSpPr>
            <a:xfrm>
              <a:off x="559049" y="5773489"/>
              <a:ext cx="1263400" cy="218100"/>
              <a:chOff x="1514005" y="5788895"/>
              <a:chExt cx="1533617" cy="264748"/>
            </a:xfrm>
            <a:solidFill>
              <a:schemeClr val="accent1"/>
            </a:solidFill>
          </p:grpSpPr>
          <p:pic>
            <p:nvPicPr>
              <p:cNvPr id="21" name="Graphic 20">
                <a:hlinkClick r:id="rId4"/>
                <a:extLst>
                  <a:ext uri="{FF2B5EF4-FFF2-40B4-BE49-F238E27FC236}">
                    <a16:creationId xmlns:a16="http://schemas.microsoft.com/office/drawing/2014/main" id="{0A64EE21-5F2D-4AD1-9EE0-A33C6C9C33B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514005" y="5846800"/>
                <a:ext cx="186171" cy="148937"/>
              </a:xfrm>
              <a:prstGeom prst="rect">
                <a:avLst/>
              </a:prstGeom>
            </p:spPr>
          </p:pic>
          <p:pic>
            <p:nvPicPr>
              <p:cNvPr id="22" name="Graphic 21">
                <a:hlinkClick r:id="rId7"/>
                <a:extLst>
                  <a:ext uri="{FF2B5EF4-FFF2-40B4-BE49-F238E27FC236}">
                    <a16:creationId xmlns:a16="http://schemas.microsoft.com/office/drawing/2014/main" id="{252080EF-46AD-46E2-976F-BEAEAB6A5B0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75427" y="5825098"/>
                <a:ext cx="102583" cy="192343"/>
              </a:xfrm>
              <a:prstGeom prst="rect">
                <a:avLst/>
              </a:prstGeom>
            </p:spPr>
          </p:pic>
          <p:pic>
            <p:nvPicPr>
              <p:cNvPr id="23" name="Graphic 22">
                <a:hlinkClick r:id="rId10"/>
                <a:extLst>
                  <a:ext uri="{FF2B5EF4-FFF2-40B4-BE49-F238E27FC236}">
                    <a16:creationId xmlns:a16="http://schemas.microsoft.com/office/drawing/2014/main" id="{1758E1B8-7CC4-48DE-B15F-F7A95BF77B36}"/>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1969918" y="5844002"/>
                <a:ext cx="206045" cy="154534"/>
              </a:xfrm>
              <a:prstGeom prst="rect">
                <a:avLst/>
              </a:prstGeom>
            </p:spPr>
          </p:pic>
          <p:pic>
            <p:nvPicPr>
              <p:cNvPr id="24" name="Graphic 23">
                <a:hlinkClick r:id="rId13"/>
                <a:extLst>
                  <a:ext uri="{FF2B5EF4-FFF2-40B4-BE49-F238E27FC236}">
                    <a16:creationId xmlns:a16="http://schemas.microsoft.com/office/drawing/2014/main" id="{02E0780E-EF68-4C7C-B8C2-54A949ABAAAD}"/>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2575529" y="5831663"/>
                <a:ext cx="168012" cy="179213"/>
              </a:xfrm>
              <a:prstGeom prst="rect">
                <a:avLst/>
              </a:prstGeom>
            </p:spPr>
          </p:pic>
          <p:pic>
            <p:nvPicPr>
              <p:cNvPr id="27" name="Graphic 26">
                <a:hlinkClick r:id="rId16"/>
                <a:extLst>
                  <a:ext uri="{FF2B5EF4-FFF2-40B4-BE49-F238E27FC236}">
                    <a16:creationId xmlns:a16="http://schemas.microsoft.com/office/drawing/2014/main" id="{74E60432-5257-4136-A703-99906E02A6EB}"/>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2292666" y="5838261"/>
                <a:ext cx="166016" cy="166016"/>
              </a:xfrm>
              <a:prstGeom prst="rect">
                <a:avLst/>
              </a:prstGeom>
            </p:spPr>
          </p:pic>
          <p:pic>
            <p:nvPicPr>
              <p:cNvPr id="28" name="Graphic 27">
                <a:hlinkClick r:id="rId19"/>
                <a:extLst>
                  <a:ext uri="{FF2B5EF4-FFF2-40B4-BE49-F238E27FC236}">
                    <a16:creationId xmlns:a16="http://schemas.microsoft.com/office/drawing/2014/main" id="{F1A34BB6-6032-4F7D-85FD-D76C4F84AC12}"/>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2826999" y="5788895"/>
                <a:ext cx="220623" cy="264748"/>
              </a:xfrm>
              <a:prstGeom prst="rect">
                <a:avLst/>
              </a:prstGeom>
            </p:spPr>
          </p:pic>
        </p:grpSp>
        <p:pic>
          <p:nvPicPr>
            <p:cNvPr id="20" name="Graphic 19">
              <a:hlinkClick r:id="rId22"/>
              <a:extLst>
                <a:ext uri="{FF2B5EF4-FFF2-40B4-BE49-F238E27FC236}">
                  <a16:creationId xmlns:a16="http://schemas.microsoft.com/office/drawing/2014/main" id="{C8407D45-7AF2-4E62-B145-76EF6377BD9B}"/>
                </a:ext>
              </a:extLst>
            </p:cNvPr>
            <p:cNvPicPr>
              <a:picLocks noChangeAspect="1"/>
            </p:cNvPicPr>
            <p:nvPr userDrawn="1"/>
          </p:nvPicPr>
          <p:blipFill>
            <a:blip r:embed="rId23">
              <a:extLst>
                <a:ext uri="{96DAC541-7B7A-43D3-8B79-37D633B846F1}">
                  <asvg:svgBlip xmlns:asvg="http://schemas.microsoft.com/office/drawing/2016/SVG/main" r:embed="rId24"/>
                </a:ext>
              </a:extLst>
            </a:blip>
            <a:stretch>
              <a:fillRect/>
            </a:stretch>
          </p:blipFill>
          <p:spPr>
            <a:xfrm>
              <a:off x="559048" y="5530216"/>
              <a:ext cx="1263400" cy="178362"/>
            </a:xfrm>
            <a:prstGeom prst="rect">
              <a:avLst/>
            </a:prstGeom>
          </p:spPr>
        </p:pic>
      </p:grpSp>
    </p:spTree>
    <p:extLst>
      <p:ext uri="{BB962C8B-B14F-4D97-AF65-F5344CB8AC3E}">
        <p14:creationId xmlns:p14="http://schemas.microsoft.com/office/powerpoint/2010/main" val="2835277066"/>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losing Slide 2">
    <p:bg>
      <p:bgPr>
        <a:solidFill>
          <a:schemeClr val="tx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7F05E94A-1CFD-4A4F-A98A-A76D34B491F4}"/>
              </a:ext>
            </a:extLst>
          </p:cNvPr>
          <p:cNvSpPr/>
          <p:nvPr/>
        </p:nvSpPr>
        <p:spPr>
          <a:xfrm>
            <a:off x="1085548" y="914965"/>
            <a:ext cx="8712331" cy="318924"/>
          </a:xfrm>
          <a:prstGeom prst="rect">
            <a:avLst/>
          </a:prstGeom>
        </p:spPr>
        <p:txBody>
          <a:bodyPr wrap="square" lIns="0" tIns="0" rIns="0" bIns="72000">
            <a:spAutoFit/>
          </a:bodyPr>
          <a:lstStyle/>
          <a:p>
            <a:pPr>
              <a:lnSpc>
                <a:spcPct val="80000"/>
              </a:lnSpc>
            </a:pPr>
            <a:r>
              <a:rPr lang="en-US" altLang="en-US" sz="2000" b="0" i="0" noProof="0" dirty="0">
                <a:solidFill>
                  <a:schemeClr val="bg1"/>
                </a:solidFill>
                <a:latin typeface="Century Gothic" panose="020B0502020202020204" pitchFamily="34" charset="0"/>
              </a:rPr>
              <a:t>ABOUT CAPCO</a:t>
            </a:r>
          </a:p>
        </p:txBody>
      </p:sp>
      <p:sp>
        <p:nvSpPr>
          <p:cNvPr id="69" name="Rectangle 68">
            <a:extLst>
              <a:ext uri="{FF2B5EF4-FFF2-40B4-BE49-F238E27FC236}">
                <a16:creationId xmlns:a16="http://schemas.microsoft.com/office/drawing/2014/main" id="{36D192EF-5E01-4051-B405-56D1246CC661}"/>
              </a:ext>
            </a:extLst>
          </p:cNvPr>
          <p:cNvSpPr/>
          <p:nvPr/>
        </p:nvSpPr>
        <p:spPr>
          <a:xfrm>
            <a:off x="1085548" y="3939409"/>
            <a:ext cx="6975424" cy="318924"/>
          </a:xfrm>
          <a:prstGeom prst="rect">
            <a:avLst/>
          </a:prstGeom>
        </p:spPr>
        <p:txBody>
          <a:bodyPr wrap="square" lIns="0" tIns="0" rIns="0" bIns="72000">
            <a:spAutoFit/>
          </a:bodyPr>
          <a:lstStyle/>
          <a:p>
            <a:pPr>
              <a:lnSpc>
                <a:spcPct val="80000"/>
              </a:lnSpc>
            </a:pPr>
            <a:r>
              <a:rPr lang="en-US" altLang="en-US" sz="2000" b="0" i="0" noProof="0" dirty="0">
                <a:solidFill>
                  <a:schemeClr val="bg1"/>
                </a:solidFill>
                <a:latin typeface="Century Gothic" panose="020B0502020202020204" pitchFamily="34" charset="0"/>
              </a:rPr>
              <a:t>WORLDWIDE OFFICES</a:t>
            </a:r>
          </a:p>
        </p:txBody>
      </p:sp>
      <p:sp>
        <p:nvSpPr>
          <p:cNvPr id="71" name="Rectangle 1">
            <a:extLst>
              <a:ext uri="{FF2B5EF4-FFF2-40B4-BE49-F238E27FC236}">
                <a16:creationId xmlns:a16="http://schemas.microsoft.com/office/drawing/2014/main" id="{06F26A1A-88FA-46F3-8477-4140A6325958}"/>
              </a:ext>
            </a:extLst>
          </p:cNvPr>
          <p:cNvSpPr>
            <a:spLocks noChangeArrowheads="1"/>
          </p:cNvSpPr>
          <p:nvPr/>
        </p:nvSpPr>
        <p:spPr bwMode="auto">
          <a:xfrm>
            <a:off x="1085548" y="1497628"/>
            <a:ext cx="8250455" cy="193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6000" rIns="0" bIns="0">
            <a:spAutoFit/>
          </a:bodyPr>
          <a:lstStyle/>
          <a:p>
            <a:pPr algn="l">
              <a:spcBef>
                <a:spcPts val="400"/>
              </a:spcBef>
            </a:pPr>
            <a:r>
              <a:rPr lang="en-US" altLang="en-US" sz="1099" b="0" i="0" noProof="0" dirty="0">
                <a:solidFill>
                  <a:schemeClr val="bg1"/>
                </a:solidFill>
                <a:latin typeface="Calibri" panose="020F0502020204030204" pitchFamily="34" charset="0"/>
                <a:cs typeface="Calibri" panose="020F0502020204030204" pitchFamily="34" charset="0"/>
              </a:rPr>
              <a:t>Capco, a Wipro company, is a global technology and management consultancy dedicated to the financial services industry. Our professionals combine innovative thinking with unrivalled industry knowledge to offer our clients consulting expertise, complex technology and package integration, transformation delivery, and managed services, to move their organizations forward.</a:t>
            </a:r>
          </a:p>
          <a:p>
            <a:pPr algn="l">
              <a:spcBef>
                <a:spcPts val="400"/>
              </a:spcBef>
            </a:pPr>
            <a:r>
              <a:rPr lang="en-US" altLang="en-US" sz="1099" b="0" i="0" noProof="0" dirty="0">
                <a:solidFill>
                  <a:schemeClr val="bg1"/>
                </a:solidFill>
                <a:latin typeface="Calibri" panose="020F0502020204030204" pitchFamily="34" charset="0"/>
                <a:cs typeface="Calibri" panose="020F0502020204030204" pitchFamily="34" charset="0"/>
              </a:rPr>
              <a:t> </a:t>
            </a:r>
          </a:p>
          <a:p>
            <a:pPr algn="l">
              <a:spcBef>
                <a:spcPts val="400"/>
              </a:spcBef>
            </a:pPr>
            <a:r>
              <a:rPr lang="en-US" altLang="en-US" sz="1099" b="0" i="0" noProof="0" dirty="0">
                <a:solidFill>
                  <a:schemeClr val="bg1"/>
                </a:solidFill>
                <a:latin typeface="Calibri" panose="020F0502020204030204" pitchFamily="34" charset="0"/>
                <a:cs typeface="Calibri" panose="020F0502020204030204" pitchFamily="34" charset="0"/>
              </a:rPr>
              <a:t>Through our collaborative and efficient approach, we help our clients successfully innovate, increase revenue, manage risk and regulatory change, reduce costs, and enhance controls. We specialize primarily in banking, capital markets, wealth and investment management, finance, risk &amp; compliance and insurance. We also have an energy consulting practice in the US. We serve our clients from offices in leading financial centers across the Americas, Europe, and Asia Pacific.</a:t>
            </a:r>
          </a:p>
          <a:p>
            <a:pPr algn="l">
              <a:spcBef>
                <a:spcPts val="400"/>
              </a:spcBef>
            </a:pPr>
            <a:endParaRPr lang="en-US" altLang="en-US" sz="1099" b="1" i="0" noProof="0" dirty="0">
              <a:solidFill>
                <a:schemeClr val="bg1"/>
              </a:solidFill>
              <a:latin typeface="Calibri" panose="020F0502020204030204" pitchFamily="34" charset="0"/>
              <a:cs typeface="Calibri" panose="020F0502020204030204" pitchFamily="34" charset="0"/>
            </a:endParaRPr>
          </a:p>
          <a:p>
            <a:pPr algn="l">
              <a:spcBef>
                <a:spcPts val="400"/>
              </a:spcBef>
            </a:pPr>
            <a:r>
              <a:rPr lang="en-US" altLang="en-US" sz="1099" b="1" i="0" noProof="0" dirty="0">
                <a:solidFill>
                  <a:schemeClr val="bg1"/>
                </a:solidFill>
                <a:latin typeface="Calibri" panose="020F0502020204030204" pitchFamily="34" charset="0"/>
                <a:cs typeface="Calibri" panose="020F0502020204030204" pitchFamily="34" charset="0"/>
              </a:rPr>
              <a:t>To learn more, visit our website at www.capco.com or follow us on Twitter, Facebook, YouTube, LinkedIn, Instagram and Xing.</a:t>
            </a:r>
          </a:p>
        </p:txBody>
      </p:sp>
      <p:cxnSp>
        <p:nvCxnSpPr>
          <p:cNvPr id="17" name="Straight Connector 16">
            <a:extLst>
              <a:ext uri="{FF2B5EF4-FFF2-40B4-BE49-F238E27FC236}">
                <a16:creationId xmlns:a16="http://schemas.microsoft.com/office/drawing/2014/main" id="{29D41CE5-B645-CE42-AF47-2B27CAEA57DD}"/>
              </a:ext>
            </a:extLst>
          </p:cNvPr>
          <p:cNvCxnSpPr>
            <a:cxnSpLocks/>
          </p:cNvCxnSpPr>
          <p:nvPr userDrawn="1"/>
        </p:nvCxnSpPr>
        <p:spPr>
          <a:xfrm>
            <a:off x="1085548" y="1233889"/>
            <a:ext cx="1882094"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392E70-71E5-C54E-AB5B-9A6E0A15B35C}"/>
              </a:ext>
            </a:extLst>
          </p:cNvPr>
          <p:cNvCxnSpPr>
            <a:cxnSpLocks/>
          </p:cNvCxnSpPr>
          <p:nvPr userDrawn="1"/>
        </p:nvCxnSpPr>
        <p:spPr>
          <a:xfrm>
            <a:off x="1085548" y="4239346"/>
            <a:ext cx="262504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9EC30E5-9D85-4F86-88C2-467B66D73752}"/>
              </a:ext>
            </a:extLst>
          </p:cNvPr>
          <p:cNvSpPr txBox="1"/>
          <p:nvPr userDrawn="1"/>
        </p:nvSpPr>
        <p:spPr>
          <a:xfrm>
            <a:off x="1085548" y="4506777"/>
            <a:ext cx="8250454" cy="544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6000" rIns="0" bIns="0">
            <a:spAutoFit/>
          </a:bodyPr>
          <a:lstStyle>
            <a:defPPr>
              <a:defRPr lang="de-DE"/>
            </a:defPPr>
            <a:lvl1pPr>
              <a:spcBef>
                <a:spcPts val="400"/>
              </a:spcBef>
              <a:defRPr sz="110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marL="0" marR="0" lvl="0" indent="0" algn="l" defTabSz="1088014" rtl="0" eaLnBrk="1" fontAlgn="auto" latinLnBrk="0" hangingPunct="1">
              <a:lnSpc>
                <a:spcPct val="100000"/>
              </a:lnSpc>
              <a:spcBef>
                <a:spcPts val="0"/>
              </a:spcBef>
              <a:spcAft>
                <a:spcPts val="0"/>
              </a:spcAft>
              <a:buClrTx/>
              <a:buSzTx/>
              <a:buFontTx/>
              <a:buNone/>
              <a:tabLst/>
              <a:defRPr/>
            </a:pPr>
            <a:r>
              <a:rPr lang="en-US" altLang="en-US" sz="1099" b="0" i="0" kern="1200" noProof="0" dirty="0">
                <a:solidFill>
                  <a:schemeClr val="bg1"/>
                </a:solidFill>
                <a:latin typeface="Calibri" panose="020F0502020204030204" pitchFamily="34" charset="0"/>
                <a:ea typeface="+mn-ea"/>
                <a:cs typeface="Calibri" panose="020F0502020204030204" pitchFamily="34" charset="0"/>
              </a:rPr>
              <a:t>Bangalore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a:rPr>
              <a:t> Bangkok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Berlin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Bratislava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Brussels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sz="1099" b="0" i="0" noProof="0" dirty="0">
                <a:solidFill>
                  <a:schemeClr val="bg1"/>
                </a:solidFill>
                <a:latin typeface="Calibri" panose="020F0502020204030204" pitchFamily="34" charset="0"/>
                <a:ea typeface="Arial" charset="0"/>
                <a:cs typeface="Calibri" panose="020F0502020204030204" pitchFamily="34" charset="0"/>
              </a:rPr>
              <a:t>Charlotte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a:t>
            </a:r>
            <a:r>
              <a:rPr lang="en-US" sz="1099" b="0" i="0" kern="1200" noProof="0" dirty="0">
                <a:solidFill>
                  <a:schemeClr val="bg1"/>
                </a:solidFill>
                <a:latin typeface="Calibri" panose="020F0502020204030204" pitchFamily="34" charset="0"/>
                <a:ea typeface="Arial" charset="0"/>
                <a:cs typeface="Calibri" panose="020F0502020204030204" pitchFamily="34" charset="0"/>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Chicago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Dallas</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Dusseldorf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Edinburgh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Frankfurt</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Geneva</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a:rPr>
              <a:t> </a:t>
            </a:r>
            <a:r>
              <a:rPr lang="en-US" sz="1100" dirty="0">
                <a:solidFill>
                  <a:schemeClr val="bg1"/>
                </a:solidFill>
                <a:effectLst/>
                <a:latin typeface="Calibri" panose="020F0502020204030204" pitchFamily="34" charset="0"/>
                <a:ea typeface="Calibri" panose="020F0502020204030204" pitchFamily="34" charset="0"/>
              </a:rPr>
              <a:t>Gurgaon</a:t>
            </a:r>
            <a:endParaRPr lang="sk-SK" sz="1099" b="0" i="0" kern="1200" noProof="0" dirty="0">
              <a:solidFill>
                <a:schemeClr val="bg1"/>
              </a:solidFill>
              <a:effectLst/>
              <a:latin typeface="Calibri" panose="020F0502020204030204" pitchFamily="34" charset="0"/>
              <a:ea typeface="+mn-ea"/>
              <a:cs typeface="Calibri" panose="020F0502020204030204" pitchFamily="34" charset="0"/>
              <a:sym typeface="Wingdings" panose="05000000000000000000" pitchFamily="2" charset="2"/>
            </a:endParaRPr>
          </a:p>
          <a:p>
            <a:pPr marL="0" marR="0" lvl="0" indent="0" algn="l" defTabSz="1088014" rtl="0" eaLnBrk="1" fontAlgn="auto" latinLnBrk="0" hangingPunct="1">
              <a:lnSpc>
                <a:spcPct val="100000"/>
              </a:lnSpc>
              <a:spcBef>
                <a:spcPts val="0"/>
              </a:spcBef>
              <a:spcAft>
                <a:spcPts val="0"/>
              </a:spcAft>
              <a:buClrTx/>
              <a:buSzTx/>
              <a:buFontTx/>
              <a:buNone/>
              <a:tabLst/>
              <a:defRPr/>
            </a:pPr>
            <a:r>
              <a:rPr lang="en-GB" sz="1100" b="0" i="0" u="none" strike="noStrike" dirty="0">
                <a:solidFill>
                  <a:schemeClr val="bg1"/>
                </a:solidFill>
                <a:latin typeface="+mn-lt"/>
              </a:rPr>
              <a:t>Hartford</a:t>
            </a:r>
            <a:r>
              <a:rPr lang="sk-SK" sz="1100" b="0" i="0" u="none" strike="noStrike" dirty="0">
                <a:solidFill>
                  <a:schemeClr val="bg1"/>
                </a:solidFill>
                <a:latin typeface="+mn-lt"/>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a:t>
            </a:r>
            <a:r>
              <a:rPr lang="sk-SK" sz="1100" b="0" i="0" u="none" strike="noStrike" dirty="0">
                <a:solidFill>
                  <a:schemeClr val="bg1"/>
                </a:solidFill>
                <a:latin typeface="+mn-lt"/>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Hong Kong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Houston</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Kuala Lumpur</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London</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a:rPr>
              <a:t> </a:t>
            </a:r>
            <a:r>
              <a:rPr lang="en-US" sz="1100" dirty="0">
                <a:solidFill>
                  <a:schemeClr val="bg1"/>
                </a:solidFill>
                <a:effectLst/>
                <a:latin typeface="Calibri" panose="020F0502020204030204" pitchFamily="34" charset="0"/>
                <a:ea typeface="Calibri" panose="020F0502020204030204" pitchFamily="34" charset="0"/>
              </a:rPr>
              <a:t>Mumbai</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a:rPr>
              <a:t> Munich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New York</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Orlando</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Paris</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sz="1099" b="0" i="0" u="none" baseline="0" noProof="0" dirty="0">
                <a:solidFill>
                  <a:schemeClr val="bg1"/>
                </a:solidFill>
                <a:latin typeface="Calibri" panose="020F0502020204030204" pitchFamily="34" charset="0"/>
                <a:cs typeface="Calibri" panose="020F0502020204030204" pitchFamily="34" charset="0"/>
              </a:rPr>
              <a:t>Pune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Sao Paulo</a:t>
            </a:r>
            <a:r>
              <a:rPr lang="en-US" altLang="en-US" sz="1099" b="0" i="0" noProof="0" dirty="0">
                <a:solidFill>
                  <a:schemeClr val="bg1"/>
                </a:solidFill>
                <a:latin typeface="Calibri" panose="020F0502020204030204" pitchFamily="34" charset="0"/>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Singapore</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Toronto</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Tysons Corner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Vienna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Warsaw</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Washington, D.C.</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Zurich</a:t>
            </a:r>
          </a:p>
        </p:txBody>
      </p:sp>
      <p:sp>
        <p:nvSpPr>
          <p:cNvPr id="23" name="TextBox 22">
            <a:extLst>
              <a:ext uri="{FF2B5EF4-FFF2-40B4-BE49-F238E27FC236}">
                <a16:creationId xmlns:a16="http://schemas.microsoft.com/office/drawing/2014/main" id="{40ADA000-243D-4683-8D28-966EE5CBA947}"/>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pic>
        <p:nvPicPr>
          <p:cNvPr id="20" name="Graphic 19">
            <a:extLst>
              <a:ext uri="{FF2B5EF4-FFF2-40B4-BE49-F238E27FC236}">
                <a16:creationId xmlns:a16="http://schemas.microsoft.com/office/drawing/2014/main" id="{4864FD34-DA45-4FE7-8C9B-95A32330B88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91446" y="5451047"/>
            <a:ext cx="1515005" cy="768653"/>
          </a:xfrm>
          <a:prstGeom prst="rect">
            <a:avLst/>
          </a:prstGeom>
        </p:spPr>
      </p:pic>
      <p:grpSp>
        <p:nvGrpSpPr>
          <p:cNvPr id="24" name="Group 23">
            <a:extLst>
              <a:ext uri="{FF2B5EF4-FFF2-40B4-BE49-F238E27FC236}">
                <a16:creationId xmlns:a16="http://schemas.microsoft.com/office/drawing/2014/main" id="{ADBB328C-7B20-467F-8ECE-569CAC9293AC}"/>
              </a:ext>
            </a:extLst>
          </p:cNvPr>
          <p:cNvGrpSpPr/>
          <p:nvPr userDrawn="1"/>
        </p:nvGrpSpPr>
        <p:grpSpPr>
          <a:xfrm>
            <a:off x="1085548" y="5530216"/>
            <a:ext cx="1263401" cy="461373"/>
            <a:chOff x="559048" y="5530216"/>
            <a:chExt cx="1263401" cy="461373"/>
          </a:xfrm>
        </p:grpSpPr>
        <p:grpSp>
          <p:nvGrpSpPr>
            <p:cNvPr id="25" name="Group 24">
              <a:extLst>
                <a:ext uri="{FF2B5EF4-FFF2-40B4-BE49-F238E27FC236}">
                  <a16:creationId xmlns:a16="http://schemas.microsoft.com/office/drawing/2014/main" id="{85FA8CF7-367B-4D71-BC82-BB85DEE27B8E}"/>
                </a:ext>
              </a:extLst>
            </p:cNvPr>
            <p:cNvGrpSpPr/>
            <p:nvPr userDrawn="1"/>
          </p:nvGrpSpPr>
          <p:grpSpPr>
            <a:xfrm>
              <a:off x="559049" y="5773489"/>
              <a:ext cx="1263400" cy="218100"/>
              <a:chOff x="1514005" y="5788895"/>
              <a:chExt cx="1533617" cy="264748"/>
            </a:xfrm>
            <a:solidFill>
              <a:schemeClr val="accent1"/>
            </a:solidFill>
          </p:grpSpPr>
          <p:pic>
            <p:nvPicPr>
              <p:cNvPr id="27" name="Graphic 26">
                <a:hlinkClick r:id="rId4"/>
                <a:extLst>
                  <a:ext uri="{FF2B5EF4-FFF2-40B4-BE49-F238E27FC236}">
                    <a16:creationId xmlns:a16="http://schemas.microsoft.com/office/drawing/2014/main" id="{9C9550D0-3DAE-427B-BF36-2DE41FE6063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514005" y="5846800"/>
                <a:ext cx="186171" cy="148937"/>
              </a:xfrm>
              <a:prstGeom prst="rect">
                <a:avLst/>
              </a:prstGeom>
            </p:spPr>
          </p:pic>
          <p:pic>
            <p:nvPicPr>
              <p:cNvPr id="28" name="Graphic 27">
                <a:hlinkClick r:id="rId7"/>
                <a:extLst>
                  <a:ext uri="{FF2B5EF4-FFF2-40B4-BE49-F238E27FC236}">
                    <a16:creationId xmlns:a16="http://schemas.microsoft.com/office/drawing/2014/main" id="{E5E726B7-D27A-45A7-933F-4D6105D1DBFA}"/>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75427" y="5825098"/>
                <a:ext cx="102583" cy="192343"/>
              </a:xfrm>
              <a:prstGeom prst="rect">
                <a:avLst/>
              </a:prstGeom>
            </p:spPr>
          </p:pic>
          <p:pic>
            <p:nvPicPr>
              <p:cNvPr id="29" name="Graphic 28">
                <a:hlinkClick r:id="rId10"/>
                <a:extLst>
                  <a:ext uri="{FF2B5EF4-FFF2-40B4-BE49-F238E27FC236}">
                    <a16:creationId xmlns:a16="http://schemas.microsoft.com/office/drawing/2014/main" id="{616AED98-394A-4A58-9A9A-497554791A36}"/>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1969918" y="5844002"/>
                <a:ext cx="206045" cy="154534"/>
              </a:xfrm>
              <a:prstGeom prst="rect">
                <a:avLst/>
              </a:prstGeom>
            </p:spPr>
          </p:pic>
          <p:pic>
            <p:nvPicPr>
              <p:cNvPr id="30" name="Graphic 29">
                <a:hlinkClick r:id="rId13"/>
                <a:extLst>
                  <a:ext uri="{FF2B5EF4-FFF2-40B4-BE49-F238E27FC236}">
                    <a16:creationId xmlns:a16="http://schemas.microsoft.com/office/drawing/2014/main" id="{16E1C619-55AC-4131-BDE3-FC3B7CCB6797}"/>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2575529" y="5831663"/>
                <a:ext cx="168012" cy="179213"/>
              </a:xfrm>
              <a:prstGeom prst="rect">
                <a:avLst/>
              </a:prstGeom>
            </p:spPr>
          </p:pic>
          <p:pic>
            <p:nvPicPr>
              <p:cNvPr id="37" name="Graphic 36">
                <a:hlinkClick r:id="rId16"/>
                <a:extLst>
                  <a:ext uri="{FF2B5EF4-FFF2-40B4-BE49-F238E27FC236}">
                    <a16:creationId xmlns:a16="http://schemas.microsoft.com/office/drawing/2014/main" id="{9D47766C-9FD0-40CF-AB46-575B8BCE1460}"/>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2292666" y="5838261"/>
                <a:ext cx="166016" cy="166016"/>
              </a:xfrm>
              <a:prstGeom prst="rect">
                <a:avLst/>
              </a:prstGeom>
            </p:spPr>
          </p:pic>
          <p:pic>
            <p:nvPicPr>
              <p:cNvPr id="38" name="Graphic 37">
                <a:hlinkClick r:id="rId19"/>
                <a:extLst>
                  <a:ext uri="{FF2B5EF4-FFF2-40B4-BE49-F238E27FC236}">
                    <a16:creationId xmlns:a16="http://schemas.microsoft.com/office/drawing/2014/main" id="{825FD6C4-0EB3-42B6-8AC9-A4F94B9A7D9A}"/>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2826999" y="5788895"/>
                <a:ext cx="220623" cy="264748"/>
              </a:xfrm>
              <a:prstGeom prst="rect">
                <a:avLst/>
              </a:prstGeom>
            </p:spPr>
          </p:pic>
        </p:grpSp>
        <p:pic>
          <p:nvPicPr>
            <p:cNvPr id="26" name="Graphic 25">
              <a:hlinkClick r:id="rId22"/>
              <a:extLst>
                <a:ext uri="{FF2B5EF4-FFF2-40B4-BE49-F238E27FC236}">
                  <a16:creationId xmlns:a16="http://schemas.microsoft.com/office/drawing/2014/main" id="{6BE88214-2FE7-4C31-9630-CEBCE26CF3CD}"/>
                </a:ext>
              </a:extLst>
            </p:cNvPr>
            <p:cNvPicPr>
              <a:picLocks noChangeAspect="1"/>
            </p:cNvPicPr>
            <p:nvPr userDrawn="1"/>
          </p:nvPicPr>
          <p:blipFill>
            <a:blip r:embed="rId23">
              <a:extLst>
                <a:ext uri="{96DAC541-7B7A-43D3-8B79-37D633B846F1}">
                  <asvg:svgBlip xmlns:asvg="http://schemas.microsoft.com/office/drawing/2016/SVG/main" r:embed="rId24"/>
                </a:ext>
              </a:extLst>
            </a:blip>
            <a:stretch>
              <a:fillRect/>
            </a:stretch>
          </p:blipFill>
          <p:spPr>
            <a:xfrm>
              <a:off x="559048" y="5530216"/>
              <a:ext cx="1263400" cy="178362"/>
            </a:xfrm>
            <a:prstGeom prst="rect">
              <a:avLst/>
            </a:prstGeom>
          </p:spPr>
        </p:pic>
      </p:grpSp>
    </p:spTree>
    <p:extLst>
      <p:ext uri="{BB962C8B-B14F-4D97-AF65-F5344CB8AC3E}">
        <p14:creationId xmlns:p14="http://schemas.microsoft.com/office/powerpoint/2010/main" val="411350002"/>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losing Slide 3">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B61383E-235E-48DC-AB2E-4EFF568D4204}"/>
              </a:ext>
            </a:extLst>
          </p:cNvPr>
          <p:cNvPicPr>
            <a:picLocks/>
          </p:cNvPicPr>
          <p:nvPr userDrawn="1"/>
        </p:nvPicPr>
        <p:blipFill rotWithShape="1">
          <a:blip r:embed="rId2" cstate="screen">
            <a:alphaModFix amt="75000"/>
            <a:extLst>
              <a:ext uri="{28A0092B-C50C-407E-A947-70E740481C1C}">
                <a14:useLocalDpi xmlns:a14="http://schemas.microsoft.com/office/drawing/2010/main"/>
              </a:ext>
            </a:extLst>
          </a:blip>
          <a:srcRect l="733" t="807" b="74"/>
          <a:stretch/>
        </p:blipFill>
        <p:spPr>
          <a:xfrm>
            <a:off x="0" y="0"/>
            <a:ext cx="12192000" cy="6858000"/>
          </a:xfrm>
          <a:prstGeom prst="rect">
            <a:avLst/>
          </a:prstGeom>
        </p:spPr>
      </p:pic>
      <p:sp>
        <p:nvSpPr>
          <p:cNvPr id="26" name="TextBox 25">
            <a:extLst>
              <a:ext uri="{FF2B5EF4-FFF2-40B4-BE49-F238E27FC236}">
                <a16:creationId xmlns:a16="http://schemas.microsoft.com/office/drawing/2014/main" id="{BB85980E-FECB-4E8C-BD95-0A2A03C55DA9}"/>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31" name="Rectangle 30">
            <a:extLst>
              <a:ext uri="{FF2B5EF4-FFF2-40B4-BE49-F238E27FC236}">
                <a16:creationId xmlns:a16="http://schemas.microsoft.com/office/drawing/2014/main" id="{70DEAF2F-3D19-44D1-9531-50C8B3511121}"/>
              </a:ext>
            </a:extLst>
          </p:cNvPr>
          <p:cNvSpPr/>
          <p:nvPr userDrawn="1"/>
        </p:nvSpPr>
        <p:spPr>
          <a:xfrm>
            <a:off x="1085548" y="914965"/>
            <a:ext cx="8712331" cy="318924"/>
          </a:xfrm>
          <a:prstGeom prst="rect">
            <a:avLst/>
          </a:prstGeom>
        </p:spPr>
        <p:txBody>
          <a:bodyPr wrap="square" lIns="0" tIns="0" rIns="0" bIns="72000">
            <a:spAutoFit/>
          </a:bodyPr>
          <a:lstStyle/>
          <a:p>
            <a:pPr>
              <a:lnSpc>
                <a:spcPct val="80000"/>
              </a:lnSpc>
            </a:pPr>
            <a:r>
              <a:rPr lang="en-US" altLang="en-US" sz="2000" b="0" i="0" noProof="0" dirty="0">
                <a:solidFill>
                  <a:schemeClr val="tx1"/>
                </a:solidFill>
                <a:latin typeface="Century Gothic" panose="020B0502020202020204" pitchFamily="34" charset="0"/>
              </a:rPr>
              <a:t>ABOUT CAPCO</a:t>
            </a:r>
          </a:p>
        </p:txBody>
      </p:sp>
      <p:sp>
        <p:nvSpPr>
          <p:cNvPr id="32" name="Rectangle 31">
            <a:extLst>
              <a:ext uri="{FF2B5EF4-FFF2-40B4-BE49-F238E27FC236}">
                <a16:creationId xmlns:a16="http://schemas.microsoft.com/office/drawing/2014/main" id="{DDFDF8D4-CB71-47A1-9008-AC28C4982075}"/>
              </a:ext>
            </a:extLst>
          </p:cNvPr>
          <p:cNvSpPr/>
          <p:nvPr userDrawn="1"/>
        </p:nvSpPr>
        <p:spPr>
          <a:xfrm>
            <a:off x="1085548" y="3939409"/>
            <a:ext cx="6975424" cy="318924"/>
          </a:xfrm>
          <a:prstGeom prst="rect">
            <a:avLst/>
          </a:prstGeom>
        </p:spPr>
        <p:txBody>
          <a:bodyPr wrap="square" lIns="0" tIns="0" rIns="0" bIns="72000">
            <a:spAutoFit/>
          </a:bodyPr>
          <a:lstStyle/>
          <a:p>
            <a:pPr>
              <a:lnSpc>
                <a:spcPct val="80000"/>
              </a:lnSpc>
            </a:pPr>
            <a:r>
              <a:rPr lang="en-US" altLang="en-US" sz="2000" b="0" i="0" noProof="0" dirty="0">
                <a:solidFill>
                  <a:schemeClr val="tx1"/>
                </a:solidFill>
                <a:latin typeface="Century Gothic" panose="020B0502020202020204" pitchFamily="34" charset="0"/>
              </a:rPr>
              <a:t>WORLDWIDE OFFICES</a:t>
            </a:r>
          </a:p>
        </p:txBody>
      </p:sp>
      <p:sp>
        <p:nvSpPr>
          <p:cNvPr id="33" name="Rectangle 1">
            <a:extLst>
              <a:ext uri="{FF2B5EF4-FFF2-40B4-BE49-F238E27FC236}">
                <a16:creationId xmlns:a16="http://schemas.microsoft.com/office/drawing/2014/main" id="{035FC3A9-6D97-4474-9042-586026E34249}"/>
              </a:ext>
            </a:extLst>
          </p:cNvPr>
          <p:cNvSpPr>
            <a:spLocks noChangeArrowheads="1"/>
          </p:cNvSpPr>
          <p:nvPr userDrawn="1"/>
        </p:nvSpPr>
        <p:spPr bwMode="auto">
          <a:xfrm>
            <a:off x="1085548" y="1497628"/>
            <a:ext cx="8250455" cy="193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6000" rIns="0" bIns="0">
            <a:spAutoFit/>
          </a:bodyPr>
          <a:lstStyle/>
          <a:p>
            <a:pPr algn="l">
              <a:spcBef>
                <a:spcPts val="400"/>
              </a:spcBef>
            </a:pPr>
            <a:r>
              <a:rPr lang="en-US" altLang="en-US" sz="1099" b="0" i="0" noProof="0" dirty="0">
                <a:solidFill>
                  <a:schemeClr val="accent3"/>
                </a:solidFill>
                <a:latin typeface="Calibri" panose="020F0502020204030204" pitchFamily="34" charset="0"/>
                <a:cs typeface="Calibri" panose="020F0502020204030204" pitchFamily="34" charset="0"/>
              </a:rPr>
              <a:t>Capco, a Wipro company, is a global technology and management consultancy dedicated to the financial services industry. Our professionals combine innovative thinking with unrivalled industry knowledge to offer our clients consulting expertise, complex technology and package integration, transformation delivery, and managed services, to move their organizations forward.</a:t>
            </a:r>
          </a:p>
          <a:p>
            <a:pPr algn="l">
              <a:spcBef>
                <a:spcPts val="400"/>
              </a:spcBef>
            </a:pPr>
            <a:r>
              <a:rPr lang="en-US" altLang="en-US" sz="1099" b="0" i="0" noProof="0" dirty="0">
                <a:solidFill>
                  <a:schemeClr val="accent3"/>
                </a:solidFill>
                <a:latin typeface="Calibri" panose="020F0502020204030204" pitchFamily="34" charset="0"/>
                <a:cs typeface="Calibri" panose="020F0502020204030204" pitchFamily="34" charset="0"/>
              </a:rPr>
              <a:t> </a:t>
            </a:r>
          </a:p>
          <a:p>
            <a:pPr algn="l">
              <a:spcBef>
                <a:spcPts val="400"/>
              </a:spcBef>
            </a:pPr>
            <a:r>
              <a:rPr lang="en-US" altLang="en-US" sz="1099" b="0" i="0" noProof="0" dirty="0">
                <a:solidFill>
                  <a:schemeClr val="accent3"/>
                </a:solidFill>
                <a:latin typeface="Calibri" panose="020F0502020204030204" pitchFamily="34" charset="0"/>
                <a:cs typeface="Calibri" panose="020F0502020204030204" pitchFamily="34" charset="0"/>
              </a:rPr>
              <a:t>Through our collaborative and efficient approach, we help our clients successfully innovate, increase revenue, manage risk and regulatory change, reduce costs, and enhance controls. We specialize primarily in banking, capital markets, wealth and investment management, finance, risk &amp; compliance and insurance. We also have an energy consulting practice in the US. We serve our clients from offices in leading financial centers across the Americas, Europe, and Asia Pacific.</a:t>
            </a:r>
          </a:p>
          <a:p>
            <a:pPr algn="l">
              <a:spcBef>
                <a:spcPts val="400"/>
              </a:spcBef>
            </a:pPr>
            <a:endParaRPr lang="en-US" altLang="en-US" sz="1099" b="1" i="0" noProof="0" dirty="0">
              <a:solidFill>
                <a:schemeClr val="accent3"/>
              </a:solidFill>
              <a:latin typeface="Calibri" panose="020F0502020204030204" pitchFamily="34" charset="0"/>
              <a:cs typeface="Calibri" panose="020F0502020204030204" pitchFamily="34" charset="0"/>
            </a:endParaRPr>
          </a:p>
          <a:p>
            <a:pPr algn="l">
              <a:spcBef>
                <a:spcPts val="400"/>
              </a:spcBef>
            </a:pPr>
            <a:r>
              <a:rPr lang="en-US" altLang="en-US" sz="1099" b="1" i="0" noProof="0" dirty="0">
                <a:solidFill>
                  <a:schemeClr val="accent3"/>
                </a:solidFill>
                <a:latin typeface="Calibri" panose="020F0502020204030204" pitchFamily="34" charset="0"/>
                <a:cs typeface="Calibri" panose="020F0502020204030204" pitchFamily="34" charset="0"/>
              </a:rPr>
              <a:t>To learn more, visit our website at www.capco.com or follow us on Twitter, Facebook, YouTube, LinkedIn, Instagram and Xing.</a:t>
            </a:r>
          </a:p>
        </p:txBody>
      </p:sp>
      <p:cxnSp>
        <p:nvCxnSpPr>
          <p:cNvPr id="34" name="Straight Connector 33">
            <a:extLst>
              <a:ext uri="{FF2B5EF4-FFF2-40B4-BE49-F238E27FC236}">
                <a16:creationId xmlns:a16="http://schemas.microsoft.com/office/drawing/2014/main" id="{3AB15BCA-7A09-4126-936E-EB88BEBFEE84}"/>
              </a:ext>
            </a:extLst>
          </p:cNvPr>
          <p:cNvCxnSpPr>
            <a:cxnSpLocks/>
          </p:cNvCxnSpPr>
          <p:nvPr userDrawn="1"/>
        </p:nvCxnSpPr>
        <p:spPr>
          <a:xfrm>
            <a:off x="1085548" y="1233889"/>
            <a:ext cx="1882094"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5F4F255-D15D-4915-8D27-0D3FF3205B87}"/>
              </a:ext>
            </a:extLst>
          </p:cNvPr>
          <p:cNvCxnSpPr>
            <a:cxnSpLocks/>
          </p:cNvCxnSpPr>
          <p:nvPr userDrawn="1"/>
        </p:nvCxnSpPr>
        <p:spPr>
          <a:xfrm>
            <a:off x="1085548" y="4239346"/>
            <a:ext cx="262504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A4DC9D3-93C5-41DD-985D-A8AAA3052409}"/>
              </a:ext>
            </a:extLst>
          </p:cNvPr>
          <p:cNvSpPr txBox="1"/>
          <p:nvPr userDrawn="1"/>
        </p:nvSpPr>
        <p:spPr>
          <a:xfrm>
            <a:off x="1085548" y="4506777"/>
            <a:ext cx="8250454" cy="544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6000" rIns="0" bIns="0">
            <a:spAutoFit/>
          </a:bodyPr>
          <a:lstStyle>
            <a:defPPr>
              <a:defRPr lang="de-DE"/>
            </a:defPPr>
            <a:lvl1pPr>
              <a:spcBef>
                <a:spcPts val="400"/>
              </a:spcBef>
              <a:defRPr sz="110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marL="0" marR="0" lvl="0" indent="0" algn="l" defTabSz="1088014" rtl="0" eaLnBrk="1" fontAlgn="auto" latinLnBrk="0" hangingPunct="1">
              <a:lnSpc>
                <a:spcPct val="100000"/>
              </a:lnSpc>
              <a:spcBef>
                <a:spcPts val="0"/>
              </a:spcBef>
              <a:spcAft>
                <a:spcPts val="0"/>
              </a:spcAft>
              <a:buClrTx/>
              <a:buSzTx/>
              <a:buFontTx/>
              <a:buNone/>
              <a:tabLst/>
              <a:defRPr/>
            </a:pP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Bangalore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a:rPr>
              <a:t> Bangkok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Berlin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Bratislava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Brussels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sz="1099" b="0" i="0" noProof="0" dirty="0">
                <a:solidFill>
                  <a:schemeClr val="accent3"/>
                </a:solidFill>
                <a:latin typeface="Calibri" panose="020F0502020204030204" pitchFamily="34" charset="0"/>
                <a:ea typeface="Arial" charset="0"/>
                <a:cs typeface="Calibri" panose="020F0502020204030204" pitchFamily="34" charset="0"/>
              </a:rPr>
              <a:t>Charlotte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a:t>
            </a:r>
            <a:r>
              <a:rPr lang="en-US" sz="1099" b="0" i="0" kern="1200" noProof="0" dirty="0">
                <a:solidFill>
                  <a:schemeClr val="accent3"/>
                </a:solidFill>
                <a:latin typeface="Calibri" panose="020F0502020204030204" pitchFamily="34" charset="0"/>
                <a:ea typeface="Arial" charset="0"/>
                <a:cs typeface="Calibri" panose="020F0502020204030204" pitchFamily="34" charset="0"/>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Chicago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Dallas</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Dusseldorf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Edinburgh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Frankfurt</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Geneva</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a:rPr>
              <a:t> </a:t>
            </a:r>
            <a:r>
              <a:rPr lang="en-US" sz="1100" dirty="0">
                <a:solidFill>
                  <a:schemeClr val="accent3"/>
                </a:solidFill>
                <a:effectLst/>
                <a:latin typeface="Calibri" panose="020F0502020204030204" pitchFamily="34" charset="0"/>
                <a:ea typeface="Calibri" panose="020F0502020204030204" pitchFamily="34" charset="0"/>
              </a:rPr>
              <a:t>Gurgaon</a:t>
            </a:r>
            <a:endParaRPr lang="sk-SK" sz="1099" b="0" i="0" kern="1200" noProof="0" dirty="0">
              <a:solidFill>
                <a:schemeClr val="accent3"/>
              </a:solidFill>
              <a:effectLst/>
              <a:latin typeface="Calibri" panose="020F0502020204030204" pitchFamily="34" charset="0"/>
              <a:ea typeface="+mn-ea"/>
              <a:cs typeface="Calibri" panose="020F0502020204030204" pitchFamily="34" charset="0"/>
              <a:sym typeface="Wingdings" panose="05000000000000000000" pitchFamily="2" charset="2"/>
            </a:endParaRPr>
          </a:p>
          <a:p>
            <a:pPr marL="0" marR="0" lvl="0" indent="0" algn="l" defTabSz="1088014" rtl="0" eaLnBrk="1" fontAlgn="auto" latinLnBrk="0" hangingPunct="1">
              <a:lnSpc>
                <a:spcPct val="100000"/>
              </a:lnSpc>
              <a:spcBef>
                <a:spcPts val="0"/>
              </a:spcBef>
              <a:spcAft>
                <a:spcPts val="0"/>
              </a:spcAft>
              <a:buClrTx/>
              <a:buSzTx/>
              <a:buFontTx/>
              <a:buNone/>
              <a:tabLst/>
              <a:defRPr/>
            </a:pPr>
            <a:r>
              <a:rPr lang="en-GB" sz="1100" b="0" i="0" u="none" strike="noStrike" dirty="0">
                <a:solidFill>
                  <a:schemeClr val="accent3"/>
                </a:solidFill>
                <a:latin typeface="+mn-lt"/>
              </a:rPr>
              <a:t>Hartford</a:t>
            </a:r>
            <a:r>
              <a:rPr lang="sk-SK" sz="1100" b="0" i="0" u="none" strike="noStrike" dirty="0">
                <a:solidFill>
                  <a:schemeClr val="accent3"/>
                </a:solidFill>
                <a:latin typeface="+mn-lt"/>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a:t>
            </a:r>
            <a:r>
              <a:rPr lang="sk-SK" sz="1100" b="0" i="0" u="none" strike="noStrike" dirty="0">
                <a:solidFill>
                  <a:schemeClr val="accent3"/>
                </a:solidFill>
                <a:latin typeface="+mn-lt"/>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Hong Kong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Houston</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Kuala Lumpur</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London</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a:rPr>
              <a:t> </a:t>
            </a:r>
            <a:r>
              <a:rPr lang="en-US" sz="1100" dirty="0">
                <a:solidFill>
                  <a:schemeClr val="accent3"/>
                </a:solidFill>
                <a:effectLst/>
                <a:latin typeface="Calibri" panose="020F0502020204030204" pitchFamily="34" charset="0"/>
                <a:ea typeface="Calibri" panose="020F0502020204030204" pitchFamily="34" charset="0"/>
              </a:rPr>
              <a:t>Mumbai</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a:rPr>
              <a:t> Munich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New York</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Orlando</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Paris</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sz="1099" b="0" i="0" u="none" baseline="0" noProof="0" dirty="0">
                <a:solidFill>
                  <a:schemeClr val="accent3"/>
                </a:solidFill>
                <a:latin typeface="Calibri" panose="020F0502020204030204" pitchFamily="34" charset="0"/>
                <a:cs typeface="Calibri" panose="020F0502020204030204" pitchFamily="34" charset="0"/>
              </a:rPr>
              <a:t>Pune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Sao Paulo</a:t>
            </a:r>
            <a:r>
              <a:rPr lang="en-US" altLang="en-US" sz="1099" b="0" i="0" noProof="0" dirty="0">
                <a:solidFill>
                  <a:schemeClr val="accent3"/>
                </a:solidFill>
                <a:latin typeface="Calibri" panose="020F0502020204030204" pitchFamily="34" charset="0"/>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Singapore</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Toronto</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Tysons Corner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Vienna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Warsaw</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Washington, D.C.</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Zurich</a:t>
            </a:r>
          </a:p>
        </p:txBody>
      </p:sp>
      <p:pic>
        <p:nvPicPr>
          <p:cNvPr id="37" name="Graphic 36">
            <a:extLst>
              <a:ext uri="{FF2B5EF4-FFF2-40B4-BE49-F238E27FC236}">
                <a16:creationId xmlns:a16="http://schemas.microsoft.com/office/drawing/2014/main" id="{C4DED417-E6A0-44E2-9981-F2FAB800EA0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591446" y="5451047"/>
            <a:ext cx="1515005" cy="768653"/>
          </a:xfrm>
          <a:prstGeom prst="rect">
            <a:avLst/>
          </a:prstGeom>
        </p:spPr>
      </p:pic>
      <p:grpSp>
        <p:nvGrpSpPr>
          <p:cNvPr id="47" name="Group 46">
            <a:extLst>
              <a:ext uri="{FF2B5EF4-FFF2-40B4-BE49-F238E27FC236}">
                <a16:creationId xmlns:a16="http://schemas.microsoft.com/office/drawing/2014/main" id="{F76BBA3E-1E62-4557-8EC3-3583314D55A9}"/>
              </a:ext>
            </a:extLst>
          </p:cNvPr>
          <p:cNvGrpSpPr/>
          <p:nvPr userDrawn="1"/>
        </p:nvGrpSpPr>
        <p:grpSpPr>
          <a:xfrm>
            <a:off x="1085548" y="5530216"/>
            <a:ext cx="1263401" cy="461373"/>
            <a:chOff x="559048" y="5530216"/>
            <a:chExt cx="1263401" cy="461373"/>
          </a:xfrm>
        </p:grpSpPr>
        <p:grpSp>
          <p:nvGrpSpPr>
            <p:cNvPr id="48" name="Group 47">
              <a:extLst>
                <a:ext uri="{FF2B5EF4-FFF2-40B4-BE49-F238E27FC236}">
                  <a16:creationId xmlns:a16="http://schemas.microsoft.com/office/drawing/2014/main" id="{CA7D727A-6D57-407B-918F-B6E0537CCCA5}"/>
                </a:ext>
              </a:extLst>
            </p:cNvPr>
            <p:cNvGrpSpPr/>
            <p:nvPr userDrawn="1"/>
          </p:nvGrpSpPr>
          <p:grpSpPr>
            <a:xfrm>
              <a:off x="559049" y="5773489"/>
              <a:ext cx="1263400" cy="218100"/>
              <a:chOff x="1514005" y="5788895"/>
              <a:chExt cx="1533617" cy="264748"/>
            </a:xfrm>
            <a:solidFill>
              <a:schemeClr val="accent1"/>
            </a:solidFill>
          </p:grpSpPr>
          <p:pic>
            <p:nvPicPr>
              <p:cNvPr id="50" name="Graphic 49">
                <a:hlinkClick r:id="rId5"/>
                <a:extLst>
                  <a:ext uri="{FF2B5EF4-FFF2-40B4-BE49-F238E27FC236}">
                    <a16:creationId xmlns:a16="http://schemas.microsoft.com/office/drawing/2014/main" id="{24BFC9B1-8DE2-463E-B86E-B67FCA70FBC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514005" y="5846800"/>
                <a:ext cx="186171" cy="148937"/>
              </a:xfrm>
              <a:prstGeom prst="rect">
                <a:avLst/>
              </a:prstGeom>
            </p:spPr>
          </p:pic>
          <p:pic>
            <p:nvPicPr>
              <p:cNvPr id="51" name="Graphic 50">
                <a:hlinkClick r:id="rId8"/>
                <a:extLst>
                  <a:ext uri="{FF2B5EF4-FFF2-40B4-BE49-F238E27FC236}">
                    <a16:creationId xmlns:a16="http://schemas.microsoft.com/office/drawing/2014/main" id="{B33EF825-2416-40D0-A14E-3B3C40309B99}"/>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1775427" y="5825098"/>
                <a:ext cx="102583" cy="192343"/>
              </a:xfrm>
              <a:prstGeom prst="rect">
                <a:avLst/>
              </a:prstGeom>
            </p:spPr>
          </p:pic>
          <p:pic>
            <p:nvPicPr>
              <p:cNvPr id="52" name="Graphic 51">
                <a:hlinkClick r:id="rId11"/>
                <a:extLst>
                  <a:ext uri="{FF2B5EF4-FFF2-40B4-BE49-F238E27FC236}">
                    <a16:creationId xmlns:a16="http://schemas.microsoft.com/office/drawing/2014/main" id="{A4DC3BDA-F459-43BA-BDE4-69C0774BDCFB}"/>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1969918" y="5844002"/>
                <a:ext cx="206045" cy="154534"/>
              </a:xfrm>
              <a:prstGeom prst="rect">
                <a:avLst/>
              </a:prstGeom>
            </p:spPr>
          </p:pic>
          <p:pic>
            <p:nvPicPr>
              <p:cNvPr id="53" name="Graphic 52">
                <a:hlinkClick r:id="rId14"/>
                <a:extLst>
                  <a:ext uri="{FF2B5EF4-FFF2-40B4-BE49-F238E27FC236}">
                    <a16:creationId xmlns:a16="http://schemas.microsoft.com/office/drawing/2014/main" id="{3D62B534-3790-4657-9DF7-FB1C98094281}"/>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2575529" y="5831663"/>
                <a:ext cx="168012" cy="179213"/>
              </a:xfrm>
              <a:prstGeom prst="rect">
                <a:avLst/>
              </a:prstGeom>
            </p:spPr>
          </p:pic>
          <p:pic>
            <p:nvPicPr>
              <p:cNvPr id="54" name="Graphic 53">
                <a:hlinkClick r:id="rId17"/>
                <a:extLst>
                  <a:ext uri="{FF2B5EF4-FFF2-40B4-BE49-F238E27FC236}">
                    <a16:creationId xmlns:a16="http://schemas.microsoft.com/office/drawing/2014/main" id="{3616B925-4B18-4C8A-AD03-D796F0636FE9}"/>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2292666" y="5838261"/>
                <a:ext cx="166016" cy="166016"/>
              </a:xfrm>
              <a:prstGeom prst="rect">
                <a:avLst/>
              </a:prstGeom>
            </p:spPr>
          </p:pic>
          <p:pic>
            <p:nvPicPr>
              <p:cNvPr id="55" name="Graphic 54">
                <a:hlinkClick r:id="rId20"/>
                <a:extLst>
                  <a:ext uri="{FF2B5EF4-FFF2-40B4-BE49-F238E27FC236}">
                    <a16:creationId xmlns:a16="http://schemas.microsoft.com/office/drawing/2014/main" id="{4E0DB59D-CF2A-408D-8FD1-1E1B001C7B50}"/>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2826999" y="5788895"/>
                <a:ext cx="220623" cy="264748"/>
              </a:xfrm>
              <a:prstGeom prst="rect">
                <a:avLst/>
              </a:prstGeom>
            </p:spPr>
          </p:pic>
        </p:grpSp>
        <p:pic>
          <p:nvPicPr>
            <p:cNvPr id="49" name="Graphic 48">
              <a:hlinkClick r:id="rId23"/>
              <a:extLst>
                <a:ext uri="{FF2B5EF4-FFF2-40B4-BE49-F238E27FC236}">
                  <a16:creationId xmlns:a16="http://schemas.microsoft.com/office/drawing/2014/main" id="{8E99C2B0-C43E-474B-BE90-D4876B7FFF0A}"/>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559048" y="5530216"/>
              <a:ext cx="1263400" cy="178362"/>
            </a:xfrm>
            <a:prstGeom prst="rect">
              <a:avLst/>
            </a:prstGeom>
          </p:spPr>
        </p:pic>
      </p:grpSp>
    </p:spTree>
    <p:extLst>
      <p:ext uri="{BB962C8B-B14F-4D97-AF65-F5344CB8AC3E}">
        <p14:creationId xmlns:p14="http://schemas.microsoft.com/office/powerpoint/2010/main" val="365806760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4">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3BA9917-222A-420F-8AA3-8BCDD222E471}"/>
              </a:ext>
            </a:extLst>
          </p:cNvPr>
          <p:cNvPicPr>
            <a:picLocks noChangeAspect="1"/>
          </p:cNvPicPr>
          <p:nvPr userDrawn="1"/>
        </p:nvPicPr>
        <p:blipFill rotWithShape="1">
          <a:blip r:embed="rId2" cstate="email">
            <a:grayscl/>
            <a:alphaModFix amt="80000"/>
            <a:extLst>
              <a:ext uri="{28A0092B-C50C-407E-A947-70E740481C1C}">
                <a14:useLocalDpi xmlns:a14="http://schemas.microsoft.com/office/drawing/2010/main"/>
              </a:ext>
            </a:extLst>
          </a:blip>
          <a:srcRect l="-2"/>
          <a:stretch/>
        </p:blipFill>
        <p:spPr>
          <a:xfrm>
            <a:off x="0" y="0"/>
            <a:ext cx="12192000" cy="6858000"/>
          </a:xfrm>
          <a:prstGeom prst="rect">
            <a:avLst/>
          </a:prstGeom>
        </p:spPr>
      </p:pic>
      <p:sp>
        <p:nvSpPr>
          <p:cNvPr id="13" name="Title 1">
            <a:extLst>
              <a:ext uri="{FF2B5EF4-FFF2-40B4-BE49-F238E27FC236}">
                <a16:creationId xmlns:a16="http://schemas.microsoft.com/office/drawing/2014/main" id="{B8AB4D45-658E-6049-822F-6377ACE02F38}"/>
              </a:ext>
            </a:extLst>
          </p:cNvPr>
          <p:cNvSpPr>
            <a:spLocks noGrp="1"/>
          </p:cNvSpPr>
          <p:nvPr>
            <p:ph type="title" hasCustomPrompt="1"/>
          </p:nvPr>
        </p:nvSpPr>
        <p:spPr>
          <a:xfrm>
            <a:off x="1085548" y="4755595"/>
            <a:ext cx="6145913" cy="720197"/>
          </a:xfrm>
          <a:blipFill dpi="0" rotWithShape="1">
            <a:blip r:embed="rId3" cstate="email">
              <a:extLst>
                <a:ext uri="{28A0092B-C50C-407E-A947-70E740481C1C}">
                  <a14:useLocalDpi xmlns:a14="http://schemas.microsoft.com/office/drawing/2010/main"/>
                </a:ext>
              </a:extLst>
            </a:blip>
            <a:srcRect/>
            <a:stretch>
              <a:fillRect t="80000" b="16000"/>
            </a:stretch>
          </a:blipFill>
        </p:spPr>
        <p:txBody>
          <a:bodyPr vert="horz" wrap="none" lIns="0" tIns="0" rIns="0" bIns="274320" rtlCol="0" anchor="b">
            <a:spAutoFit/>
          </a:bodyPr>
          <a:lstStyle>
            <a:lvl1pPr>
              <a:defRPr lang="en-GB" sz="3200" u="none" dirty="0">
                <a:uFill>
                  <a:solidFill>
                    <a:schemeClr val="accent1"/>
                  </a:solidFill>
                </a:uFill>
              </a:defRPr>
            </a:lvl1pPr>
          </a:lstStyle>
          <a:p>
            <a:pPr lvl="0"/>
            <a:r>
              <a:rPr lang="en-US" dirty="0"/>
              <a:t>Presentation title GOES here</a:t>
            </a:r>
            <a:endParaRPr lang="en-GB" dirty="0"/>
          </a:p>
        </p:txBody>
      </p:sp>
      <p:sp>
        <p:nvSpPr>
          <p:cNvPr id="15" name="Text Placeholder 3">
            <a:extLst>
              <a:ext uri="{FF2B5EF4-FFF2-40B4-BE49-F238E27FC236}">
                <a16:creationId xmlns:a16="http://schemas.microsoft.com/office/drawing/2014/main" id="{0F02F0D9-362D-7C41-9BC4-39FFDBB3132D}"/>
              </a:ext>
            </a:extLst>
          </p:cNvPr>
          <p:cNvSpPr>
            <a:spLocks noGrp="1"/>
          </p:cNvSpPr>
          <p:nvPr>
            <p:ph type="body" sz="quarter" idx="17" hasCustomPrompt="1"/>
          </p:nvPr>
        </p:nvSpPr>
        <p:spPr>
          <a:xfrm>
            <a:off x="1085548" y="5659295"/>
            <a:ext cx="6145912" cy="307777"/>
          </a:xfrm>
        </p:spPr>
        <p:txBody>
          <a:bodyPr vert="horz" wrap="square" lIns="0" tIns="0" rIns="0" bIns="0" rtlCol="0">
            <a:spAutoFit/>
          </a:bodyPr>
          <a:lstStyle>
            <a:lvl1pPr>
              <a:defRPr lang="en-US" sz="2000" cap="all" baseline="0" dirty="0">
                <a:solidFill>
                  <a:schemeClr val="bg2">
                    <a:lumMod val="50000"/>
                  </a:schemeClr>
                </a:solidFill>
                <a:latin typeface="Century Gothic" panose="020B0502020202020204" pitchFamily="34" charset="0"/>
              </a:defRPr>
            </a:lvl1pPr>
          </a:lstStyle>
          <a:p>
            <a:pPr lvl="0"/>
            <a:r>
              <a:rPr lang="en-US" dirty="0"/>
              <a:t>SUBTITLE HERE</a:t>
            </a:r>
          </a:p>
        </p:txBody>
      </p:sp>
      <p:sp>
        <p:nvSpPr>
          <p:cNvPr id="18" name="Picture Placeholder 23">
            <a:extLst>
              <a:ext uri="{FF2B5EF4-FFF2-40B4-BE49-F238E27FC236}">
                <a16:creationId xmlns:a16="http://schemas.microsoft.com/office/drawing/2014/main" id="{24C4BE84-8A7F-8E4E-8AEF-D1E6C1AD1575}"/>
              </a:ext>
            </a:extLst>
          </p:cNvPr>
          <p:cNvSpPr>
            <a:spLocks noGrp="1"/>
          </p:cNvSpPr>
          <p:nvPr>
            <p:ph type="pic" sz="quarter" idx="18" hasCustomPrompt="1"/>
          </p:nvPr>
        </p:nvSpPr>
        <p:spPr>
          <a:xfrm>
            <a:off x="8341270" y="5963755"/>
            <a:ext cx="1386000" cy="673200"/>
          </a:xfrm>
        </p:spPr>
        <p:txBody>
          <a:bodyPr anchor="ctr">
            <a:normAutofit/>
          </a:bodyPr>
          <a:lstStyle>
            <a:lvl1pPr algn="ctr">
              <a:defRPr sz="1400" b="0">
                <a:solidFill>
                  <a:schemeClr val="tx1"/>
                </a:solidFill>
              </a:defRPr>
            </a:lvl1pPr>
          </a:lstStyle>
          <a:p>
            <a:r>
              <a:rPr lang="en-GB" dirty="0"/>
              <a:t>Place client logo here if needed</a:t>
            </a:r>
          </a:p>
        </p:txBody>
      </p:sp>
      <p:sp>
        <p:nvSpPr>
          <p:cNvPr id="12" name="Text Placeholder 2">
            <a:extLst>
              <a:ext uri="{FF2B5EF4-FFF2-40B4-BE49-F238E27FC236}">
                <a16:creationId xmlns:a16="http://schemas.microsoft.com/office/drawing/2014/main" id="{8D8FD65E-EA83-40BA-8C85-BD6868311BD0}"/>
              </a:ext>
            </a:extLst>
          </p:cNvPr>
          <p:cNvSpPr>
            <a:spLocks noGrp="1"/>
          </p:cNvSpPr>
          <p:nvPr>
            <p:ph type="body" sz="quarter" idx="14" hasCustomPrompt="1"/>
          </p:nvPr>
        </p:nvSpPr>
        <p:spPr>
          <a:xfrm>
            <a:off x="8341270" y="4853254"/>
            <a:ext cx="2765182" cy="22698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Location</a:t>
            </a:r>
          </a:p>
        </p:txBody>
      </p:sp>
      <p:sp>
        <p:nvSpPr>
          <p:cNvPr id="14" name="Text Placeholder 4">
            <a:extLst>
              <a:ext uri="{FF2B5EF4-FFF2-40B4-BE49-F238E27FC236}">
                <a16:creationId xmlns:a16="http://schemas.microsoft.com/office/drawing/2014/main" id="{0A26A899-58C5-4C45-9F23-84FE7AB29F30}"/>
              </a:ext>
            </a:extLst>
          </p:cNvPr>
          <p:cNvSpPr>
            <a:spLocks noGrp="1"/>
          </p:cNvSpPr>
          <p:nvPr>
            <p:ph type="body" sz="quarter" idx="15" hasCustomPrompt="1"/>
          </p:nvPr>
        </p:nvSpPr>
        <p:spPr>
          <a:xfrm>
            <a:off x="8341270" y="5144858"/>
            <a:ext cx="2767691" cy="22698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Date</a:t>
            </a:r>
          </a:p>
        </p:txBody>
      </p:sp>
      <p:sp>
        <p:nvSpPr>
          <p:cNvPr id="16" name="Text Placeholder 9">
            <a:extLst>
              <a:ext uri="{FF2B5EF4-FFF2-40B4-BE49-F238E27FC236}">
                <a16:creationId xmlns:a16="http://schemas.microsoft.com/office/drawing/2014/main" id="{8C33C9A8-71B8-44BE-AA5B-4E51D188E490}"/>
              </a:ext>
            </a:extLst>
          </p:cNvPr>
          <p:cNvSpPr>
            <a:spLocks noGrp="1"/>
          </p:cNvSpPr>
          <p:nvPr>
            <p:ph type="body" sz="quarter" idx="16" hasCustomPrompt="1"/>
          </p:nvPr>
        </p:nvSpPr>
        <p:spPr>
          <a:xfrm>
            <a:off x="8341270" y="5436112"/>
            <a:ext cx="2765182" cy="266460"/>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Author</a:t>
            </a:r>
          </a:p>
        </p:txBody>
      </p:sp>
      <p:grpSp>
        <p:nvGrpSpPr>
          <p:cNvPr id="10" name="Group 9">
            <a:extLst>
              <a:ext uri="{FF2B5EF4-FFF2-40B4-BE49-F238E27FC236}">
                <a16:creationId xmlns:a16="http://schemas.microsoft.com/office/drawing/2014/main" id="{D75B2052-6BCD-43D1-8A51-E12BD2A28685}"/>
              </a:ext>
            </a:extLst>
          </p:cNvPr>
          <p:cNvGrpSpPr/>
          <p:nvPr userDrawn="1"/>
        </p:nvGrpSpPr>
        <p:grpSpPr>
          <a:xfrm>
            <a:off x="1085548" y="350282"/>
            <a:ext cx="10020904" cy="3398903"/>
            <a:chOff x="1085548" y="350282"/>
            <a:chExt cx="10020904" cy="3398903"/>
          </a:xfrm>
          <a:solidFill>
            <a:schemeClr val="tx1">
              <a:alpha val="10000"/>
            </a:schemeClr>
          </a:solidFill>
        </p:grpSpPr>
        <p:sp>
          <p:nvSpPr>
            <p:cNvPr id="17" name="Freeform: Shape 16">
              <a:extLst>
                <a:ext uri="{FF2B5EF4-FFF2-40B4-BE49-F238E27FC236}">
                  <a16:creationId xmlns:a16="http://schemas.microsoft.com/office/drawing/2014/main" id="{9EC5D55B-F1F7-4B7F-B264-7F995F80510B}"/>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B8E515F4-DC9E-47F8-8543-4FDBF82B9681}"/>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B2C71D2-960F-4A9A-B8F7-F9B11797C3AE}"/>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B90DF89-5E51-4B40-BFB7-E1D917EA44AA}"/>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DDD6550B-0913-4C97-8A69-60037CF09958}"/>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pic>
        <p:nvPicPr>
          <p:cNvPr id="26" name="Graphic 25">
            <a:extLst>
              <a:ext uri="{FF2B5EF4-FFF2-40B4-BE49-F238E27FC236}">
                <a16:creationId xmlns:a16="http://schemas.microsoft.com/office/drawing/2014/main" id="{8A9B20E4-FDB6-458A-8018-5AB812F7D66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500592" y="6241691"/>
            <a:ext cx="1204913" cy="155425"/>
          </a:xfrm>
          <a:prstGeom prst="rect">
            <a:avLst/>
          </a:prstGeom>
        </p:spPr>
      </p:pic>
    </p:spTree>
    <p:extLst>
      <p:ext uri="{BB962C8B-B14F-4D97-AF65-F5344CB8AC3E}">
        <p14:creationId xmlns:p14="http://schemas.microsoft.com/office/powerpoint/2010/main" val="12051240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losing Slide 4">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BDC6A26E-4B0C-4F23-986A-02D364342A7C}"/>
              </a:ext>
            </a:extLst>
          </p:cNvPr>
          <p:cNvPicPr>
            <a:picLocks noChangeAspect="1"/>
          </p:cNvPicPr>
          <p:nvPr userDrawn="1"/>
        </p:nvPicPr>
        <p:blipFill rotWithShape="1">
          <a:blip r:embed="rId2" cstate="email">
            <a:grayscl/>
            <a:alphaModFix amt="80000"/>
            <a:extLst>
              <a:ext uri="{28A0092B-C50C-407E-A947-70E740481C1C}">
                <a14:useLocalDpi xmlns:a14="http://schemas.microsoft.com/office/drawing/2010/main"/>
              </a:ext>
            </a:extLst>
          </a:blip>
          <a:srcRect l="-2"/>
          <a:stretch/>
        </p:blipFill>
        <p:spPr>
          <a:xfrm>
            <a:off x="0" y="0"/>
            <a:ext cx="12192000" cy="6858000"/>
          </a:xfrm>
          <a:prstGeom prst="rect">
            <a:avLst/>
          </a:prstGeom>
        </p:spPr>
      </p:pic>
      <p:sp>
        <p:nvSpPr>
          <p:cNvPr id="26" name="TextBox 25">
            <a:extLst>
              <a:ext uri="{FF2B5EF4-FFF2-40B4-BE49-F238E27FC236}">
                <a16:creationId xmlns:a16="http://schemas.microsoft.com/office/drawing/2014/main" id="{BB85980E-FECB-4E8C-BD95-0A2A03C55DA9}"/>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30" name="Rectangle 29">
            <a:extLst>
              <a:ext uri="{FF2B5EF4-FFF2-40B4-BE49-F238E27FC236}">
                <a16:creationId xmlns:a16="http://schemas.microsoft.com/office/drawing/2014/main" id="{75BCC95A-2C28-4BB3-932D-9E2A140C6150}"/>
              </a:ext>
            </a:extLst>
          </p:cNvPr>
          <p:cNvSpPr/>
          <p:nvPr userDrawn="1"/>
        </p:nvSpPr>
        <p:spPr>
          <a:xfrm>
            <a:off x="1085548" y="914965"/>
            <a:ext cx="8712331" cy="318924"/>
          </a:xfrm>
          <a:prstGeom prst="rect">
            <a:avLst/>
          </a:prstGeom>
        </p:spPr>
        <p:txBody>
          <a:bodyPr wrap="square" lIns="0" tIns="0" rIns="0" bIns="72000">
            <a:spAutoFit/>
          </a:bodyPr>
          <a:lstStyle/>
          <a:p>
            <a:pPr>
              <a:lnSpc>
                <a:spcPct val="80000"/>
              </a:lnSpc>
            </a:pPr>
            <a:r>
              <a:rPr lang="en-US" altLang="en-US" sz="2000" b="0" i="0" noProof="0" dirty="0">
                <a:solidFill>
                  <a:schemeClr val="tx1"/>
                </a:solidFill>
                <a:latin typeface="Century Gothic" panose="020B0502020202020204" pitchFamily="34" charset="0"/>
              </a:rPr>
              <a:t>ABOUT CAPCO</a:t>
            </a:r>
          </a:p>
        </p:txBody>
      </p:sp>
      <p:sp>
        <p:nvSpPr>
          <p:cNvPr id="31" name="Rectangle 30">
            <a:extLst>
              <a:ext uri="{FF2B5EF4-FFF2-40B4-BE49-F238E27FC236}">
                <a16:creationId xmlns:a16="http://schemas.microsoft.com/office/drawing/2014/main" id="{2467EEC0-4B14-4FEE-AE08-9DCE7D1E7194}"/>
              </a:ext>
            </a:extLst>
          </p:cNvPr>
          <p:cNvSpPr/>
          <p:nvPr userDrawn="1"/>
        </p:nvSpPr>
        <p:spPr>
          <a:xfrm>
            <a:off x="1085548" y="3939409"/>
            <a:ext cx="6975424" cy="318924"/>
          </a:xfrm>
          <a:prstGeom prst="rect">
            <a:avLst/>
          </a:prstGeom>
        </p:spPr>
        <p:txBody>
          <a:bodyPr wrap="square" lIns="0" tIns="0" rIns="0" bIns="72000">
            <a:spAutoFit/>
          </a:bodyPr>
          <a:lstStyle/>
          <a:p>
            <a:pPr>
              <a:lnSpc>
                <a:spcPct val="80000"/>
              </a:lnSpc>
            </a:pPr>
            <a:r>
              <a:rPr lang="en-US" altLang="en-US" sz="2000" b="0" i="0" noProof="0" dirty="0">
                <a:solidFill>
                  <a:schemeClr val="tx1"/>
                </a:solidFill>
                <a:latin typeface="Century Gothic" panose="020B0502020202020204" pitchFamily="34" charset="0"/>
              </a:rPr>
              <a:t>WORLDWIDE OFFICES</a:t>
            </a:r>
          </a:p>
        </p:txBody>
      </p:sp>
      <p:sp>
        <p:nvSpPr>
          <p:cNvPr id="32" name="Rectangle 1">
            <a:extLst>
              <a:ext uri="{FF2B5EF4-FFF2-40B4-BE49-F238E27FC236}">
                <a16:creationId xmlns:a16="http://schemas.microsoft.com/office/drawing/2014/main" id="{3BD49C8F-6024-4F13-A901-94738F2D548A}"/>
              </a:ext>
            </a:extLst>
          </p:cNvPr>
          <p:cNvSpPr>
            <a:spLocks noChangeArrowheads="1"/>
          </p:cNvSpPr>
          <p:nvPr userDrawn="1"/>
        </p:nvSpPr>
        <p:spPr bwMode="auto">
          <a:xfrm>
            <a:off x="1085548" y="1497628"/>
            <a:ext cx="8250455" cy="193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6000" rIns="0" bIns="0">
            <a:spAutoFit/>
          </a:bodyPr>
          <a:lstStyle/>
          <a:p>
            <a:pPr algn="l">
              <a:spcBef>
                <a:spcPts val="400"/>
              </a:spcBef>
            </a:pPr>
            <a:r>
              <a:rPr lang="en-US" altLang="en-US" sz="1099" b="0" i="0" noProof="0" dirty="0">
                <a:solidFill>
                  <a:schemeClr val="accent3"/>
                </a:solidFill>
                <a:latin typeface="Calibri" panose="020F0502020204030204" pitchFamily="34" charset="0"/>
                <a:cs typeface="Calibri" panose="020F0502020204030204" pitchFamily="34" charset="0"/>
              </a:rPr>
              <a:t>Capco, a Wipro company, is a global technology and management consultancy dedicated to the financial services industry. Our professionals combine innovative thinking with unrivalled industry knowledge to offer our clients consulting expertise, complex technology and package integration, transformation delivery, and managed services, to move their organizations forward.</a:t>
            </a:r>
          </a:p>
          <a:p>
            <a:pPr algn="l">
              <a:spcBef>
                <a:spcPts val="400"/>
              </a:spcBef>
            </a:pPr>
            <a:r>
              <a:rPr lang="en-US" altLang="en-US" sz="1099" b="0" i="0" noProof="0" dirty="0">
                <a:solidFill>
                  <a:schemeClr val="accent3"/>
                </a:solidFill>
                <a:latin typeface="Calibri" panose="020F0502020204030204" pitchFamily="34" charset="0"/>
                <a:cs typeface="Calibri" panose="020F0502020204030204" pitchFamily="34" charset="0"/>
              </a:rPr>
              <a:t> </a:t>
            </a:r>
          </a:p>
          <a:p>
            <a:pPr algn="l">
              <a:spcBef>
                <a:spcPts val="400"/>
              </a:spcBef>
            </a:pPr>
            <a:r>
              <a:rPr lang="en-US" altLang="en-US" sz="1099" b="0" i="0" noProof="0" dirty="0">
                <a:solidFill>
                  <a:schemeClr val="accent3"/>
                </a:solidFill>
                <a:latin typeface="Calibri" panose="020F0502020204030204" pitchFamily="34" charset="0"/>
                <a:cs typeface="Calibri" panose="020F0502020204030204" pitchFamily="34" charset="0"/>
              </a:rPr>
              <a:t>Through our collaborative and efficient approach, we help our clients successfully innovate, increase revenue, manage risk and regulatory change, reduce costs, and enhance controls. We specialize primarily in banking, capital markets, wealth and investment management, finance, risk &amp; compliance and insurance. We also have an energy consulting practice in the US. We serve our clients from offices in leading financial centers across the Americas, Europe, and Asia Pacific.</a:t>
            </a:r>
          </a:p>
          <a:p>
            <a:pPr algn="l">
              <a:spcBef>
                <a:spcPts val="400"/>
              </a:spcBef>
            </a:pPr>
            <a:endParaRPr lang="en-US" altLang="en-US" sz="1099" b="1" i="0" noProof="0" dirty="0">
              <a:solidFill>
                <a:schemeClr val="accent3"/>
              </a:solidFill>
              <a:latin typeface="Calibri" panose="020F0502020204030204" pitchFamily="34" charset="0"/>
              <a:cs typeface="Calibri" panose="020F0502020204030204" pitchFamily="34" charset="0"/>
            </a:endParaRPr>
          </a:p>
          <a:p>
            <a:pPr algn="l">
              <a:spcBef>
                <a:spcPts val="400"/>
              </a:spcBef>
            </a:pPr>
            <a:r>
              <a:rPr lang="en-US" altLang="en-US" sz="1099" b="1" i="0" noProof="0" dirty="0">
                <a:solidFill>
                  <a:schemeClr val="accent3"/>
                </a:solidFill>
                <a:latin typeface="Calibri" panose="020F0502020204030204" pitchFamily="34" charset="0"/>
                <a:cs typeface="Calibri" panose="020F0502020204030204" pitchFamily="34" charset="0"/>
              </a:rPr>
              <a:t>To learn more, visit our website at www.capco.com or follow us on Twitter, Facebook, YouTube, LinkedIn, Instagram and Xing.</a:t>
            </a:r>
          </a:p>
        </p:txBody>
      </p:sp>
      <p:cxnSp>
        <p:nvCxnSpPr>
          <p:cNvPr id="33" name="Straight Connector 32">
            <a:extLst>
              <a:ext uri="{FF2B5EF4-FFF2-40B4-BE49-F238E27FC236}">
                <a16:creationId xmlns:a16="http://schemas.microsoft.com/office/drawing/2014/main" id="{D8D4BDCD-7F31-45BF-8DE2-F54B7A2D7A3A}"/>
              </a:ext>
            </a:extLst>
          </p:cNvPr>
          <p:cNvCxnSpPr>
            <a:cxnSpLocks/>
          </p:cNvCxnSpPr>
          <p:nvPr userDrawn="1"/>
        </p:nvCxnSpPr>
        <p:spPr>
          <a:xfrm>
            <a:off x="1085548" y="1233889"/>
            <a:ext cx="1882094"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27F7D4-C4BE-46D6-8968-8E4D87886DAC}"/>
              </a:ext>
            </a:extLst>
          </p:cNvPr>
          <p:cNvCxnSpPr>
            <a:cxnSpLocks/>
          </p:cNvCxnSpPr>
          <p:nvPr userDrawn="1"/>
        </p:nvCxnSpPr>
        <p:spPr>
          <a:xfrm>
            <a:off x="1085548" y="4239346"/>
            <a:ext cx="262504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AE84D72-EC85-4167-B53C-A200FB77EC9F}"/>
              </a:ext>
            </a:extLst>
          </p:cNvPr>
          <p:cNvSpPr txBox="1"/>
          <p:nvPr userDrawn="1"/>
        </p:nvSpPr>
        <p:spPr>
          <a:xfrm>
            <a:off x="1085548" y="4506777"/>
            <a:ext cx="8250454" cy="544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6000" rIns="0" bIns="0">
            <a:spAutoFit/>
          </a:bodyPr>
          <a:lstStyle>
            <a:defPPr>
              <a:defRPr lang="de-DE"/>
            </a:defPPr>
            <a:lvl1pPr>
              <a:spcBef>
                <a:spcPts val="400"/>
              </a:spcBef>
              <a:defRPr sz="110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marL="0" marR="0" lvl="0" indent="0" algn="l" defTabSz="1088014" rtl="0" eaLnBrk="1" fontAlgn="auto" latinLnBrk="0" hangingPunct="1">
              <a:lnSpc>
                <a:spcPct val="100000"/>
              </a:lnSpc>
              <a:spcBef>
                <a:spcPts val="0"/>
              </a:spcBef>
              <a:spcAft>
                <a:spcPts val="0"/>
              </a:spcAft>
              <a:buClrTx/>
              <a:buSzTx/>
              <a:buFontTx/>
              <a:buNone/>
              <a:tabLst/>
              <a:defRPr/>
            </a:pP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Bangalore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a:rPr>
              <a:t> Bangkok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Berlin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Bratislava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Brussels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sz="1099" b="0" i="0" noProof="0" dirty="0">
                <a:solidFill>
                  <a:schemeClr val="accent3"/>
                </a:solidFill>
                <a:latin typeface="Calibri" panose="020F0502020204030204" pitchFamily="34" charset="0"/>
                <a:ea typeface="Arial" charset="0"/>
                <a:cs typeface="Calibri" panose="020F0502020204030204" pitchFamily="34" charset="0"/>
              </a:rPr>
              <a:t>Charlotte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a:t>
            </a:r>
            <a:r>
              <a:rPr lang="en-US" sz="1099" b="0" i="0" kern="1200" noProof="0" dirty="0">
                <a:solidFill>
                  <a:schemeClr val="accent3"/>
                </a:solidFill>
                <a:latin typeface="Calibri" panose="020F0502020204030204" pitchFamily="34" charset="0"/>
                <a:ea typeface="Arial" charset="0"/>
                <a:cs typeface="Calibri" panose="020F0502020204030204" pitchFamily="34" charset="0"/>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Chicago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Dallas</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Dusseldorf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Edinburgh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Frankfurt</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Geneva</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a:rPr>
              <a:t> </a:t>
            </a:r>
            <a:r>
              <a:rPr lang="en-US" sz="1100" dirty="0">
                <a:solidFill>
                  <a:schemeClr val="accent3"/>
                </a:solidFill>
                <a:effectLst/>
                <a:latin typeface="Calibri" panose="020F0502020204030204" pitchFamily="34" charset="0"/>
                <a:ea typeface="Calibri" panose="020F0502020204030204" pitchFamily="34" charset="0"/>
              </a:rPr>
              <a:t>Gurgaon</a:t>
            </a:r>
            <a:endParaRPr lang="sk-SK" sz="1099" b="0" i="0" kern="1200" noProof="0" dirty="0">
              <a:solidFill>
                <a:schemeClr val="accent3"/>
              </a:solidFill>
              <a:effectLst/>
              <a:latin typeface="Calibri" panose="020F0502020204030204" pitchFamily="34" charset="0"/>
              <a:ea typeface="+mn-ea"/>
              <a:cs typeface="Calibri" panose="020F0502020204030204" pitchFamily="34" charset="0"/>
              <a:sym typeface="Wingdings" panose="05000000000000000000" pitchFamily="2" charset="2"/>
            </a:endParaRPr>
          </a:p>
          <a:p>
            <a:pPr marL="0" marR="0" lvl="0" indent="0" algn="l" defTabSz="1088014" rtl="0" eaLnBrk="1" fontAlgn="auto" latinLnBrk="0" hangingPunct="1">
              <a:lnSpc>
                <a:spcPct val="100000"/>
              </a:lnSpc>
              <a:spcBef>
                <a:spcPts val="0"/>
              </a:spcBef>
              <a:spcAft>
                <a:spcPts val="0"/>
              </a:spcAft>
              <a:buClrTx/>
              <a:buSzTx/>
              <a:buFontTx/>
              <a:buNone/>
              <a:tabLst/>
              <a:defRPr/>
            </a:pPr>
            <a:r>
              <a:rPr lang="en-GB" sz="1100" b="0" i="0" u="none" strike="noStrike" dirty="0">
                <a:solidFill>
                  <a:schemeClr val="accent3"/>
                </a:solidFill>
                <a:latin typeface="+mn-lt"/>
              </a:rPr>
              <a:t>Hartford</a:t>
            </a:r>
            <a:r>
              <a:rPr lang="sk-SK" sz="1100" b="0" i="0" u="none" strike="noStrike" dirty="0">
                <a:solidFill>
                  <a:schemeClr val="accent3"/>
                </a:solidFill>
                <a:latin typeface="+mn-lt"/>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a:t>
            </a:r>
            <a:r>
              <a:rPr lang="sk-SK" sz="1100" b="0" i="0" u="none" strike="noStrike" dirty="0">
                <a:solidFill>
                  <a:schemeClr val="accent3"/>
                </a:solidFill>
                <a:latin typeface="+mn-lt"/>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Hong Kong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Houston</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Kuala Lumpur</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London</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a:rPr>
              <a:t> </a:t>
            </a:r>
            <a:r>
              <a:rPr lang="en-US" sz="1100" dirty="0">
                <a:solidFill>
                  <a:schemeClr val="accent3"/>
                </a:solidFill>
                <a:effectLst/>
                <a:latin typeface="Calibri" panose="020F0502020204030204" pitchFamily="34" charset="0"/>
                <a:ea typeface="Calibri" panose="020F0502020204030204" pitchFamily="34" charset="0"/>
              </a:rPr>
              <a:t>Mumbai</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a:rPr>
              <a:t> Munich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New York</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Orlando</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Paris</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sz="1099" b="0" i="0" u="none" baseline="0" noProof="0" dirty="0">
                <a:solidFill>
                  <a:schemeClr val="accent3"/>
                </a:solidFill>
                <a:latin typeface="Calibri" panose="020F0502020204030204" pitchFamily="34" charset="0"/>
                <a:cs typeface="Calibri" panose="020F0502020204030204" pitchFamily="34" charset="0"/>
              </a:rPr>
              <a:t>Pune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Sao Paulo</a:t>
            </a:r>
            <a:r>
              <a:rPr lang="en-US" altLang="en-US" sz="1099" b="0" i="0" noProof="0" dirty="0">
                <a:solidFill>
                  <a:schemeClr val="accent3"/>
                </a:solidFill>
                <a:latin typeface="Calibri" panose="020F0502020204030204" pitchFamily="34" charset="0"/>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Singapore</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Toronto</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Tysons Corner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Vienna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Warsaw</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a:rPr>
              <a:t>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Washington, D.C.</a:t>
            </a:r>
            <a:r>
              <a:rPr lang="en-US" altLang="en-US" sz="1099" b="0" i="0" kern="1200" noProof="0" dirty="0">
                <a:solidFill>
                  <a:schemeClr val="accent3"/>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accent3"/>
                </a:solidFill>
                <a:latin typeface="Calibri" panose="020F0502020204030204" pitchFamily="34" charset="0"/>
                <a:ea typeface="+mn-ea"/>
                <a:cs typeface="Calibri" panose="020F0502020204030204" pitchFamily="34" charset="0"/>
              </a:rPr>
              <a:t>Zurich</a:t>
            </a:r>
          </a:p>
        </p:txBody>
      </p:sp>
      <p:pic>
        <p:nvPicPr>
          <p:cNvPr id="36" name="Graphic 35">
            <a:extLst>
              <a:ext uri="{FF2B5EF4-FFF2-40B4-BE49-F238E27FC236}">
                <a16:creationId xmlns:a16="http://schemas.microsoft.com/office/drawing/2014/main" id="{1F4483E7-AB69-4C5D-8C46-1B725E0A898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591446" y="5451047"/>
            <a:ext cx="1515005" cy="768653"/>
          </a:xfrm>
          <a:prstGeom prst="rect">
            <a:avLst/>
          </a:prstGeom>
        </p:spPr>
      </p:pic>
      <p:grpSp>
        <p:nvGrpSpPr>
          <p:cNvPr id="37" name="Group 36">
            <a:extLst>
              <a:ext uri="{FF2B5EF4-FFF2-40B4-BE49-F238E27FC236}">
                <a16:creationId xmlns:a16="http://schemas.microsoft.com/office/drawing/2014/main" id="{4240B782-35BB-4419-B734-4078F82E6733}"/>
              </a:ext>
            </a:extLst>
          </p:cNvPr>
          <p:cNvGrpSpPr/>
          <p:nvPr userDrawn="1"/>
        </p:nvGrpSpPr>
        <p:grpSpPr>
          <a:xfrm>
            <a:off x="1085548" y="5530216"/>
            <a:ext cx="1263401" cy="461373"/>
            <a:chOff x="559048" y="5530216"/>
            <a:chExt cx="1263401" cy="461373"/>
          </a:xfrm>
        </p:grpSpPr>
        <p:grpSp>
          <p:nvGrpSpPr>
            <p:cNvPr id="47" name="Group 46">
              <a:extLst>
                <a:ext uri="{FF2B5EF4-FFF2-40B4-BE49-F238E27FC236}">
                  <a16:creationId xmlns:a16="http://schemas.microsoft.com/office/drawing/2014/main" id="{98E81067-C179-440E-9114-DABE6A5F2BA9}"/>
                </a:ext>
              </a:extLst>
            </p:cNvPr>
            <p:cNvGrpSpPr/>
            <p:nvPr userDrawn="1"/>
          </p:nvGrpSpPr>
          <p:grpSpPr>
            <a:xfrm>
              <a:off x="559049" y="5773489"/>
              <a:ext cx="1263400" cy="218100"/>
              <a:chOff x="1514005" y="5788895"/>
              <a:chExt cx="1533617" cy="264748"/>
            </a:xfrm>
            <a:solidFill>
              <a:schemeClr val="accent1"/>
            </a:solidFill>
          </p:grpSpPr>
          <p:pic>
            <p:nvPicPr>
              <p:cNvPr id="49" name="Graphic 48">
                <a:hlinkClick r:id="rId5"/>
                <a:extLst>
                  <a:ext uri="{FF2B5EF4-FFF2-40B4-BE49-F238E27FC236}">
                    <a16:creationId xmlns:a16="http://schemas.microsoft.com/office/drawing/2014/main" id="{E5982B8B-8D3D-4670-B966-572114A9827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514005" y="5846800"/>
                <a:ext cx="186171" cy="148937"/>
              </a:xfrm>
              <a:prstGeom prst="rect">
                <a:avLst/>
              </a:prstGeom>
            </p:spPr>
          </p:pic>
          <p:pic>
            <p:nvPicPr>
              <p:cNvPr id="50" name="Graphic 49">
                <a:hlinkClick r:id="rId8"/>
                <a:extLst>
                  <a:ext uri="{FF2B5EF4-FFF2-40B4-BE49-F238E27FC236}">
                    <a16:creationId xmlns:a16="http://schemas.microsoft.com/office/drawing/2014/main" id="{2C38E36C-87B4-4FD1-88FA-47C3AF261457}"/>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1775427" y="5825098"/>
                <a:ext cx="102583" cy="192343"/>
              </a:xfrm>
              <a:prstGeom prst="rect">
                <a:avLst/>
              </a:prstGeom>
            </p:spPr>
          </p:pic>
          <p:pic>
            <p:nvPicPr>
              <p:cNvPr id="51" name="Graphic 50">
                <a:hlinkClick r:id="rId11"/>
                <a:extLst>
                  <a:ext uri="{FF2B5EF4-FFF2-40B4-BE49-F238E27FC236}">
                    <a16:creationId xmlns:a16="http://schemas.microsoft.com/office/drawing/2014/main" id="{CCE0E658-4B6E-4053-A6F5-32911816D1E4}"/>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1969918" y="5844002"/>
                <a:ext cx="206045" cy="154534"/>
              </a:xfrm>
              <a:prstGeom prst="rect">
                <a:avLst/>
              </a:prstGeom>
            </p:spPr>
          </p:pic>
          <p:pic>
            <p:nvPicPr>
              <p:cNvPr id="52" name="Graphic 51">
                <a:hlinkClick r:id="rId14"/>
                <a:extLst>
                  <a:ext uri="{FF2B5EF4-FFF2-40B4-BE49-F238E27FC236}">
                    <a16:creationId xmlns:a16="http://schemas.microsoft.com/office/drawing/2014/main" id="{FB6A8267-3E08-417A-8C67-0D2486AE8E77}"/>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2575529" y="5831663"/>
                <a:ext cx="168012" cy="179213"/>
              </a:xfrm>
              <a:prstGeom prst="rect">
                <a:avLst/>
              </a:prstGeom>
            </p:spPr>
          </p:pic>
          <p:pic>
            <p:nvPicPr>
              <p:cNvPr id="53" name="Graphic 52">
                <a:hlinkClick r:id="rId17"/>
                <a:extLst>
                  <a:ext uri="{FF2B5EF4-FFF2-40B4-BE49-F238E27FC236}">
                    <a16:creationId xmlns:a16="http://schemas.microsoft.com/office/drawing/2014/main" id="{5E9DE3BD-31A8-463E-B8E6-29F3F82683F2}"/>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2292666" y="5838261"/>
                <a:ext cx="166016" cy="166016"/>
              </a:xfrm>
              <a:prstGeom prst="rect">
                <a:avLst/>
              </a:prstGeom>
            </p:spPr>
          </p:pic>
          <p:pic>
            <p:nvPicPr>
              <p:cNvPr id="54" name="Graphic 53">
                <a:hlinkClick r:id="rId20"/>
                <a:extLst>
                  <a:ext uri="{FF2B5EF4-FFF2-40B4-BE49-F238E27FC236}">
                    <a16:creationId xmlns:a16="http://schemas.microsoft.com/office/drawing/2014/main" id="{3A8A31DF-7D7F-4167-92E4-E91D48B1677D}"/>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2826999" y="5788895"/>
                <a:ext cx="220623" cy="264748"/>
              </a:xfrm>
              <a:prstGeom prst="rect">
                <a:avLst/>
              </a:prstGeom>
            </p:spPr>
          </p:pic>
        </p:grpSp>
        <p:pic>
          <p:nvPicPr>
            <p:cNvPr id="48" name="Graphic 47">
              <a:hlinkClick r:id="rId23"/>
              <a:extLst>
                <a:ext uri="{FF2B5EF4-FFF2-40B4-BE49-F238E27FC236}">
                  <a16:creationId xmlns:a16="http://schemas.microsoft.com/office/drawing/2014/main" id="{BBA9CC94-A66A-4166-B757-9EAF95C0FF10}"/>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559048" y="5530216"/>
              <a:ext cx="1263400" cy="178362"/>
            </a:xfrm>
            <a:prstGeom prst="rect">
              <a:avLst/>
            </a:prstGeom>
          </p:spPr>
        </p:pic>
      </p:grpSp>
    </p:spTree>
    <p:extLst>
      <p:ext uri="{BB962C8B-B14F-4D97-AF65-F5344CB8AC3E}">
        <p14:creationId xmlns:p14="http://schemas.microsoft.com/office/powerpoint/2010/main" val="945049965"/>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Closing Slide 5">
    <p:bg>
      <p:bgPr>
        <a:solidFill>
          <a:schemeClr val="tx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DA427D0-0152-483C-954E-0CCAB2DBEED4}"/>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rcRect/>
          <a:stretch/>
        </p:blipFill>
        <p:spPr>
          <a:xfrm>
            <a:off x="5013" y="-5"/>
            <a:ext cx="12181973" cy="6858000"/>
          </a:xfrm>
          <a:prstGeom prst="rect">
            <a:avLst/>
          </a:prstGeom>
        </p:spPr>
      </p:pic>
      <p:sp>
        <p:nvSpPr>
          <p:cNvPr id="23" name="TextBox 22">
            <a:extLst>
              <a:ext uri="{FF2B5EF4-FFF2-40B4-BE49-F238E27FC236}">
                <a16:creationId xmlns:a16="http://schemas.microsoft.com/office/drawing/2014/main" id="{40ADA000-243D-4683-8D28-966EE5CBA947}"/>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40" name="Rectangle 39">
            <a:extLst>
              <a:ext uri="{FF2B5EF4-FFF2-40B4-BE49-F238E27FC236}">
                <a16:creationId xmlns:a16="http://schemas.microsoft.com/office/drawing/2014/main" id="{3BFA2233-CA32-4A7A-8BDA-B2A673DB9FEB}"/>
              </a:ext>
            </a:extLst>
          </p:cNvPr>
          <p:cNvSpPr/>
          <p:nvPr userDrawn="1"/>
        </p:nvSpPr>
        <p:spPr>
          <a:xfrm>
            <a:off x="1085548" y="914965"/>
            <a:ext cx="8712331" cy="318924"/>
          </a:xfrm>
          <a:prstGeom prst="rect">
            <a:avLst/>
          </a:prstGeom>
        </p:spPr>
        <p:txBody>
          <a:bodyPr wrap="square" lIns="0" tIns="0" rIns="0" bIns="72000">
            <a:spAutoFit/>
          </a:bodyPr>
          <a:lstStyle/>
          <a:p>
            <a:pPr>
              <a:lnSpc>
                <a:spcPct val="80000"/>
              </a:lnSpc>
            </a:pPr>
            <a:r>
              <a:rPr lang="en-US" altLang="en-US" sz="2000" b="0" i="0" noProof="0" dirty="0">
                <a:solidFill>
                  <a:schemeClr val="bg1"/>
                </a:solidFill>
                <a:latin typeface="Century Gothic" panose="020B0502020202020204" pitchFamily="34" charset="0"/>
              </a:rPr>
              <a:t>ABOUT CAPCO</a:t>
            </a:r>
          </a:p>
        </p:txBody>
      </p:sp>
      <p:sp>
        <p:nvSpPr>
          <p:cNvPr id="41" name="Rectangle 40">
            <a:extLst>
              <a:ext uri="{FF2B5EF4-FFF2-40B4-BE49-F238E27FC236}">
                <a16:creationId xmlns:a16="http://schemas.microsoft.com/office/drawing/2014/main" id="{09D3AEC0-4E7E-4287-9DFD-5304FC62E7FD}"/>
              </a:ext>
            </a:extLst>
          </p:cNvPr>
          <p:cNvSpPr/>
          <p:nvPr userDrawn="1"/>
        </p:nvSpPr>
        <p:spPr>
          <a:xfrm>
            <a:off x="1085548" y="3939409"/>
            <a:ext cx="6975424" cy="318924"/>
          </a:xfrm>
          <a:prstGeom prst="rect">
            <a:avLst/>
          </a:prstGeom>
        </p:spPr>
        <p:txBody>
          <a:bodyPr wrap="square" lIns="0" tIns="0" rIns="0" bIns="72000">
            <a:spAutoFit/>
          </a:bodyPr>
          <a:lstStyle/>
          <a:p>
            <a:pPr>
              <a:lnSpc>
                <a:spcPct val="80000"/>
              </a:lnSpc>
            </a:pPr>
            <a:r>
              <a:rPr lang="en-US" altLang="en-US" sz="2000" b="0" i="0" noProof="0" dirty="0">
                <a:solidFill>
                  <a:schemeClr val="bg1"/>
                </a:solidFill>
                <a:latin typeface="Century Gothic" panose="020B0502020202020204" pitchFamily="34" charset="0"/>
              </a:rPr>
              <a:t>WORLDWIDE OFFICES</a:t>
            </a:r>
          </a:p>
        </p:txBody>
      </p:sp>
      <p:sp>
        <p:nvSpPr>
          <p:cNvPr id="42" name="Rectangle 1">
            <a:extLst>
              <a:ext uri="{FF2B5EF4-FFF2-40B4-BE49-F238E27FC236}">
                <a16:creationId xmlns:a16="http://schemas.microsoft.com/office/drawing/2014/main" id="{E690D62E-D7A1-4422-83A6-34D5E77650C4}"/>
              </a:ext>
            </a:extLst>
          </p:cNvPr>
          <p:cNvSpPr>
            <a:spLocks noChangeArrowheads="1"/>
          </p:cNvSpPr>
          <p:nvPr userDrawn="1"/>
        </p:nvSpPr>
        <p:spPr bwMode="auto">
          <a:xfrm>
            <a:off x="1085548" y="1497628"/>
            <a:ext cx="8250455" cy="193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6000" rIns="0" bIns="0">
            <a:spAutoFit/>
          </a:bodyPr>
          <a:lstStyle/>
          <a:p>
            <a:pPr algn="l">
              <a:spcBef>
                <a:spcPts val="400"/>
              </a:spcBef>
            </a:pPr>
            <a:r>
              <a:rPr lang="en-US" altLang="en-US" sz="1099" b="0" i="0" noProof="0" dirty="0">
                <a:solidFill>
                  <a:schemeClr val="bg1"/>
                </a:solidFill>
                <a:latin typeface="Calibri" panose="020F0502020204030204" pitchFamily="34" charset="0"/>
                <a:cs typeface="Calibri" panose="020F0502020204030204" pitchFamily="34" charset="0"/>
              </a:rPr>
              <a:t>Capco, a Wipro company, is a global technology and management consultancy dedicated to the financial services industry. Our professionals combine innovative thinking with unrivalled industry knowledge to offer our clients consulting expertise, complex technology and package integration, transformation delivery, and managed services, to move their organizations forward.</a:t>
            </a:r>
          </a:p>
          <a:p>
            <a:pPr algn="l">
              <a:spcBef>
                <a:spcPts val="400"/>
              </a:spcBef>
            </a:pPr>
            <a:r>
              <a:rPr lang="en-US" altLang="en-US" sz="1099" b="0" i="0" noProof="0" dirty="0">
                <a:solidFill>
                  <a:schemeClr val="bg1"/>
                </a:solidFill>
                <a:latin typeface="Calibri" panose="020F0502020204030204" pitchFamily="34" charset="0"/>
                <a:cs typeface="Calibri" panose="020F0502020204030204" pitchFamily="34" charset="0"/>
              </a:rPr>
              <a:t> </a:t>
            </a:r>
          </a:p>
          <a:p>
            <a:pPr algn="l">
              <a:spcBef>
                <a:spcPts val="400"/>
              </a:spcBef>
            </a:pPr>
            <a:r>
              <a:rPr lang="en-US" altLang="en-US" sz="1099" b="0" i="0" noProof="0" dirty="0">
                <a:solidFill>
                  <a:schemeClr val="bg1"/>
                </a:solidFill>
                <a:latin typeface="Calibri" panose="020F0502020204030204" pitchFamily="34" charset="0"/>
                <a:cs typeface="Calibri" panose="020F0502020204030204" pitchFamily="34" charset="0"/>
              </a:rPr>
              <a:t>Through our collaborative and efficient approach, we help our clients successfully innovate, increase revenue, manage risk and regulatory change, reduce costs, and enhance controls. We specialize primarily in banking, capital markets, wealth and investment management, finance, risk &amp; compliance and insurance. We also have an energy consulting practice in the US. We serve our clients from offices in leading financial centers across the Americas, Europe, and Asia Pacific.</a:t>
            </a:r>
          </a:p>
          <a:p>
            <a:pPr algn="l">
              <a:spcBef>
                <a:spcPts val="400"/>
              </a:spcBef>
            </a:pPr>
            <a:endParaRPr lang="en-US" altLang="en-US" sz="1099" b="1" i="0" noProof="0" dirty="0">
              <a:solidFill>
                <a:schemeClr val="bg1"/>
              </a:solidFill>
              <a:latin typeface="Calibri" panose="020F0502020204030204" pitchFamily="34" charset="0"/>
              <a:cs typeface="Calibri" panose="020F0502020204030204" pitchFamily="34" charset="0"/>
            </a:endParaRPr>
          </a:p>
          <a:p>
            <a:pPr algn="l">
              <a:spcBef>
                <a:spcPts val="400"/>
              </a:spcBef>
            </a:pPr>
            <a:r>
              <a:rPr lang="en-US" altLang="en-US" sz="1099" b="1" i="0" noProof="0" dirty="0">
                <a:solidFill>
                  <a:schemeClr val="bg1"/>
                </a:solidFill>
                <a:latin typeface="Calibri" panose="020F0502020204030204" pitchFamily="34" charset="0"/>
                <a:cs typeface="Calibri" panose="020F0502020204030204" pitchFamily="34" charset="0"/>
              </a:rPr>
              <a:t>To learn more, visit our website at www.capco.com or follow us on Twitter, Facebook, YouTube, LinkedIn, Instagram and Xing.</a:t>
            </a:r>
          </a:p>
        </p:txBody>
      </p:sp>
      <p:cxnSp>
        <p:nvCxnSpPr>
          <p:cNvPr id="43" name="Straight Connector 42">
            <a:extLst>
              <a:ext uri="{FF2B5EF4-FFF2-40B4-BE49-F238E27FC236}">
                <a16:creationId xmlns:a16="http://schemas.microsoft.com/office/drawing/2014/main" id="{710045ED-30EB-4C9E-AC6F-B13F1FD85CE3}"/>
              </a:ext>
            </a:extLst>
          </p:cNvPr>
          <p:cNvCxnSpPr>
            <a:cxnSpLocks/>
          </p:cNvCxnSpPr>
          <p:nvPr userDrawn="1"/>
        </p:nvCxnSpPr>
        <p:spPr>
          <a:xfrm>
            <a:off x="1085548" y="1233889"/>
            <a:ext cx="1882094"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AD1BFBD-58BB-4522-976C-BF0BC7CF8E7E}"/>
              </a:ext>
            </a:extLst>
          </p:cNvPr>
          <p:cNvCxnSpPr>
            <a:cxnSpLocks/>
          </p:cNvCxnSpPr>
          <p:nvPr userDrawn="1"/>
        </p:nvCxnSpPr>
        <p:spPr>
          <a:xfrm>
            <a:off x="1085548" y="4239346"/>
            <a:ext cx="262504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66046C4-3531-475A-99EC-928C59595FD3}"/>
              </a:ext>
            </a:extLst>
          </p:cNvPr>
          <p:cNvSpPr txBox="1"/>
          <p:nvPr userDrawn="1"/>
        </p:nvSpPr>
        <p:spPr>
          <a:xfrm>
            <a:off x="1085548" y="4506777"/>
            <a:ext cx="8250454" cy="544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6000" rIns="0" bIns="0">
            <a:spAutoFit/>
          </a:bodyPr>
          <a:lstStyle>
            <a:defPPr>
              <a:defRPr lang="de-DE"/>
            </a:defPPr>
            <a:lvl1pPr>
              <a:spcBef>
                <a:spcPts val="400"/>
              </a:spcBef>
              <a:defRPr sz="110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marL="0" marR="0" lvl="0" indent="0" algn="l" defTabSz="1088014" rtl="0" eaLnBrk="1" fontAlgn="auto" latinLnBrk="0" hangingPunct="1">
              <a:lnSpc>
                <a:spcPct val="100000"/>
              </a:lnSpc>
              <a:spcBef>
                <a:spcPts val="0"/>
              </a:spcBef>
              <a:spcAft>
                <a:spcPts val="0"/>
              </a:spcAft>
              <a:buClrTx/>
              <a:buSzTx/>
              <a:buFontTx/>
              <a:buNone/>
              <a:tabLst/>
              <a:defRPr/>
            </a:pPr>
            <a:r>
              <a:rPr lang="en-US" altLang="en-US" sz="1099" b="0" i="0" kern="1200" noProof="0" dirty="0">
                <a:solidFill>
                  <a:schemeClr val="bg1"/>
                </a:solidFill>
                <a:latin typeface="Calibri" panose="020F0502020204030204" pitchFamily="34" charset="0"/>
                <a:ea typeface="+mn-ea"/>
                <a:cs typeface="Calibri" panose="020F0502020204030204" pitchFamily="34" charset="0"/>
              </a:rPr>
              <a:t>Bangalore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a:rPr>
              <a:t> Bangkok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Berlin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Bratislava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Brussels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sz="1099" b="0" i="0" noProof="0" dirty="0">
                <a:solidFill>
                  <a:schemeClr val="bg1"/>
                </a:solidFill>
                <a:latin typeface="Calibri" panose="020F0502020204030204" pitchFamily="34" charset="0"/>
                <a:ea typeface="Arial" charset="0"/>
                <a:cs typeface="Calibri" panose="020F0502020204030204" pitchFamily="34" charset="0"/>
              </a:rPr>
              <a:t>Charlotte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a:t>
            </a:r>
            <a:r>
              <a:rPr lang="en-US" sz="1099" b="0" i="0" kern="1200" noProof="0" dirty="0">
                <a:solidFill>
                  <a:schemeClr val="bg1"/>
                </a:solidFill>
                <a:latin typeface="Calibri" panose="020F0502020204030204" pitchFamily="34" charset="0"/>
                <a:ea typeface="Arial" charset="0"/>
                <a:cs typeface="Calibri" panose="020F0502020204030204" pitchFamily="34" charset="0"/>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Chicago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Dallas</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Dusseldorf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Edinburgh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Frankfurt</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Geneva</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a:rPr>
              <a:t> </a:t>
            </a:r>
            <a:r>
              <a:rPr lang="en-US" sz="1100" dirty="0">
                <a:solidFill>
                  <a:schemeClr val="bg1"/>
                </a:solidFill>
                <a:effectLst/>
                <a:latin typeface="Calibri" panose="020F0502020204030204" pitchFamily="34" charset="0"/>
                <a:ea typeface="Calibri" panose="020F0502020204030204" pitchFamily="34" charset="0"/>
              </a:rPr>
              <a:t>Gurgaon</a:t>
            </a:r>
            <a:endParaRPr lang="sk-SK" sz="1099" b="0" i="0" kern="1200" noProof="0" dirty="0">
              <a:solidFill>
                <a:schemeClr val="bg1"/>
              </a:solidFill>
              <a:effectLst/>
              <a:latin typeface="Calibri" panose="020F0502020204030204" pitchFamily="34" charset="0"/>
              <a:ea typeface="+mn-ea"/>
              <a:cs typeface="Calibri" panose="020F0502020204030204" pitchFamily="34" charset="0"/>
              <a:sym typeface="Wingdings" panose="05000000000000000000" pitchFamily="2" charset="2"/>
            </a:endParaRPr>
          </a:p>
          <a:p>
            <a:pPr marL="0" marR="0" lvl="0" indent="0" algn="l" defTabSz="1088014" rtl="0" eaLnBrk="1" fontAlgn="auto" latinLnBrk="0" hangingPunct="1">
              <a:lnSpc>
                <a:spcPct val="100000"/>
              </a:lnSpc>
              <a:spcBef>
                <a:spcPts val="0"/>
              </a:spcBef>
              <a:spcAft>
                <a:spcPts val="0"/>
              </a:spcAft>
              <a:buClrTx/>
              <a:buSzTx/>
              <a:buFontTx/>
              <a:buNone/>
              <a:tabLst/>
              <a:defRPr/>
            </a:pPr>
            <a:r>
              <a:rPr lang="en-GB" sz="1100" b="0" i="0" u="none" strike="noStrike" dirty="0">
                <a:solidFill>
                  <a:schemeClr val="bg1"/>
                </a:solidFill>
                <a:latin typeface="+mn-lt"/>
              </a:rPr>
              <a:t>Hartford</a:t>
            </a:r>
            <a:r>
              <a:rPr lang="sk-SK" sz="1100" b="0" i="0" u="none" strike="noStrike" dirty="0">
                <a:solidFill>
                  <a:schemeClr val="bg1"/>
                </a:solidFill>
                <a:latin typeface="+mn-lt"/>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a:t>
            </a:r>
            <a:r>
              <a:rPr lang="sk-SK" sz="1100" b="0" i="0" u="none" strike="noStrike" dirty="0">
                <a:solidFill>
                  <a:schemeClr val="bg1"/>
                </a:solidFill>
                <a:latin typeface="+mn-lt"/>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Hong Kong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Houston</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Kuala Lumpur</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London</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a:rPr>
              <a:t> </a:t>
            </a:r>
            <a:r>
              <a:rPr lang="en-US" sz="1100" dirty="0">
                <a:solidFill>
                  <a:schemeClr val="bg1"/>
                </a:solidFill>
                <a:effectLst/>
                <a:latin typeface="Calibri" panose="020F0502020204030204" pitchFamily="34" charset="0"/>
                <a:ea typeface="Calibri" panose="020F0502020204030204" pitchFamily="34" charset="0"/>
              </a:rPr>
              <a:t>Mumbai</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a:rPr>
              <a:t> Munich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New York</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Orlando</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Paris</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sz="1099" b="0" i="0" u="none" baseline="0" noProof="0" dirty="0">
                <a:solidFill>
                  <a:schemeClr val="bg1"/>
                </a:solidFill>
                <a:latin typeface="Calibri" panose="020F0502020204030204" pitchFamily="34" charset="0"/>
                <a:cs typeface="Calibri" panose="020F0502020204030204" pitchFamily="34" charset="0"/>
              </a:rPr>
              <a:t>Pune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Sao Paulo</a:t>
            </a:r>
            <a:r>
              <a:rPr lang="en-US" altLang="en-US" sz="1099" b="0" i="0" noProof="0" dirty="0">
                <a:solidFill>
                  <a:schemeClr val="bg1"/>
                </a:solidFill>
                <a:latin typeface="Calibri" panose="020F0502020204030204" pitchFamily="34" charset="0"/>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Singapore</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Toronto</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Tysons Corner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Vienna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Warsaw</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Washington, D.C.</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Zurich</a:t>
            </a:r>
          </a:p>
        </p:txBody>
      </p:sp>
      <p:pic>
        <p:nvPicPr>
          <p:cNvPr id="46" name="Graphic 45">
            <a:extLst>
              <a:ext uri="{FF2B5EF4-FFF2-40B4-BE49-F238E27FC236}">
                <a16:creationId xmlns:a16="http://schemas.microsoft.com/office/drawing/2014/main" id="{78155DE0-89E6-459A-998A-89D396F90AE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591446" y="5451047"/>
            <a:ext cx="1515005" cy="768653"/>
          </a:xfrm>
          <a:prstGeom prst="rect">
            <a:avLst/>
          </a:prstGeom>
        </p:spPr>
      </p:pic>
      <p:grpSp>
        <p:nvGrpSpPr>
          <p:cNvPr id="47" name="Group 46">
            <a:extLst>
              <a:ext uri="{FF2B5EF4-FFF2-40B4-BE49-F238E27FC236}">
                <a16:creationId xmlns:a16="http://schemas.microsoft.com/office/drawing/2014/main" id="{93C57DA7-597A-4305-A04E-E24E53D59F40}"/>
              </a:ext>
            </a:extLst>
          </p:cNvPr>
          <p:cNvGrpSpPr/>
          <p:nvPr userDrawn="1"/>
        </p:nvGrpSpPr>
        <p:grpSpPr>
          <a:xfrm>
            <a:off x="1085548" y="5530216"/>
            <a:ext cx="1263401" cy="461373"/>
            <a:chOff x="559048" y="5530216"/>
            <a:chExt cx="1263401" cy="461373"/>
          </a:xfrm>
        </p:grpSpPr>
        <p:grpSp>
          <p:nvGrpSpPr>
            <p:cNvPr id="48" name="Group 47">
              <a:extLst>
                <a:ext uri="{FF2B5EF4-FFF2-40B4-BE49-F238E27FC236}">
                  <a16:creationId xmlns:a16="http://schemas.microsoft.com/office/drawing/2014/main" id="{2171B359-AC87-4B52-A2CD-A56765C452C0}"/>
                </a:ext>
              </a:extLst>
            </p:cNvPr>
            <p:cNvGrpSpPr/>
            <p:nvPr userDrawn="1"/>
          </p:nvGrpSpPr>
          <p:grpSpPr>
            <a:xfrm>
              <a:off x="559049" y="5773489"/>
              <a:ext cx="1263400" cy="218100"/>
              <a:chOff x="1514005" y="5788895"/>
              <a:chExt cx="1533617" cy="264748"/>
            </a:xfrm>
            <a:solidFill>
              <a:schemeClr val="accent1"/>
            </a:solidFill>
          </p:grpSpPr>
          <p:pic>
            <p:nvPicPr>
              <p:cNvPr id="50" name="Graphic 49">
                <a:hlinkClick r:id="rId5"/>
                <a:extLst>
                  <a:ext uri="{FF2B5EF4-FFF2-40B4-BE49-F238E27FC236}">
                    <a16:creationId xmlns:a16="http://schemas.microsoft.com/office/drawing/2014/main" id="{9C6D3F85-3A92-4BD9-B410-C51441684E5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514005" y="5846800"/>
                <a:ext cx="186171" cy="148937"/>
              </a:xfrm>
              <a:prstGeom prst="rect">
                <a:avLst/>
              </a:prstGeom>
            </p:spPr>
          </p:pic>
          <p:pic>
            <p:nvPicPr>
              <p:cNvPr id="51" name="Graphic 50">
                <a:hlinkClick r:id="rId8"/>
                <a:extLst>
                  <a:ext uri="{FF2B5EF4-FFF2-40B4-BE49-F238E27FC236}">
                    <a16:creationId xmlns:a16="http://schemas.microsoft.com/office/drawing/2014/main" id="{07500EC6-DEF2-49E1-9D39-59FC906F3581}"/>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1775427" y="5825098"/>
                <a:ext cx="102583" cy="192343"/>
              </a:xfrm>
              <a:prstGeom prst="rect">
                <a:avLst/>
              </a:prstGeom>
            </p:spPr>
          </p:pic>
          <p:pic>
            <p:nvPicPr>
              <p:cNvPr id="52" name="Graphic 51">
                <a:hlinkClick r:id="rId11"/>
                <a:extLst>
                  <a:ext uri="{FF2B5EF4-FFF2-40B4-BE49-F238E27FC236}">
                    <a16:creationId xmlns:a16="http://schemas.microsoft.com/office/drawing/2014/main" id="{451F9FC3-3D1F-48FA-A4C9-39CC6BC8B58B}"/>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1969918" y="5844002"/>
                <a:ext cx="206045" cy="154534"/>
              </a:xfrm>
              <a:prstGeom prst="rect">
                <a:avLst/>
              </a:prstGeom>
            </p:spPr>
          </p:pic>
          <p:pic>
            <p:nvPicPr>
              <p:cNvPr id="53" name="Graphic 52">
                <a:hlinkClick r:id="rId14"/>
                <a:extLst>
                  <a:ext uri="{FF2B5EF4-FFF2-40B4-BE49-F238E27FC236}">
                    <a16:creationId xmlns:a16="http://schemas.microsoft.com/office/drawing/2014/main" id="{9CB9A63B-6CFE-4EB8-8F79-CCCC536A0877}"/>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2575529" y="5831663"/>
                <a:ext cx="168012" cy="179213"/>
              </a:xfrm>
              <a:prstGeom prst="rect">
                <a:avLst/>
              </a:prstGeom>
            </p:spPr>
          </p:pic>
          <p:pic>
            <p:nvPicPr>
              <p:cNvPr id="54" name="Graphic 53">
                <a:hlinkClick r:id="rId17"/>
                <a:extLst>
                  <a:ext uri="{FF2B5EF4-FFF2-40B4-BE49-F238E27FC236}">
                    <a16:creationId xmlns:a16="http://schemas.microsoft.com/office/drawing/2014/main" id="{3FDEAAE7-EC6C-4D19-8633-A8FC4246CB20}"/>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2292666" y="5838261"/>
                <a:ext cx="166016" cy="166016"/>
              </a:xfrm>
              <a:prstGeom prst="rect">
                <a:avLst/>
              </a:prstGeom>
            </p:spPr>
          </p:pic>
          <p:pic>
            <p:nvPicPr>
              <p:cNvPr id="55" name="Graphic 54">
                <a:hlinkClick r:id="rId20"/>
                <a:extLst>
                  <a:ext uri="{FF2B5EF4-FFF2-40B4-BE49-F238E27FC236}">
                    <a16:creationId xmlns:a16="http://schemas.microsoft.com/office/drawing/2014/main" id="{47840988-0552-4EE2-B0D9-F81C0307C07D}"/>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2826999" y="5788895"/>
                <a:ext cx="220623" cy="264748"/>
              </a:xfrm>
              <a:prstGeom prst="rect">
                <a:avLst/>
              </a:prstGeom>
            </p:spPr>
          </p:pic>
        </p:grpSp>
        <p:pic>
          <p:nvPicPr>
            <p:cNvPr id="49" name="Graphic 48">
              <a:hlinkClick r:id="rId23"/>
              <a:extLst>
                <a:ext uri="{FF2B5EF4-FFF2-40B4-BE49-F238E27FC236}">
                  <a16:creationId xmlns:a16="http://schemas.microsoft.com/office/drawing/2014/main" id="{7DA30903-664D-4898-AF8F-E6FFAB0B2DC7}"/>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559048" y="5530216"/>
              <a:ext cx="1263400" cy="178362"/>
            </a:xfrm>
            <a:prstGeom prst="rect">
              <a:avLst/>
            </a:prstGeom>
          </p:spPr>
        </p:pic>
      </p:grpSp>
    </p:spTree>
    <p:extLst>
      <p:ext uri="{BB962C8B-B14F-4D97-AF65-F5344CB8AC3E}">
        <p14:creationId xmlns:p14="http://schemas.microsoft.com/office/powerpoint/2010/main" val="3728702907"/>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Closing Slide 6">
    <p:bg>
      <p:bgPr>
        <a:solidFill>
          <a:schemeClr val="tx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2A64013C-1C6F-431E-A5AB-F015C37E300E}"/>
              </a:ext>
            </a:extLst>
          </p:cNvPr>
          <p:cNvPicPr>
            <a:picLocks noChangeAspect="1"/>
          </p:cNvPicPr>
          <p:nvPr userDrawn="1"/>
        </p:nvPicPr>
        <p:blipFill rotWithShape="1">
          <a:blip r:embed="rId2">
            <a:alphaModFix amt="23000"/>
            <a:extLst>
              <a:ext uri="{28A0092B-C50C-407E-A947-70E740481C1C}">
                <a14:useLocalDpi xmlns:a14="http://schemas.microsoft.com/office/drawing/2010/main" val="0"/>
              </a:ext>
            </a:extLst>
          </a:blip>
          <a:srcRect t="7813" b="7813"/>
          <a:stretch/>
        </p:blipFill>
        <p:spPr>
          <a:xfrm>
            <a:off x="-1" y="-5"/>
            <a:ext cx="12191999" cy="6858000"/>
          </a:xfrm>
          <a:prstGeom prst="rect">
            <a:avLst/>
          </a:prstGeom>
        </p:spPr>
      </p:pic>
      <p:sp>
        <p:nvSpPr>
          <p:cNvPr id="23" name="TextBox 22">
            <a:extLst>
              <a:ext uri="{FF2B5EF4-FFF2-40B4-BE49-F238E27FC236}">
                <a16:creationId xmlns:a16="http://schemas.microsoft.com/office/drawing/2014/main" id="{40ADA000-243D-4683-8D28-966EE5CBA947}"/>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40" name="Rectangle 39">
            <a:extLst>
              <a:ext uri="{FF2B5EF4-FFF2-40B4-BE49-F238E27FC236}">
                <a16:creationId xmlns:a16="http://schemas.microsoft.com/office/drawing/2014/main" id="{B9C19A6E-58E9-4863-926F-F6C959A057F2}"/>
              </a:ext>
            </a:extLst>
          </p:cNvPr>
          <p:cNvSpPr/>
          <p:nvPr userDrawn="1"/>
        </p:nvSpPr>
        <p:spPr>
          <a:xfrm>
            <a:off x="1085548" y="914965"/>
            <a:ext cx="8712331" cy="318924"/>
          </a:xfrm>
          <a:prstGeom prst="rect">
            <a:avLst/>
          </a:prstGeom>
        </p:spPr>
        <p:txBody>
          <a:bodyPr wrap="square" lIns="0" tIns="0" rIns="0" bIns="72000">
            <a:spAutoFit/>
          </a:bodyPr>
          <a:lstStyle/>
          <a:p>
            <a:pPr>
              <a:lnSpc>
                <a:spcPct val="80000"/>
              </a:lnSpc>
            </a:pPr>
            <a:r>
              <a:rPr lang="en-US" altLang="en-US" sz="2000" b="0" i="0" noProof="0" dirty="0">
                <a:solidFill>
                  <a:schemeClr val="bg1"/>
                </a:solidFill>
                <a:latin typeface="Century Gothic" panose="020B0502020202020204" pitchFamily="34" charset="0"/>
              </a:rPr>
              <a:t>ABOUT CAPCO</a:t>
            </a:r>
          </a:p>
        </p:txBody>
      </p:sp>
      <p:sp>
        <p:nvSpPr>
          <p:cNvPr id="41" name="Rectangle 40">
            <a:extLst>
              <a:ext uri="{FF2B5EF4-FFF2-40B4-BE49-F238E27FC236}">
                <a16:creationId xmlns:a16="http://schemas.microsoft.com/office/drawing/2014/main" id="{8815EF66-C2B5-4B11-B86F-9F5986C9882D}"/>
              </a:ext>
            </a:extLst>
          </p:cNvPr>
          <p:cNvSpPr/>
          <p:nvPr userDrawn="1"/>
        </p:nvSpPr>
        <p:spPr>
          <a:xfrm>
            <a:off x="1085548" y="3939409"/>
            <a:ext cx="6975424" cy="318924"/>
          </a:xfrm>
          <a:prstGeom prst="rect">
            <a:avLst/>
          </a:prstGeom>
        </p:spPr>
        <p:txBody>
          <a:bodyPr wrap="square" lIns="0" tIns="0" rIns="0" bIns="72000">
            <a:spAutoFit/>
          </a:bodyPr>
          <a:lstStyle/>
          <a:p>
            <a:pPr>
              <a:lnSpc>
                <a:spcPct val="80000"/>
              </a:lnSpc>
            </a:pPr>
            <a:r>
              <a:rPr lang="en-US" altLang="en-US" sz="2000" b="0" i="0" noProof="0" dirty="0">
                <a:solidFill>
                  <a:schemeClr val="bg1"/>
                </a:solidFill>
                <a:latin typeface="Century Gothic" panose="020B0502020202020204" pitchFamily="34" charset="0"/>
              </a:rPr>
              <a:t>WORLDWIDE OFFICES</a:t>
            </a:r>
          </a:p>
        </p:txBody>
      </p:sp>
      <p:sp>
        <p:nvSpPr>
          <p:cNvPr id="42" name="Rectangle 1">
            <a:extLst>
              <a:ext uri="{FF2B5EF4-FFF2-40B4-BE49-F238E27FC236}">
                <a16:creationId xmlns:a16="http://schemas.microsoft.com/office/drawing/2014/main" id="{A919505C-E09A-400C-A107-9BFC47211E0B}"/>
              </a:ext>
            </a:extLst>
          </p:cNvPr>
          <p:cNvSpPr>
            <a:spLocks noChangeArrowheads="1"/>
          </p:cNvSpPr>
          <p:nvPr userDrawn="1"/>
        </p:nvSpPr>
        <p:spPr bwMode="auto">
          <a:xfrm>
            <a:off x="1085548" y="1497628"/>
            <a:ext cx="8250455" cy="193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6000" rIns="0" bIns="0">
            <a:spAutoFit/>
          </a:bodyPr>
          <a:lstStyle/>
          <a:p>
            <a:pPr algn="l">
              <a:spcBef>
                <a:spcPts val="400"/>
              </a:spcBef>
            </a:pPr>
            <a:r>
              <a:rPr lang="en-US" altLang="en-US" sz="1099" b="0" i="0" noProof="0" dirty="0">
                <a:solidFill>
                  <a:schemeClr val="bg1"/>
                </a:solidFill>
                <a:latin typeface="Calibri" panose="020F0502020204030204" pitchFamily="34" charset="0"/>
                <a:cs typeface="Calibri" panose="020F0502020204030204" pitchFamily="34" charset="0"/>
              </a:rPr>
              <a:t>Capco, a Wipro company, is a global technology and management consultancy dedicated to the financial services industry. Our professionals combine innovative thinking with unrivalled industry knowledge to offer our clients consulting expertise, complex technology and package integration, transformation delivery, and managed services, to move their organizations forward.</a:t>
            </a:r>
          </a:p>
          <a:p>
            <a:pPr algn="l">
              <a:spcBef>
                <a:spcPts val="400"/>
              </a:spcBef>
            </a:pPr>
            <a:r>
              <a:rPr lang="en-US" altLang="en-US" sz="1099" b="0" i="0" noProof="0" dirty="0">
                <a:solidFill>
                  <a:schemeClr val="bg1"/>
                </a:solidFill>
                <a:latin typeface="Calibri" panose="020F0502020204030204" pitchFamily="34" charset="0"/>
                <a:cs typeface="Calibri" panose="020F0502020204030204" pitchFamily="34" charset="0"/>
              </a:rPr>
              <a:t> </a:t>
            </a:r>
          </a:p>
          <a:p>
            <a:pPr algn="l">
              <a:spcBef>
                <a:spcPts val="400"/>
              </a:spcBef>
            </a:pPr>
            <a:r>
              <a:rPr lang="en-US" altLang="en-US" sz="1099" b="0" i="0" noProof="0" dirty="0">
                <a:solidFill>
                  <a:schemeClr val="bg1"/>
                </a:solidFill>
                <a:latin typeface="Calibri" panose="020F0502020204030204" pitchFamily="34" charset="0"/>
                <a:cs typeface="Calibri" panose="020F0502020204030204" pitchFamily="34" charset="0"/>
              </a:rPr>
              <a:t>Through our collaborative and efficient approach, we help our clients successfully innovate, increase revenue, manage risk and regulatory change, reduce costs, and enhance controls. We specialize primarily in banking, capital markets, wealth and investment management, finance, risk &amp; compliance and insurance. We also have an energy consulting practice in the US. We serve our clients from offices in leading financial centers across the Americas, Europe, and Asia Pacific.</a:t>
            </a:r>
          </a:p>
          <a:p>
            <a:pPr algn="l">
              <a:spcBef>
                <a:spcPts val="400"/>
              </a:spcBef>
            </a:pPr>
            <a:endParaRPr lang="en-US" altLang="en-US" sz="1099" b="1" i="0" noProof="0" dirty="0">
              <a:solidFill>
                <a:schemeClr val="bg1"/>
              </a:solidFill>
              <a:latin typeface="Calibri" panose="020F0502020204030204" pitchFamily="34" charset="0"/>
              <a:cs typeface="Calibri" panose="020F0502020204030204" pitchFamily="34" charset="0"/>
            </a:endParaRPr>
          </a:p>
          <a:p>
            <a:pPr algn="l">
              <a:spcBef>
                <a:spcPts val="400"/>
              </a:spcBef>
            </a:pPr>
            <a:r>
              <a:rPr lang="en-US" altLang="en-US" sz="1099" b="1" i="0" noProof="0" dirty="0">
                <a:solidFill>
                  <a:schemeClr val="bg1"/>
                </a:solidFill>
                <a:latin typeface="Calibri" panose="020F0502020204030204" pitchFamily="34" charset="0"/>
                <a:cs typeface="Calibri" panose="020F0502020204030204" pitchFamily="34" charset="0"/>
              </a:rPr>
              <a:t>To learn more, visit our website at www.capco.com or follow us on Twitter, Facebook, YouTube, LinkedIn, Instagram and Xing.</a:t>
            </a:r>
          </a:p>
        </p:txBody>
      </p:sp>
      <p:cxnSp>
        <p:nvCxnSpPr>
          <p:cNvPr id="43" name="Straight Connector 42">
            <a:extLst>
              <a:ext uri="{FF2B5EF4-FFF2-40B4-BE49-F238E27FC236}">
                <a16:creationId xmlns:a16="http://schemas.microsoft.com/office/drawing/2014/main" id="{F4E94E79-B271-4799-ABEC-E66F2EDC2D53}"/>
              </a:ext>
            </a:extLst>
          </p:cNvPr>
          <p:cNvCxnSpPr>
            <a:cxnSpLocks/>
          </p:cNvCxnSpPr>
          <p:nvPr userDrawn="1"/>
        </p:nvCxnSpPr>
        <p:spPr>
          <a:xfrm>
            <a:off x="1085548" y="1233889"/>
            <a:ext cx="1882094"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C3A7AEE-573C-4591-B07C-51873C04088F}"/>
              </a:ext>
            </a:extLst>
          </p:cNvPr>
          <p:cNvCxnSpPr>
            <a:cxnSpLocks/>
          </p:cNvCxnSpPr>
          <p:nvPr userDrawn="1"/>
        </p:nvCxnSpPr>
        <p:spPr>
          <a:xfrm>
            <a:off x="1085548" y="4239346"/>
            <a:ext cx="262504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1FDB501-403E-44F9-9007-0AA38EEE8582}"/>
              </a:ext>
            </a:extLst>
          </p:cNvPr>
          <p:cNvSpPr txBox="1"/>
          <p:nvPr userDrawn="1"/>
        </p:nvSpPr>
        <p:spPr>
          <a:xfrm>
            <a:off x="1085548" y="4506777"/>
            <a:ext cx="8250454" cy="544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6000" rIns="0" bIns="0">
            <a:spAutoFit/>
          </a:bodyPr>
          <a:lstStyle>
            <a:defPPr>
              <a:defRPr lang="de-DE"/>
            </a:defPPr>
            <a:lvl1pPr>
              <a:spcBef>
                <a:spcPts val="400"/>
              </a:spcBef>
              <a:defRPr sz="110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marL="0" marR="0" lvl="0" indent="0" algn="l" defTabSz="1088014" rtl="0" eaLnBrk="1" fontAlgn="auto" latinLnBrk="0" hangingPunct="1">
              <a:lnSpc>
                <a:spcPct val="100000"/>
              </a:lnSpc>
              <a:spcBef>
                <a:spcPts val="0"/>
              </a:spcBef>
              <a:spcAft>
                <a:spcPts val="0"/>
              </a:spcAft>
              <a:buClrTx/>
              <a:buSzTx/>
              <a:buFontTx/>
              <a:buNone/>
              <a:tabLst/>
              <a:defRPr/>
            </a:pPr>
            <a:r>
              <a:rPr lang="en-US" altLang="en-US" sz="1099" b="0" i="0" kern="1200" noProof="0" dirty="0">
                <a:solidFill>
                  <a:schemeClr val="bg1"/>
                </a:solidFill>
                <a:latin typeface="Calibri" panose="020F0502020204030204" pitchFamily="34" charset="0"/>
                <a:ea typeface="+mn-ea"/>
                <a:cs typeface="Calibri" panose="020F0502020204030204" pitchFamily="34" charset="0"/>
              </a:rPr>
              <a:t>Bangalore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a:rPr>
              <a:t> Bangkok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Berlin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Bratislava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Brussels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sz="1099" b="0" i="0" noProof="0" dirty="0">
                <a:solidFill>
                  <a:schemeClr val="bg1"/>
                </a:solidFill>
                <a:latin typeface="Calibri" panose="020F0502020204030204" pitchFamily="34" charset="0"/>
                <a:ea typeface="Arial" charset="0"/>
                <a:cs typeface="Calibri" panose="020F0502020204030204" pitchFamily="34" charset="0"/>
              </a:rPr>
              <a:t>Charlotte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a:t>
            </a:r>
            <a:r>
              <a:rPr lang="en-US" sz="1099" b="0" i="0" kern="1200" noProof="0" dirty="0">
                <a:solidFill>
                  <a:schemeClr val="bg1"/>
                </a:solidFill>
                <a:latin typeface="Calibri" panose="020F0502020204030204" pitchFamily="34" charset="0"/>
                <a:ea typeface="Arial" charset="0"/>
                <a:cs typeface="Calibri" panose="020F0502020204030204" pitchFamily="34" charset="0"/>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Chicago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Dallas</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Dusseldorf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Edinburgh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Frankfurt</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Geneva</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a:rPr>
              <a:t> </a:t>
            </a:r>
            <a:r>
              <a:rPr lang="en-US" sz="1100" dirty="0">
                <a:solidFill>
                  <a:schemeClr val="bg1"/>
                </a:solidFill>
                <a:effectLst/>
                <a:latin typeface="Calibri" panose="020F0502020204030204" pitchFamily="34" charset="0"/>
                <a:ea typeface="Calibri" panose="020F0502020204030204" pitchFamily="34" charset="0"/>
              </a:rPr>
              <a:t>Gurgaon</a:t>
            </a:r>
            <a:endParaRPr lang="sk-SK" sz="1099" b="0" i="0" kern="1200" noProof="0" dirty="0">
              <a:solidFill>
                <a:schemeClr val="bg1"/>
              </a:solidFill>
              <a:effectLst/>
              <a:latin typeface="Calibri" panose="020F0502020204030204" pitchFamily="34" charset="0"/>
              <a:ea typeface="+mn-ea"/>
              <a:cs typeface="Calibri" panose="020F0502020204030204" pitchFamily="34" charset="0"/>
              <a:sym typeface="Wingdings" panose="05000000000000000000" pitchFamily="2" charset="2"/>
            </a:endParaRPr>
          </a:p>
          <a:p>
            <a:pPr marL="0" marR="0" lvl="0" indent="0" algn="l" defTabSz="1088014" rtl="0" eaLnBrk="1" fontAlgn="auto" latinLnBrk="0" hangingPunct="1">
              <a:lnSpc>
                <a:spcPct val="100000"/>
              </a:lnSpc>
              <a:spcBef>
                <a:spcPts val="0"/>
              </a:spcBef>
              <a:spcAft>
                <a:spcPts val="0"/>
              </a:spcAft>
              <a:buClrTx/>
              <a:buSzTx/>
              <a:buFontTx/>
              <a:buNone/>
              <a:tabLst/>
              <a:defRPr/>
            </a:pPr>
            <a:r>
              <a:rPr lang="en-GB" sz="1100" b="0" i="0" u="none" strike="noStrike" dirty="0">
                <a:solidFill>
                  <a:schemeClr val="bg1"/>
                </a:solidFill>
                <a:latin typeface="+mn-lt"/>
              </a:rPr>
              <a:t>Hartford</a:t>
            </a:r>
            <a:r>
              <a:rPr lang="sk-SK" sz="1100" b="0" i="0" u="none" strike="noStrike" dirty="0">
                <a:solidFill>
                  <a:schemeClr val="bg1"/>
                </a:solidFill>
                <a:latin typeface="+mn-lt"/>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a:t>
            </a:r>
            <a:r>
              <a:rPr lang="sk-SK" sz="1100" b="0" i="0" u="none" strike="noStrike" dirty="0">
                <a:solidFill>
                  <a:schemeClr val="bg1"/>
                </a:solidFill>
                <a:latin typeface="+mn-lt"/>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Hong Kong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Houston</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Kuala Lumpur</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London</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a:rPr>
              <a:t> </a:t>
            </a:r>
            <a:r>
              <a:rPr lang="en-US" sz="1100" dirty="0">
                <a:solidFill>
                  <a:schemeClr val="bg1"/>
                </a:solidFill>
                <a:effectLst/>
                <a:latin typeface="Calibri" panose="020F0502020204030204" pitchFamily="34" charset="0"/>
                <a:ea typeface="Calibri" panose="020F0502020204030204" pitchFamily="34" charset="0"/>
              </a:rPr>
              <a:t>Mumbai</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a:rPr>
              <a:t> Munich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New York</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Orlando</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Paris</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sz="1099" b="0" i="0" u="none" baseline="0" noProof="0" dirty="0">
                <a:solidFill>
                  <a:schemeClr val="bg1"/>
                </a:solidFill>
                <a:latin typeface="Calibri" panose="020F0502020204030204" pitchFamily="34" charset="0"/>
                <a:cs typeface="Calibri" panose="020F0502020204030204" pitchFamily="34" charset="0"/>
              </a:rPr>
              <a:t>Pune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Sao Paulo</a:t>
            </a:r>
            <a:r>
              <a:rPr lang="en-US" altLang="en-US" sz="1099" b="0" i="0" noProof="0" dirty="0">
                <a:solidFill>
                  <a:schemeClr val="bg1"/>
                </a:solidFill>
                <a:latin typeface="Calibri" panose="020F0502020204030204" pitchFamily="34" charset="0"/>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Singapore</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Toronto</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Tysons Corner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Vienna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Warsaw</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a:rPr>
              <a:t>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Washington, D.C.</a:t>
            </a:r>
            <a:r>
              <a:rPr lang="en-US" altLang="en-US" sz="1099" b="0" i="0" kern="1200" noProof="0" dirty="0">
                <a:solidFill>
                  <a:schemeClr val="bg1"/>
                </a:solidFill>
                <a:latin typeface="Calibri" panose="020F0502020204030204" pitchFamily="34" charset="0"/>
                <a:ea typeface="+mn-ea"/>
                <a:cs typeface="Calibri" panose="020F0502020204030204" pitchFamily="34" charset="0"/>
                <a:sym typeface="Wingdings" panose="05000000000000000000" pitchFamily="2" charset="2"/>
              </a:rPr>
              <a:t>  </a:t>
            </a:r>
            <a:r>
              <a:rPr lang="en-US" altLang="en-US" sz="1099" b="0" i="0" kern="1200" noProof="0" dirty="0">
                <a:solidFill>
                  <a:schemeClr val="bg1"/>
                </a:solidFill>
                <a:latin typeface="Calibri" panose="020F0502020204030204" pitchFamily="34" charset="0"/>
                <a:ea typeface="+mn-ea"/>
                <a:cs typeface="Calibri" panose="020F0502020204030204" pitchFamily="34" charset="0"/>
              </a:rPr>
              <a:t>Zurich</a:t>
            </a:r>
          </a:p>
        </p:txBody>
      </p:sp>
      <p:pic>
        <p:nvPicPr>
          <p:cNvPr id="46" name="Graphic 45">
            <a:extLst>
              <a:ext uri="{FF2B5EF4-FFF2-40B4-BE49-F238E27FC236}">
                <a16:creationId xmlns:a16="http://schemas.microsoft.com/office/drawing/2014/main" id="{48E08466-3DBE-4E51-A224-173FFC91FB6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591446" y="5451047"/>
            <a:ext cx="1515005" cy="768653"/>
          </a:xfrm>
          <a:prstGeom prst="rect">
            <a:avLst/>
          </a:prstGeom>
        </p:spPr>
      </p:pic>
      <p:grpSp>
        <p:nvGrpSpPr>
          <p:cNvPr id="47" name="Group 46">
            <a:extLst>
              <a:ext uri="{FF2B5EF4-FFF2-40B4-BE49-F238E27FC236}">
                <a16:creationId xmlns:a16="http://schemas.microsoft.com/office/drawing/2014/main" id="{3166A7BD-6B27-47D1-A39E-BB328C847CB2}"/>
              </a:ext>
            </a:extLst>
          </p:cNvPr>
          <p:cNvGrpSpPr/>
          <p:nvPr userDrawn="1"/>
        </p:nvGrpSpPr>
        <p:grpSpPr>
          <a:xfrm>
            <a:off x="1085548" y="5530216"/>
            <a:ext cx="1263401" cy="461373"/>
            <a:chOff x="559048" y="5530216"/>
            <a:chExt cx="1263401" cy="461373"/>
          </a:xfrm>
        </p:grpSpPr>
        <p:grpSp>
          <p:nvGrpSpPr>
            <p:cNvPr id="48" name="Group 47">
              <a:extLst>
                <a:ext uri="{FF2B5EF4-FFF2-40B4-BE49-F238E27FC236}">
                  <a16:creationId xmlns:a16="http://schemas.microsoft.com/office/drawing/2014/main" id="{F954BF9B-AED3-4745-9B7E-E88788585F38}"/>
                </a:ext>
              </a:extLst>
            </p:cNvPr>
            <p:cNvGrpSpPr/>
            <p:nvPr userDrawn="1"/>
          </p:nvGrpSpPr>
          <p:grpSpPr>
            <a:xfrm>
              <a:off x="559049" y="5773489"/>
              <a:ext cx="1263400" cy="218100"/>
              <a:chOff x="1514005" y="5788895"/>
              <a:chExt cx="1533617" cy="264748"/>
            </a:xfrm>
            <a:solidFill>
              <a:schemeClr val="accent1"/>
            </a:solidFill>
          </p:grpSpPr>
          <p:pic>
            <p:nvPicPr>
              <p:cNvPr id="50" name="Graphic 49">
                <a:hlinkClick r:id="rId5"/>
                <a:extLst>
                  <a:ext uri="{FF2B5EF4-FFF2-40B4-BE49-F238E27FC236}">
                    <a16:creationId xmlns:a16="http://schemas.microsoft.com/office/drawing/2014/main" id="{9C25155B-41B5-456D-AEE7-F40999E319ED}"/>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514005" y="5846800"/>
                <a:ext cx="186171" cy="148937"/>
              </a:xfrm>
              <a:prstGeom prst="rect">
                <a:avLst/>
              </a:prstGeom>
            </p:spPr>
          </p:pic>
          <p:pic>
            <p:nvPicPr>
              <p:cNvPr id="51" name="Graphic 50">
                <a:hlinkClick r:id="rId8"/>
                <a:extLst>
                  <a:ext uri="{FF2B5EF4-FFF2-40B4-BE49-F238E27FC236}">
                    <a16:creationId xmlns:a16="http://schemas.microsoft.com/office/drawing/2014/main" id="{47DB477B-8B73-4FBB-BD7A-281565F112EA}"/>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1775427" y="5825098"/>
                <a:ext cx="102583" cy="192343"/>
              </a:xfrm>
              <a:prstGeom prst="rect">
                <a:avLst/>
              </a:prstGeom>
            </p:spPr>
          </p:pic>
          <p:pic>
            <p:nvPicPr>
              <p:cNvPr id="52" name="Graphic 51">
                <a:hlinkClick r:id="rId11"/>
                <a:extLst>
                  <a:ext uri="{FF2B5EF4-FFF2-40B4-BE49-F238E27FC236}">
                    <a16:creationId xmlns:a16="http://schemas.microsoft.com/office/drawing/2014/main" id="{627BD90B-1A2F-4C96-9C87-E4C42911D98F}"/>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1969918" y="5844002"/>
                <a:ext cx="206045" cy="154534"/>
              </a:xfrm>
              <a:prstGeom prst="rect">
                <a:avLst/>
              </a:prstGeom>
            </p:spPr>
          </p:pic>
          <p:pic>
            <p:nvPicPr>
              <p:cNvPr id="53" name="Graphic 52">
                <a:hlinkClick r:id="rId14"/>
                <a:extLst>
                  <a:ext uri="{FF2B5EF4-FFF2-40B4-BE49-F238E27FC236}">
                    <a16:creationId xmlns:a16="http://schemas.microsoft.com/office/drawing/2014/main" id="{0D77B94B-A03C-40CD-8069-191D517F6F32}"/>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2575529" y="5831663"/>
                <a:ext cx="168012" cy="179213"/>
              </a:xfrm>
              <a:prstGeom prst="rect">
                <a:avLst/>
              </a:prstGeom>
            </p:spPr>
          </p:pic>
          <p:pic>
            <p:nvPicPr>
              <p:cNvPr id="54" name="Graphic 53">
                <a:hlinkClick r:id="rId17"/>
                <a:extLst>
                  <a:ext uri="{FF2B5EF4-FFF2-40B4-BE49-F238E27FC236}">
                    <a16:creationId xmlns:a16="http://schemas.microsoft.com/office/drawing/2014/main" id="{51B08190-84A7-49C4-9EF6-296DB63A477B}"/>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2292666" y="5838261"/>
                <a:ext cx="166016" cy="166016"/>
              </a:xfrm>
              <a:prstGeom prst="rect">
                <a:avLst/>
              </a:prstGeom>
            </p:spPr>
          </p:pic>
          <p:pic>
            <p:nvPicPr>
              <p:cNvPr id="55" name="Graphic 54">
                <a:hlinkClick r:id="rId20"/>
                <a:extLst>
                  <a:ext uri="{FF2B5EF4-FFF2-40B4-BE49-F238E27FC236}">
                    <a16:creationId xmlns:a16="http://schemas.microsoft.com/office/drawing/2014/main" id="{C40ACB9F-C711-4E1D-AE7D-6B948DF85D8D}"/>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2826999" y="5788895"/>
                <a:ext cx="220623" cy="264748"/>
              </a:xfrm>
              <a:prstGeom prst="rect">
                <a:avLst/>
              </a:prstGeom>
            </p:spPr>
          </p:pic>
        </p:grpSp>
        <p:pic>
          <p:nvPicPr>
            <p:cNvPr id="49" name="Graphic 48">
              <a:hlinkClick r:id="rId23"/>
              <a:extLst>
                <a:ext uri="{FF2B5EF4-FFF2-40B4-BE49-F238E27FC236}">
                  <a16:creationId xmlns:a16="http://schemas.microsoft.com/office/drawing/2014/main" id="{CBBE9312-92D4-48E3-8146-E67CE66C6717}"/>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559048" y="5530216"/>
              <a:ext cx="1263400" cy="178362"/>
            </a:xfrm>
            <a:prstGeom prst="rect">
              <a:avLst/>
            </a:prstGeom>
          </p:spPr>
        </p:pic>
      </p:grpSp>
    </p:spTree>
    <p:extLst>
      <p:ext uri="{BB962C8B-B14F-4D97-AF65-F5344CB8AC3E}">
        <p14:creationId xmlns:p14="http://schemas.microsoft.com/office/powerpoint/2010/main" val="3711726411"/>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Back Page 1">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0E0F1C4-B746-407C-9D8B-36EE71CD53EB}"/>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pic>
        <p:nvPicPr>
          <p:cNvPr id="22" name="Graphic 21">
            <a:extLst>
              <a:ext uri="{FF2B5EF4-FFF2-40B4-BE49-F238E27FC236}">
                <a16:creationId xmlns:a16="http://schemas.microsoft.com/office/drawing/2014/main" id="{8682A5C8-57CC-418F-9B9A-0BB3F0266E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91446" y="5451047"/>
            <a:ext cx="1515005" cy="768653"/>
          </a:xfrm>
          <a:prstGeom prst="rect">
            <a:avLst/>
          </a:prstGeom>
        </p:spPr>
      </p:pic>
      <p:grpSp>
        <p:nvGrpSpPr>
          <p:cNvPr id="46" name="Group 45">
            <a:extLst>
              <a:ext uri="{FF2B5EF4-FFF2-40B4-BE49-F238E27FC236}">
                <a16:creationId xmlns:a16="http://schemas.microsoft.com/office/drawing/2014/main" id="{34603CFC-C4D7-4B38-B08C-44658F25F78A}"/>
              </a:ext>
            </a:extLst>
          </p:cNvPr>
          <p:cNvGrpSpPr/>
          <p:nvPr userDrawn="1"/>
        </p:nvGrpSpPr>
        <p:grpSpPr>
          <a:xfrm>
            <a:off x="1085548" y="350282"/>
            <a:ext cx="10020904" cy="3398903"/>
            <a:chOff x="1085548" y="350282"/>
            <a:chExt cx="10020904" cy="3398903"/>
          </a:xfrm>
          <a:solidFill>
            <a:schemeClr val="tx1">
              <a:alpha val="10000"/>
            </a:schemeClr>
          </a:solidFill>
        </p:grpSpPr>
        <p:sp>
          <p:nvSpPr>
            <p:cNvPr id="47" name="Freeform: Shape 46">
              <a:extLst>
                <a:ext uri="{FF2B5EF4-FFF2-40B4-BE49-F238E27FC236}">
                  <a16:creationId xmlns:a16="http://schemas.microsoft.com/office/drawing/2014/main" id="{9A914D15-05FF-42BC-B7B9-D711EB9E5192}"/>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2E68111D-6C10-4A86-BF64-B50A24A19F46}"/>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343D9BA0-FCBB-453A-BC90-5FE989244173}"/>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BE5AAD7D-1AE8-42EA-BFC5-1188A7D14251}"/>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29420FDA-F896-4F32-B8BE-5806F9134199}"/>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grpSp>
        <p:nvGrpSpPr>
          <p:cNvPr id="19" name="Group 18">
            <a:extLst>
              <a:ext uri="{FF2B5EF4-FFF2-40B4-BE49-F238E27FC236}">
                <a16:creationId xmlns:a16="http://schemas.microsoft.com/office/drawing/2014/main" id="{00F1999C-1D02-4988-A577-A651D7203485}"/>
              </a:ext>
            </a:extLst>
          </p:cNvPr>
          <p:cNvGrpSpPr/>
          <p:nvPr userDrawn="1"/>
        </p:nvGrpSpPr>
        <p:grpSpPr>
          <a:xfrm>
            <a:off x="1085548" y="5530216"/>
            <a:ext cx="1263401" cy="461373"/>
            <a:chOff x="559048" y="5530216"/>
            <a:chExt cx="1263401" cy="461373"/>
          </a:xfrm>
        </p:grpSpPr>
        <p:grpSp>
          <p:nvGrpSpPr>
            <p:cNvPr id="20" name="Group 19">
              <a:extLst>
                <a:ext uri="{FF2B5EF4-FFF2-40B4-BE49-F238E27FC236}">
                  <a16:creationId xmlns:a16="http://schemas.microsoft.com/office/drawing/2014/main" id="{90FBBD69-4827-4E1F-8D32-013A10C6D90F}"/>
                </a:ext>
              </a:extLst>
            </p:cNvPr>
            <p:cNvGrpSpPr/>
            <p:nvPr userDrawn="1"/>
          </p:nvGrpSpPr>
          <p:grpSpPr>
            <a:xfrm>
              <a:off x="559049" y="5773489"/>
              <a:ext cx="1263400" cy="218100"/>
              <a:chOff x="1514005" y="5788895"/>
              <a:chExt cx="1533617" cy="264748"/>
            </a:xfrm>
            <a:solidFill>
              <a:schemeClr val="accent1"/>
            </a:solidFill>
          </p:grpSpPr>
          <p:pic>
            <p:nvPicPr>
              <p:cNvPr id="27" name="Graphic 26">
                <a:hlinkClick r:id="rId4"/>
                <a:extLst>
                  <a:ext uri="{FF2B5EF4-FFF2-40B4-BE49-F238E27FC236}">
                    <a16:creationId xmlns:a16="http://schemas.microsoft.com/office/drawing/2014/main" id="{B7466E04-55F3-4096-9950-ADC874D1DD1E}"/>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514005" y="5846800"/>
                <a:ext cx="186171" cy="148937"/>
              </a:xfrm>
              <a:prstGeom prst="rect">
                <a:avLst/>
              </a:prstGeom>
            </p:spPr>
          </p:pic>
          <p:pic>
            <p:nvPicPr>
              <p:cNvPr id="28" name="Graphic 27">
                <a:hlinkClick r:id="rId7"/>
                <a:extLst>
                  <a:ext uri="{FF2B5EF4-FFF2-40B4-BE49-F238E27FC236}">
                    <a16:creationId xmlns:a16="http://schemas.microsoft.com/office/drawing/2014/main" id="{EB7AECB4-EC53-410F-9E4C-0DADF751443A}"/>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75427" y="5825098"/>
                <a:ext cx="102583" cy="192343"/>
              </a:xfrm>
              <a:prstGeom prst="rect">
                <a:avLst/>
              </a:prstGeom>
            </p:spPr>
          </p:pic>
          <p:pic>
            <p:nvPicPr>
              <p:cNvPr id="29" name="Graphic 28">
                <a:hlinkClick r:id="rId10"/>
                <a:extLst>
                  <a:ext uri="{FF2B5EF4-FFF2-40B4-BE49-F238E27FC236}">
                    <a16:creationId xmlns:a16="http://schemas.microsoft.com/office/drawing/2014/main" id="{330A8E95-69EA-423C-A057-39A0624E8979}"/>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1969918" y="5844002"/>
                <a:ext cx="206045" cy="154534"/>
              </a:xfrm>
              <a:prstGeom prst="rect">
                <a:avLst/>
              </a:prstGeom>
            </p:spPr>
          </p:pic>
          <p:pic>
            <p:nvPicPr>
              <p:cNvPr id="30" name="Graphic 29">
                <a:hlinkClick r:id="rId13"/>
                <a:extLst>
                  <a:ext uri="{FF2B5EF4-FFF2-40B4-BE49-F238E27FC236}">
                    <a16:creationId xmlns:a16="http://schemas.microsoft.com/office/drawing/2014/main" id="{BB40CB5E-E4B2-424B-988F-E709BC161F02}"/>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2575529" y="5831663"/>
                <a:ext cx="168012" cy="179213"/>
              </a:xfrm>
              <a:prstGeom prst="rect">
                <a:avLst/>
              </a:prstGeom>
            </p:spPr>
          </p:pic>
          <p:pic>
            <p:nvPicPr>
              <p:cNvPr id="31" name="Graphic 30">
                <a:hlinkClick r:id="rId16"/>
                <a:extLst>
                  <a:ext uri="{FF2B5EF4-FFF2-40B4-BE49-F238E27FC236}">
                    <a16:creationId xmlns:a16="http://schemas.microsoft.com/office/drawing/2014/main" id="{0B6BFB67-E69F-490F-8A8F-BB45E78CEB9A}"/>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2292666" y="5838261"/>
                <a:ext cx="166016" cy="166016"/>
              </a:xfrm>
              <a:prstGeom prst="rect">
                <a:avLst/>
              </a:prstGeom>
            </p:spPr>
          </p:pic>
          <p:pic>
            <p:nvPicPr>
              <p:cNvPr id="32" name="Graphic 31">
                <a:hlinkClick r:id="rId19"/>
                <a:extLst>
                  <a:ext uri="{FF2B5EF4-FFF2-40B4-BE49-F238E27FC236}">
                    <a16:creationId xmlns:a16="http://schemas.microsoft.com/office/drawing/2014/main" id="{8CBDB93F-3B80-4120-A382-A9917EBEB436}"/>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2826999" y="5788895"/>
                <a:ext cx="220623" cy="264748"/>
              </a:xfrm>
              <a:prstGeom prst="rect">
                <a:avLst/>
              </a:prstGeom>
            </p:spPr>
          </p:pic>
        </p:grpSp>
        <p:pic>
          <p:nvPicPr>
            <p:cNvPr id="21" name="Graphic 20">
              <a:hlinkClick r:id="rId22"/>
              <a:extLst>
                <a:ext uri="{FF2B5EF4-FFF2-40B4-BE49-F238E27FC236}">
                  <a16:creationId xmlns:a16="http://schemas.microsoft.com/office/drawing/2014/main" id="{FAD5A801-B613-4DD5-8177-9DB3FB1BEAD5}"/>
                </a:ext>
              </a:extLst>
            </p:cNvPr>
            <p:cNvPicPr>
              <a:picLocks noChangeAspect="1"/>
            </p:cNvPicPr>
            <p:nvPr userDrawn="1"/>
          </p:nvPicPr>
          <p:blipFill>
            <a:blip r:embed="rId23">
              <a:extLst>
                <a:ext uri="{96DAC541-7B7A-43D3-8B79-37D633B846F1}">
                  <asvg:svgBlip xmlns:asvg="http://schemas.microsoft.com/office/drawing/2016/SVG/main" r:embed="rId24"/>
                </a:ext>
              </a:extLst>
            </a:blip>
            <a:stretch>
              <a:fillRect/>
            </a:stretch>
          </p:blipFill>
          <p:spPr>
            <a:xfrm>
              <a:off x="559048" y="5530216"/>
              <a:ext cx="1263400" cy="178362"/>
            </a:xfrm>
            <a:prstGeom prst="rect">
              <a:avLst/>
            </a:prstGeom>
          </p:spPr>
        </p:pic>
      </p:grpSp>
    </p:spTree>
    <p:extLst>
      <p:ext uri="{BB962C8B-B14F-4D97-AF65-F5344CB8AC3E}">
        <p14:creationId xmlns:p14="http://schemas.microsoft.com/office/powerpoint/2010/main" val="4206329711"/>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Back Page 2">
    <p:bg>
      <p:bgPr>
        <a:solidFill>
          <a:schemeClr val="tx1"/>
        </a:solidFill>
        <a:effectLst/>
      </p:bgPr>
    </p:bg>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5F952431-DD89-42FA-A634-383F002B793F}"/>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pic>
        <p:nvPicPr>
          <p:cNvPr id="40" name="Graphic 39">
            <a:extLst>
              <a:ext uri="{FF2B5EF4-FFF2-40B4-BE49-F238E27FC236}">
                <a16:creationId xmlns:a16="http://schemas.microsoft.com/office/drawing/2014/main" id="{EE713FA0-A367-4BF8-B443-CC41A96FC5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91446" y="5451047"/>
            <a:ext cx="1515005" cy="768653"/>
          </a:xfrm>
          <a:prstGeom prst="rect">
            <a:avLst/>
          </a:prstGeom>
        </p:spPr>
      </p:pic>
      <p:grpSp>
        <p:nvGrpSpPr>
          <p:cNvPr id="49" name="Group 48">
            <a:extLst>
              <a:ext uri="{FF2B5EF4-FFF2-40B4-BE49-F238E27FC236}">
                <a16:creationId xmlns:a16="http://schemas.microsoft.com/office/drawing/2014/main" id="{0DED2ADE-28CB-43B4-99E0-8631E4244732}"/>
              </a:ext>
            </a:extLst>
          </p:cNvPr>
          <p:cNvGrpSpPr/>
          <p:nvPr userDrawn="1"/>
        </p:nvGrpSpPr>
        <p:grpSpPr>
          <a:xfrm>
            <a:off x="1085548" y="350282"/>
            <a:ext cx="10020904" cy="3398903"/>
            <a:chOff x="1085548" y="350282"/>
            <a:chExt cx="10020904" cy="3398903"/>
          </a:xfrm>
          <a:solidFill>
            <a:schemeClr val="bg1">
              <a:alpha val="15000"/>
            </a:schemeClr>
          </a:solidFill>
        </p:grpSpPr>
        <p:sp>
          <p:nvSpPr>
            <p:cNvPr id="50" name="Freeform: Shape 49">
              <a:extLst>
                <a:ext uri="{FF2B5EF4-FFF2-40B4-BE49-F238E27FC236}">
                  <a16:creationId xmlns:a16="http://schemas.microsoft.com/office/drawing/2014/main" id="{631A41C8-FFAB-427D-9C07-0C2416E60B0F}"/>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A152A0BC-391D-40DD-8E70-2E1D61509C30}"/>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14B3A31C-7483-4030-A5FD-CC564348944C}"/>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26B43FEB-0118-4696-99FE-7300AC872487}"/>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A41E610B-48CC-4526-9044-AC5B12B6539B}"/>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grpSp>
        <p:nvGrpSpPr>
          <p:cNvPr id="18" name="Group 17">
            <a:extLst>
              <a:ext uri="{FF2B5EF4-FFF2-40B4-BE49-F238E27FC236}">
                <a16:creationId xmlns:a16="http://schemas.microsoft.com/office/drawing/2014/main" id="{33FE3110-BE6E-4124-B979-B4C6A0A1632F}"/>
              </a:ext>
            </a:extLst>
          </p:cNvPr>
          <p:cNvGrpSpPr/>
          <p:nvPr userDrawn="1"/>
        </p:nvGrpSpPr>
        <p:grpSpPr>
          <a:xfrm>
            <a:off x="1085548" y="5530216"/>
            <a:ext cx="1263401" cy="461373"/>
            <a:chOff x="559048" y="5530216"/>
            <a:chExt cx="1263401" cy="461373"/>
          </a:xfrm>
        </p:grpSpPr>
        <p:grpSp>
          <p:nvGrpSpPr>
            <p:cNvPr id="19" name="Group 18">
              <a:extLst>
                <a:ext uri="{FF2B5EF4-FFF2-40B4-BE49-F238E27FC236}">
                  <a16:creationId xmlns:a16="http://schemas.microsoft.com/office/drawing/2014/main" id="{74AB3706-EC69-4857-AB4B-B3E2FA19FDDA}"/>
                </a:ext>
              </a:extLst>
            </p:cNvPr>
            <p:cNvGrpSpPr/>
            <p:nvPr userDrawn="1"/>
          </p:nvGrpSpPr>
          <p:grpSpPr>
            <a:xfrm>
              <a:off x="559049" y="5773489"/>
              <a:ext cx="1263400" cy="218100"/>
              <a:chOff x="1514005" y="5788895"/>
              <a:chExt cx="1533617" cy="264748"/>
            </a:xfrm>
            <a:solidFill>
              <a:schemeClr val="accent1"/>
            </a:solidFill>
          </p:grpSpPr>
          <p:pic>
            <p:nvPicPr>
              <p:cNvPr id="21" name="Graphic 20">
                <a:hlinkClick r:id="rId4"/>
                <a:extLst>
                  <a:ext uri="{FF2B5EF4-FFF2-40B4-BE49-F238E27FC236}">
                    <a16:creationId xmlns:a16="http://schemas.microsoft.com/office/drawing/2014/main" id="{28488E2E-BFD6-41C0-AD2E-FD92D3CA6FEA}"/>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514005" y="5846800"/>
                <a:ext cx="186171" cy="148937"/>
              </a:xfrm>
              <a:prstGeom prst="rect">
                <a:avLst/>
              </a:prstGeom>
            </p:spPr>
          </p:pic>
          <p:pic>
            <p:nvPicPr>
              <p:cNvPr id="22" name="Graphic 21">
                <a:hlinkClick r:id="rId7"/>
                <a:extLst>
                  <a:ext uri="{FF2B5EF4-FFF2-40B4-BE49-F238E27FC236}">
                    <a16:creationId xmlns:a16="http://schemas.microsoft.com/office/drawing/2014/main" id="{70D4CC10-FF67-4E6E-8464-0B548DFE9647}"/>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75427" y="5825098"/>
                <a:ext cx="102583" cy="192343"/>
              </a:xfrm>
              <a:prstGeom prst="rect">
                <a:avLst/>
              </a:prstGeom>
            </p:spPr>
          </p:pic>
          <p:pic>
            <p:nvPicPr>
              <p:cNvPr id="23" name="Graphic 22">
                <a:hlinkClick r:id="rId10"/>
                <a:extLst>
                  <a:ext uri="{FF2B5EF4-FFF2-40B4-BE49-F238E27FC236}">
                    <a16:creationId xmlns:a16="http://schemas.microsoft.com/office/drawing/2014/main" id="{1EDA51C7-F122-46B6-BAB0-B527AB82E05D}"/>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1969918" y="5844002"/>
                <a:ext cx="206045" cy="154534"/>
              </a:xfrm>
              <a:prstGeom prst="rect">
                <a:avLst/>
              </a:prstGeom>
            </p:spPr>
          </p:pic>
          <p:pic>
            <p:nvPicPr>
              <p:cNvPr id="24" name="Graphic 23">
                <a:hlinkClick r:id="rId13"/>
                <a:extLst>
                  <a:ext uri="{FF2B5EF4-FFF2-40B4-BE49-F238E27FC236}">
                    <a16:creationId xmlns:a16="http://schemas.microsoft.com/office/drawing/2014/main" id="{4B3FFE37-8F08-4902-89B4-51A2974BECA9}"/>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2575529" y="5831663"/>
                <a:ext cx="168012" cy="179213"/>
              </a:xfrm>
              <a:prstGeom prst="rect">
                <a:avLst/>
              </a:prstGeom>
            </p:spPr>
          </p:pic>
          <p:pic>
            <p:nvPicPr>
              <p:cNvPr id="25" name="Graphic 24">
                <a:hlinkClick r:id="rId16"/>
                <a:extLst>
                  <a:ext uri="{FF2B5EF4-FFF2-40B4-BE49-F238E27FC236}">
                    <a16:creationId xmlns:a16="http://schemas.microsoft.com/office/drawing/2014/main" id="{78BBB25B-5E0A-4F0D-9063-8FBCFA1541B0}"/>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2292666" y="5838261"/>
                <a:ext cx="166016" cy="166016"/>
              </a:xfrm>
              <a:prstGeom prst="rect">
                <a:avLst/>
              </a:prstGeom>
            </p:spPr>
          </p:pic>
          <p:pic>
            <p:nvPicPr>
              <p:cNvPr id="26" name="Graphic 25">
                <a:hlinkClick r:id="rId19"/>
                <a:extLst>
                  <a:ext uri="{FF2B5EF4-FFF2-40B4-BE49-F238E27FC236}">
                    <a16:creationId xmlns:a16="http://schemas.microsoft.com/office/drawing/2014/main" id="{7C5C37D3-63D6-40C9-AE39-C0026FFF9017}"/>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2826999" y="5788895"/>
                <a:ext cx="220623" cy="264748"/>
              </a:xfrm>
              <a:prstGeom prst="rect">
                <a:avLst/>
              </a:prstGeom>
            </p:spPr>
          </p:pic>
        </p:grpSp>
        <p:pic>
          <p:nvPicPr>
            <p:cNvPr id="20" name="Graphic 19">
              <a:hlinkClick r:id="rId22"/>
              <a:extLst>
                <a:ext uri="{FF2B5EF4-FFF2-40B4-BE49-F238E27FC236}">
                  <a16:creationId xmlns:a16="http://schemas.microsoft.com/office/drawing/2014/main" id="{5E3F83BB-9CC8-4F17-A7C5-5C1EF2288584}"/>
                </a:ext>
              </a:extLst>
            </p:cNvPr>
            <p:cNvPicPr>
              <a:picLocks noChangeAspect="1"/>
            </p:cNvPicPr>
            <p:nvPr userDrawn="1"/>
          </p:nvPicPr>
          <p:blipFill>
            <a:blip r:embed="rId23">
              <a:extLst>
                <a:ext uri="{96DAC541-7B7A-43D3-8B79-37D633B846F1}">
                  <asvg:svgBlip xmlns:asvg="http://schemas.microsoft.com/office/drawing/2016/SVG/main" r:embed="rId24"/>
                </a:ext>
              </a:extLst>
            </a:blip>
            <a:stretch>
              <a:fillRect/>
            </a:stretch>
          </p:blipFill>
          <p:spPr>
            <a:xfrm>
              <a:off x="559048" y="5530216"/>
              <a:ext cx="1263400" cy="178362"/>
            </a:xfrm>
            <a:prstGeom prst="rect">
              <a:avLst/>
            </a:prstGeom>
          </p:spPr>
        </p:pic>
      </p:grpSp>
    </p:spTree>
    <p:extLst>
      <p:ext uri="{BB962C8B-B14F-4D97-AF65-F5344CB8AC3E}">
        <p14:creationId xmlns:p14="http://schemas.microsoft.com/office/powerpoint/2010/main" val="284599651"/>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Back Page 3">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F1ADD7B-DF48-4D30-B00D-70AC1C3802B0}"/>
              </a:ext>
            </a:extLst>
          </p:cNvPr>
          <p:cNvPicPr>
            <a:picLocks/>
          </p:cNvPicPr>
          <p:nvPr userDrawn="1"/>
        </p:nvPicPr>
        <p:blipFill rotWithShape="1">
          <a:blip r:embed="rId2" cstate="screen">
            <a:alphaModFix amt="75000"/>
            <a:extLst>
              <a:ext uri="{28A0092B-C50C-407E-A947-70E740481C1C}">
                <a14:useLocalDpi xmlns:a14="http://schemas.microsoft.com/office/drawing/2010/main"/>
              </a:ext>
            </a:extLst>
          </a:blip>
          <a:srcRect l="733" t="807" b="74"/>
          <a:stretch/>
        </p:blipFill>
        <p:spPr>
          <a:xfrm>
            <a:off x="0" y="0"/>
            <a:ext cx="12192000" cy="6858000"/>
          </a:xfrm>
          <a:prstGeom prst="rect">
            <a:avLst/>
          </a:prstGeom>
        </p:spPr>
      </p:pic>
      <p:sp>
        <p:nvSpPr>
          <p:cNvPr id="28" name="TextBox 27">
            <a:extLst>
              <a:ext uri="{FF2B5EF4-FFF2-40B4-BE49-F238E27FC236}">
                <a16:creationId xmlns:a16="http://schemas.microsoft.com/office/drawing/2014/main" id="{C5C6EC8D-3D7D-4340-90DE-31B6CB20EE71}"/>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pic>
        <p:nvPicPr>
          <p:cNvPr id="43" name="Graphic 42">
            <a:extLst>
              <a:ext uri="{FF2B5EF4-FFF2-40B4-BE49-F238E27FC236}">
                <a16:creationId xmlns:a16="http://schemas.microsoft.com/office/drawing/2014/main" id="{2A144763-C616-41A4-AA80-FA2D963F7C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591446" y="5451047"/>
            <a:ext cx="1515005" cy="768653"/>
          </a:xfrm>
          <a:prstGeom prst="rect">
            <a:avLst/>
          </a:prstGeom>
        </p:spPr>
      </p:pic>
      <p:grpSp>
        <p:nvGrpSpPr>
          <p:cNvPr id="52" name="Group 51">
            <a:extLst>
              <a:ext uri="{FF2B5EF4-FFF2-40B4-BE49-F238E27FC236}">
                <a16:creationId xmlns:a16="http://schemas.microsoft.com/office/drawing/2014/main" id="{F7FA3CB8-460B-48C8-BDC3-18746CE4B90C}"/>
              </a:ext>
            </a:extLst>
          </p:cNvPr>
          <p:cNvGrpSpPr/>
          <p:nvPr userDrawn="1"/>
        </p:nvGrpSpPr>
        <p:grpSpPr>
          <a:xfrm>
            <a:off x="1085548" y="350282"/>
            <a:ext cx="10020904" cy="3398903"/>
            <a:chOff x="1085548" y="350282"/>
            <a:chExt cx="10020904" cy="3398903"/>
          </a:xfrm>
          <a:solidFill>
            <a:schemeClr val="tx1">
              <a:alpha val="10000"/>
            </a:schemeClr>
          </a:solidFill>
        </p:grpSpPr>
        <p:sp>
          <p:nvSpPr>
            <p:cNvPr id="53" name="Freeform: Shape 52">
              <a:extLst>
                <a:ext uri="{FF2B5EF4-FFF2-40B4-BE49-F238E27FC236}">
                  <a16:creationId xmlns:a16="http://schemas.microsoft.com/office/drawing/2014/main" id="{8EEADBC9-33D6-4D8A-9982-4EE9AD234FD5}"/>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C32956BD-0E4F-4E9D-89B4-9D7430113250}"/>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1AE6BFBC-DAF9-4FE5-983C-C8D54750E659}"/>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CAB596BC-7365-48ED-947B-67E4C342F9D4}"/>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57" name="Freeform: Shape 56">
              <a:extLst>
                <a:ext uri="{FF2B5EF4-FFF2-40B4-BE49-F238E27FC236}">
                  <a16:creationId xmlns:a16="http://schemas.microsoft.com/office/drawing/2014/main" id="{0E46D2F0-4799-47BF-9871-B5211E1D32DA}"/>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grpSp>
        <p:nvGrpSpPr>
          <p:cNvPr id="19" name="Group 18">
            <a:extLst>
              <a:ext uri="{FF2B5EF4-FFF2-40B4-BE49-F238E27FC236}">
                <a16:creationId xmlns:a16="http://schemas.microsoft.com/office/drawing/2014/main" id="{B3E49987-D232-4672-B8B9-13EE4F8C40C8}"/>
              </a:ext>
            </a:extLst>
          </p:cNvPr>
          <p:cNvGrpSpPr/>
          <p:nvPr userDrawn="1"/>
        </p:nvGrpSpPr>
        <p:grpSpPr>
          <a:xfrm>
            <a:off x="1085548" y="5530216"/>
            <a:ext cx="1263401" cy="461373"/>
            <a:chOff x="559048" y="5530216"/>
            <a:chExt cx="1263401" cy="461373"/>
          </a:xfrm>
        </p:grpSpPr>
        <p:grpSp>
          <p:nvGrpSpPr>
            <p:cNvPr id="20" name="Group 19">
              <a:extLst>
                <a:ext uri="{FF2B5EF4-FFF2-40B4-BE49-F238E27FC236}">
                  <a16:creationId xmlns:a16="http://schemas.microsoft.com/office/drawing/2014/main" id="{231C7FA6-828C-4587-8DC3-767B4C4BA3F5}"/>
                </a:ext>
              </a:extLst>
            </p:cNvPr>
            <p:cNvGrpSpPr/>
            <p:nvPr userDrawn="1"/>
          </p:nvGrpSpPr>
          <p:grpSpPr>
            <a:xfrm>
              <a:off x="559049" y="5773489"/>
              <a:ext cx="1263400" cy="218100"/>
              <a:chOff x="1514005" y="5788895"/>
              <a:chExt cx="1533617" cy="264748"/>
            </a:xfrm>
            <a:solidFill>
              <a:schemeClr val="accent1"/>
            </a:solidFill>
          </p:grpSpPr>
          <p:pic>
            <p:nvPicPr>
              <p:cNvPr id="22" name="Graphic 21">
                <a:hlinkClick r:id="rId5"/>
                <a:extLst>
                  <a:ext uri="{FF2B5EF4-FFF2-40B4-BE49-F238E27FC236}">
                    <a16:creationId xmlns:a16="http://schemas.microsoft.com/office/drawing/2014/main" id="{E69C77D1-8D13-4A7A-B004-4C89E9CC4E3B}"/>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514005" y="5846800"/>
                <a:ext cx="186171" cy="148937"/>
              </a:xfrm>
              <a:prstGeom prst="rect">
                <a:avLst/>
              </a:prstGeom>
            </p:spPr>
          </p:pic>
          <p:pic>
            <p:nvPicPr>
              <p:cNvPr id="23" name="Graphic 22">
                <a:hlinkClick r:id="rId8"/>
                <a:extLst>
                  <a:ext uri="{FF2B5EF4-FFF2-40B4-BE49-F238E27FC236}">
                    <a16:creationId xmlns:a16="http://schemas.microsoft.com/office/drawing/2014/main" id="{466737DC-FF10-4560-A4C0-D9A963C9DA59}"/>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1775427" y="5825098"/>
                <a:ext cx="102583" cy="192343"/>
              </a:xfrm>
              <a:prstGeom prst="rect">
                <a:avLst/>
              </a:prstGeom>
            </p:spPr>
          </p:pic>
          <p:pic>
            <p:nvPicPr>
              <p:cNvPr id="24" name="Graphic 23">
                <a:hlinkClick r:id="rId11"/>
                <a:extLst>
                  <a:ext uri="{FF2B5EF4-FFF2-40B4-BE49-F238E27FC236}">
                    <a16:creationId xmlns:a16="http://schemas.microsoft.com/office/drawing/2014/main" id="{7EDBB7C3-D32F-48EE-9072-7B16F7170EBE}"/>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1969918" y="5844002"/>
                <a:ext cx="206045" cy="154534"/>
              </a:xfrm>
              <a:prstGeom prst="rect">
                <a:avLst/>
              </a:prstGeom>
            </p:spPr>
          </p:pic>
          <p:pic>
            <p:nvPicPr>
              <p:cNvPr id="25" name="Graphic 24">
                <a:hlinkClick r:id="rId14"/>
                <a:extLst>
                  <a:ext uri="{FF2B5EF4-FFF2-40B4-BE49-F238E27FC236}">
                    <a16:creationId xmlns:a16="http://schemas.microsoft.com/office/drawing/2014/main" id="{75226E73-CAA2-406E-BC8F-6C12224D5825}"/>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2575529" y="5831663"/>
                <a:ext cx="168012" cy="179213"/>
              </a:xfrm>
              <a:prstGeom prst="rect">
                <a:avLst/>
              </a:prstGeom>
            </p:spPr>
          </p:pic>
          <p:pic>
            <p:nvPicPr>
              <p:cNvPr id="26" name="Graphic 25">
                <a:hlinkClick r:id="rId17"/>
                <a:extLst>
                  <a:ext uri="{FF2B5EF4-FFF2-40B4-BE49-F238E27FC236}">
                    <a16:creationId xmlns:a16="http://schemas.microsoft.com/office/drawing/2014/main" id="{F9F56AC2-9668-489A-B65B-6DC9EF1FF979}"/>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2292666" y="5838261"/>
                <a:ext cx="166016" cy="166016"/>
              </a:xfrm>
              <a:prstGeom prst="rect">
                <a:avLst/>
              </a:prstGeom>
            </p:spPr>
          </p:pic>
          <p:pic>
            <p:nvPicPr>
              <p:cNvPr id="27" name="Graphic 26">
                <a:hlinkClick r:id="rId20"/>
                <a:extLst>
                  <a:ext uri="{FF2B5EF4-FFF2-40B4-BE49-F238E27FC236}">
                    <a16:creationId xmlns:a16="http://schemas.microsoft.com/office/drawing/2014/main" id="{90071EF6-9187-469B-9F35-44E78A393963}"/>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2826999" y="5788895"/>
                <a:ext cx="220623" cy="264748"/>
              </a:xfrm>
              <a:prstGeom prst="rect">
                <a:avLst/>
              </a:prstGeom>
            </p:spPr>
          </p:pic>
        </p:grpSp>
        <p:pic>
          <p:nvPicPr>
            <p:cNvPr id="21" name="Graphic 20">
              <a:hlinkClick r:id="rId23"/>
              <a:extLst>
                <a:ext uri="{FF2B5EF4-FFF2-40B4-BE49-F238E27FC236}">
                  <a16:creationId xmlns:a16="http://schemas.microsoft.com/office/drawing/2014/main" id="{0D92C3F5-7758-4DA3-94D0-A67A43B4C4A1}"/>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559048" y="5530216"/>
              <a:ext cx="1263400" cy="178362"/>
            </a:xfrm>
            <a:prstGeom prst="rect">
              <a:avLst/>
            </a:prstGeom>
          </p:spPr>
        </p:pic>
      </p:grpSp>
    </p:spTree>
    <p:extLst>
      <p:ext uri="{BB962C8B-B14F-4D97-AF65-F5344CB8AC3E}">
        <p14:creationId xmlns:p14="http://schemas.microsoft.com/office/powerpoint/2010/main" val="3302046618"/>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Back Page 4">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BE79B2E-0C13-4884-B21E-2DFFFAB54EA8}"/>
              </a:ext>
            </a:extLst>
          </p:cNvPr>
          <p:cNvPicPr>
            <a:picLocks noChangeAspect="1"/>
          </p:cNvPicPr>
          <p:nvPr userDrawn="1"/>
        </p:nvPicPr>
        <p:blipFill rotWithShape="1">
          <a:blip r:embed="rId2" cstate="email">
            <a:grayscl/>
            <a:alphaModFix amt="80000"/>
            <a:extLst>
              <a:ext uri="{28A0092B-C50C-407E-A947-70E740481C1C}">
                <a14:useLocalDpi xmlns:a14="http://schemas.microsoft.com/office/drawing/2010/main"/>
              </a:ext>
            </a:extLst>
          </a:blip>
          <a:srcRect l="-2"/>
          <a:stretch/>
        </p:blipFill>
        <p:spPr>
          <a:xfrm>
            <a:off x="0" y="0"/>
            <a:ext cx="12192000" cy="6858000"/>
          </a:xfrm>
          <a:prstGeom prst="rect">
            <a:avLst/>
          </a:prstGeom>
        </p:spPr>
      </p:pic>
      <p:sp>
        <p:nvSpPr>
          <p:cNvPr id="18" name="TextBox 17">
            <a:extLst>
              <a:ext uri="{FF2B5EF4-FFF2-40B4-BE49-F238E27FC236}">
                <a16:creationId xmlns:a16="http://schemas.microsoft.com/office/drawing/2014/main" id="{90E0F1C4-B746-407C-9D8B-36EE71CD53EB}"/>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pic>
        <p:nvPicPr>
          <p:cNvPr id="43" name="Graphic 42">
            <a:extLst>
              <a:ext uri="{FF2B5EF4-FFF2-40B4-BE49-F238E27FC236}">
                <a16:creationId xmlns:a16="http://schemas.microsoft.com/office/drawing/2014/main" id="{6DF5A58C-BEBA-45A6-9CC5-F9BE3EF60AE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591446" y="5451047"/>
            <a:ext cx="1515005" cy="768653"/>
          </a:xfrm>
          <a:prstGeom prst="rect">
            <a:avLst/>
          </a:prstGeom>
        </p:spPr>
      </p:pic>
      <p:grpSp>
        <p:nvGrpSpPr>
          <p:cNvPr id="52" name="Group 51">
            <a:extLst>
              <a:ext uri="{FF2B5EF4-FFF2-40B4-BE49-F238E27FC236}">
                <a16:creationId xmlns:a16="http://schemas.microsoft.com/office/drawing/2014/main" id="{5EF471FA-2B8E-43F2-B15D-F986601D64C8}"/>
              </a:ext>
            </a:extLst>
          </p:cNvPr>
          <p:cNvGrpSpPr/>
          <p:nvPr userDrawn="1"/>
        </p:nvGrpSpPr>
        <p:grpSpPr>
          <a:xfrm>
            <a:off x="1085548" y="350282"/>
            <a:ext cx="10020904" cy="3398903"/>
            <a:chOff x="1085548" y="350282"/>
            <a:chExt cx="10020904" cy="3398903"/>
          </a:xfrm>
          <a:solidFill>
            <a:schemeClr val="tx1">
              <a:alpha val="10000"/>
            </a:schemeClr>
          </a:solidFill>
        </p:grpSpPr>
        <p:sp>
          <p:nvSpPr>
            <p:cNvPr id="53" name="Freeform: Shape 52">
              <a:extLst>
                <a:ext uri="{FF2B5EF4-FFF2-40B4-BE49-F238E27FC236}">
                  <a16:creationId xmlns:a16="http://schemas.microsoft.com/office/drawing/2014/main" id="{E939174D-2A82-4025-B186-37CE5FD99F4B}"/>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E0F544C6-04AC-4F3B-BB8E-D450BD289CAA}"/>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6C8DD87F-3C75-4D2D-A9C5-B90521C32E67}"/>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636CEB02-6770-4FF8-B024-EC07DE633C34}"/>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57" name="Freeform: Shape 56">
              <a:extLst>
                <a:ext uri="{FF2B5EF4-FFF2-40B4-BE49-F238E27FC236}">
                  <a16:creationId xmlns:a16="http://schemas.microsoft.com/office/drawing/2014/main" id="{E22632E1-0FD6-4633-AF60-E94632BA7C53}"/>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grpSp>
        <p:nvGrpSpPr>
          <p:cNvPr id="19" name="Group 18">
            <a:extLst>
              <a:ext uri="{FF2B5EF4-FFF2-40B4-BE49-F238E27FC236}">
                <a16:creationId xmlns:a16="http://schemas.microsoft.com/office/drawing/2014/main" id="{A883CD18-D78C-4F47-A7AF-D15C13E3988D}"/>
              </a:ext>
            </a:extLst>
          </p:cNvPr>
          <p:cNvGrpSpPr/>
          <p:nvPr userDrawn="1"/>
        </p:nvGrpSpPr>
        <p:grpSpPr>
          <a:xfrm>
            <a:off x="1085548" y="5530216"/>
            <a:ext cx="1263401" cy="461373"/>
            <a:chOff x="559048" y="5530216"/>
            <a:chExt cx="1263401" cy="461373"/>
          </a:xfrm>
        </p:grpSpPr>
        <p:grpSp>
          <p:nvGrpSpPr>
            <p:cNvPr id="20" name="Group 19">
              <a:extLst>
                <a:ext uri="{FF2B5EF4-FFF2-40B4-BE49-F238E27FC236}">
                  <a16:creationId xmlns:a16="http://schemas.microsoft.com/office/drawing/2014/main" id="{CB890BF8-56ED-4917-B861-B9B59969DDDB}"/>
                </a:ext>
              </a:extLst>
            </p:cNvPr>
            <p:cNvGrpSpPr/>
            <p:nvPr userDrawn="1"/>
          </p:nvGrpSpPr>
          <p:grpSpPr>
            <a:xfrm>
              <a:off x="559049" y="5773489"/>
              <a:ext cx="1263400" cy="218100"/>
              <a:chOff x="1514005" y="5788895"/>
              <a:chExt cx="1533617" cy="264748"/>
            </a:xfrm>
            <a:solidFill>
              <a:schemeClr val="accent1"/>
            </a:solidFill>
          </p:grpSpPr>
          <p:pic>
            <p:nvPicPr>
              <p:cNvPr id="22" name="Graphic 21">
                <a:hlinkClick r:id="rId5"/>
                <a:extLst>
                  <a:ext uri="{FF2B5EF4-FFF2-40B4-BE49-F238E27FC236}">
                    <a16:creationId xmlns:a16="http://schemas.microsoft.com/office/drawing/2014/main" id="{FAB83C0F-1344-4C43-BDDB-3E46A64C905D}"/>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514005" y="5846800"/>
                <a:ext cx="186171" cy="148937"/>
              </a:xfrm>
              <a:prstGeom prst="rect">
                <a:avLst/>
              </a:prstGeom>
            </p:spPr>
          </p:pic>
          <p:pic>
            <p:nvPicPr>
              <p:cNvPr id="23" name="Graphic 22">
                <a:hlinkClick r:id="rId8"/>
                <a:extLst>
                  <a:ext uri="{FF2B5EF4-FFF2-40B4-BE49-F238E27FC236}">
                    <a16:creationId xmlns:a16="http://schemas.microsoft.com/office/drawing/2014/main" id="{70BB8DBC-03FC-48A3-A3A2-263A0801418D}"/>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1775427" y="5825098"/>
                <a:ext cx="102583" cy="192343"/>
              </a:xfrm>
              <a:prstGeom prst="rect">
                <a:avLst/>
              </a:prstGeom>
            </p:spPr>
          </p:pic>
          <p:pic>
            <p:nvPicPr>
              <p:cNvPr id="24" name="Graphic 23">
                <a:hlinkClick r:id="rId11"/>
                <a:extLst>
                  <a:ext uri="{FF2B5EF4-FFF2-40B4-BE49-F238E27FC236}">
                    <a16:creationId xmlns:a16="http://schemas.microsoft.com/office/drawing/2014/main" id="{13D397E6-B96F-4B57-BC28-00734CBFA493}"/>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1969918" y="5844002"/>
                <a:ext cx="206045" cy="154534"/>
              </a:xfrm>
              <a:prstGeom prst="rect">
                <a:avLst/>
              </a:prstGeom>
            </p:spPr>
          </p:pic>
          <p:pic>
            <p:nvPicPr>
              <p:cNvPr id="25" name="Graphic 24">
                <a:hlinkClick r:id="rId14"/>
                <a:extLst>
                  <a:ext uri="{FF2B5EF4-FFF2-40B4-BE49-F238E27FC236}">
                    <a16:creationId xmlns:a16="http://schemas.microsoft.com/office/drawing/2014/main" id="{9896CAB8-04CD-4CE2-8755-131CD0803EFA}"/>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2575529" y="5831663"/>
                <a:ext cx="168012" cy="179213"/>
              </a:xfrm>
              <a:prstGeom prst="rect">
                <a:avLst/>
              </a:prstGeom>
            </p:spPr>
          </p:pic>
          <p:pic>
            <p:nvPicPr>
              <p:cNvPr id="26" name="Graphic 25">
                <a:hlinkClick r:id="rId17"/>
                <a:extLst>
                  <a:ext uri="{FF2B5EF4-FFF2-40B4-BE49-F238E27FC236}">
                    <a16:creationId xmlns:a16="http://schemas.microsoft.com/office/drawing/2014/main" id="{3F56B762-5446-43D9-90BC-5011CE250EA6}"/>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2292666" y="5838261"/>
                <a:ext cx="166016" cy="166016"/>
              </a:xfrm>
              <a:prstGeom prst="rect">
                <a:avLst/>
              </a:prstGeom>
            </p:spPr>
          </p:pic>
          <p:pic>
            <p:nvPicPr>
              <p:cNvPr id="27" name="Graphic 26">
                <a:hlinkClick r:id="rId20"/>
                <a:extLst>
                  <a:ext uri="{FF2B5EF4-FFF2-40B4-BE49-F238E27FC236}">
                    <a16:creationId xmlns:a16="http://schemas.microsoft.com/office/drawing/2014/main" id="{4044506A-DC16-41AD-BFB5-3A5AA9091E1E}"/>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2826999" y="5788895"/>
                <a:ext cx="220623" cy="264748"/>
              </a:xfrm>
              <a:prstGeom prst="rect">
                <a:avLst/>
              </a:prstGeom>
            </p:spPr>
          </p:pic>
        </p:grpSp>
        <p:pic>
          <p:nvPicPr>
            <p:cNvPr id="21" name="Graphic 20">
              <a:hlinkClick r:id="rId23"/>
              <a:extLst>
                <a:ext uri="{FF2B5EF4-FFF2-40B4-BE49-F238E27FC236}">
                  <a16:creationId xmlns:a16="http://schemas.microsoft.com/office/drawing/2014/main" id="{2955B078-E3E0-4E7E-9C4A-4F11BBD9049B}"/>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559048" y="5530216"/>
              <a:ext cx="1263400" cy="178362"/>
            </a:xfrm>
            <a:prstGeom prst="rect">
              <a:avLst/>
            </a:prstGeom>
          </p:spPr>
        </p:pic>
      </p:grpSp>
    </p:spTree>
    <p:extLst>
      <p:ext uri="{BB962C8B-B14F-4D97-AF65-F5344CB8AC3E}">
        <p14:creationId xmlns:p14="http://schemas.microsoft.com/office/powerpoint/2010/main" val="38656412"/>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Back Page 5">
    <p:bg>
      <p:bgPr>
        <a:solidFill>
          <a:schemeClr val="tx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1BAFFA5-58E6-4186-9D53-1BD1940D8CB1}"/>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rcRect/>
          <a:stretch/>
        </p:blipFill>
        <p:spPr>
          <a:xfrm>
            <a:off x="5013" y="-5"/>
            <a:ext cx="12181973" cy="6858000"/>
          </a:xfrm>
          <a:prstGeom prst="rect">
            <a:avLst/>
          </a:prstGeom>
        </p:spPr>
      </p:pic>
      <p:sp>
        <p:nvSpPr>
          <p:cNvPr id="37" name="TextBox 36">
            <a:extLst>
              <a:ext uri="{FF2B5EF4-FFF2-40B4-BE49-F238E27FC236}">
                <a16:creationId xmlns:a16="http://schemas.microsoft.com/office/drawing/2014/main" id="{5F952431-DD89-42FA-A634-383F002B793F}"/>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pic>
        <p:nvPicPr>
          <p:cNvPr id="28" name="Graphic 27">
            <a:extLst>
              <a:ext uri="{FF2B5EF4-FFF2-40B4-BE49-F238E27FC236}">
                <a16:creationId xmlns:a16="http://schemas.microsoft.com/office/drawing/2014/main" id="{AEF4F2C1-8ECD-4602-9C54-7AB71505DF6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591446" y="5451047"/>
            <a:ext cx="1515005" cy="768653"/>
          </a:xfrm>
          <a:prstGeom prst="rect">
            <a:avLst/>
          </a:prstGeom>
        </p:spPr>
      </p:pic>
      <p:grpSp>
        <p:nvGrpSpPr>
          <p:cNvPr id="40" name="Group 39">
            <a:extLst>
              <a:ext uri="{FF2B5EF4-FFF2-40B4-BE49-F238E27FC236}">
                <a16:creationId xmlns:a16="http://schemas.microsoft.com/office/drawing/2014/main" id="{BAC5D530-3EDD-4D5C-AE49-2CF3476A8063}"/>
              </a:ext>
            </a:extLst>
          </p:cNvPr>
          <p:cNvGrpSpPr/>
          <p:nvPr userDrawn="1"/>
        </p:nvGrpSpPr>
        <p:grpSpPr>
          <a:xfrm>
            <a:off x="1085548" y="350282"/>
            <a:ext cx="10020904" cy="3398903"/>
            <a:chOff x="1085548" y="350282"/>
            <a:chExt cx="10020904" cy="3398903"/>
          </a:xfrm>
          <a:solidFill>
            <a:schemeClr val="bg1">
              <a:alpha val="15000"/>
            </a:schemeClr>
          </a:solidFill>
        </p:grpSpPr>
        <p:sp>
          <p:nvSpPr>
            <p:cNvPr id="41" name="Freeform: Shape 40">
              <a:extLst>
                <a:ext uri="{FF2B5EF4-FFF2-40B4-BE49-F238E27FC236}">
                  <a16:creationId xmlns:a16="http://schemas.microsoft.com/office/drawing/2014/main" id="{1A6AEBF4-0C48-415C-B6F3-F7B1AF182C07}"/>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2B8DA244-7392-468E-A6A6-4A9A03E5F4A8}"/>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E36CD6C-1286-4467-A26F-E2A979B48522}"/>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0D2381C0-B874-4045-B4AF-1F30F47B25AC}"/>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C0EACB49-2656-4F50-8EC6-2F934035A23E}"/>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grpSp>
        <p:nvGrpSpPr>
          <p:cNvPr id="19" name="Group 18">
            <a:extLst>
              <a:ext uri="{FF2B5EF4-FFF2-40B4-BE49-F238E27FC236}">
                <a16:creationId xmlns:a16="http://schemas.microsoft.com/office/drawing/2014/main" id="{B3180727-D51F-40B8-83B3-BF67BB478095}"/>
              </a:ext>
            </a:extLst>
          </p:cNvPr>
          <p:cNvGrpSpPr/>
          <p:nvPr userDrawn="1"/>
        </p:nvGrpSpPr>
        <p:grpSpPr>
          <a:xfrm>
            <a:off x="1085548" y="5530216"/>
            <a:ext cx="1263401" cy="461373"/>
            <a:chOff x="559048" y="5530216"/>
            <a:chExt cx="1263401" cy="461373"/>
          </a:xfrm>
        </p:grpSpPr>
        <p:grpSp>
          <p:nvGrpSpPr>
            <p:cNvPr id="20" name="Group 19">
              <a:extLst>
                <a:ext uri="{FF2B5EF4-FFF2-40B4-BE49-F238E27FC236}">
                  <a16:creationId xmlns:a16="http://schemas.microsoft.com/office/drawing/2014/main" id="{F8C7E41B-5EB4-446E-91FA-43300F1B95DB}"/>
                </a:ext>
              </a:extLst>
            </p:cNvPr>
            <p:cNvGrpSpPr/>
            <p:nvPr userDrawn="1"/>
          </p:nvGrpSpPr>
          <p:grpSpPr>
            <a:xfrm>
              <a:off x="559049" y="5773489"/>
              <a:ext cx="1263400" cy="218100"/>
              <a:chOff x="1514005" y="5788895"/>
              <a:chExt cx="1533617" cy="264748"/>
            </a:xfrm>
            <a:solidFill>
              <a:schemeClr val="accent1"/>
            </a:solidFill>
          </p:grpSpPr>
          <p:pic>
            <p:nvPicPr>
              <p:cNvPr id="22" name="Graphic 21">
                <a:hlinkClick r:id="rId5"/>
                <a:extLst>
                  <a:ext uri="{FF2B5EF4-FFF2-40B4-BE49-F238E27FC236}">
                    <a16:creationId xmlns:a16="http://schemas.microsoft.com/office/drawing/2014/main" id="{2ED90707-8396-4080-AAB7-713ABFA09B0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514005" y="5846800"/>
                <a:ext cx="186171" cy="148937"/>
              </a:xfrm>
              <a:prstGeom prst="rect">
                <a:avLst/>
              </a:prstGeom>
            </p:spPr>
          </p:pic>
          <p:pic>
            <p:nvPicPr>
              <p:cNvPr id="23" name="Graphic 22">
                <a:hlinkClick r:id="rId8"/>
                <a:extLst>
                  <a:ext uri="{FF2B5EF4-FFF2-40B4-BE49-F238E27FC236}">
                    <a16:creationId xmlns:a16="http://schemas.microsoft.com/office/drawing/2014/main" id="{C5A0009C-D79F-4EEF-A63B-C936298E57CC}"/>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1775427" y="5825098"/>
                <a:ext cx="102583" cy="192343"/>
              </a:xfrm>
              <a:prstGeom prst="rect">
                <a:avLst/>
              </a:prstGeom>
            </p:spPr>
          </p:pic>
          <p:pic>
            <p:nvPicPr>
              <p:cNvPr id="24" name="Graphic 23">
                <a:hlinkClick r:id="rId11"/>
                <a:extLst>
                  <a:ext uri="{FF2B5EF4-FFF2-40B4-BE49-F238E27FC236}">
                    <a16:creationId xmlns:a16="http://schemas.microsoft.com/office/drawing/2014/main" id="{7BF027D8-35C4-4DEA-9AB8-9E2DD2AC345F}"/>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1969918" y="5844002"/>
                <a:ext cx="206045" cy="154534"/>
              </a:xfrm>
              <a:prstGeom prst="rect">
                <a:avLst/>
              </a:prstGeom>
            </p:spPr>
          </p:pic>
          <p:pic>
            <p:nvPicPr>
              <p:cNvPr id="25" name="Graphic 24">
                <a:hlinkClick r:id="rId14"/>
                <a:extLst>
                  <a:ext uri="{FF2B5EF4-FFF2-40B4-BE49-F238E27FC236}">
                    <a16:creationId xmlns:a16="http://schemas.microsoft.com/office/drawing/2014/main" id="{4438616A-D89E-4E6C-A00C-DC5C9865C8C7}"/>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2575529" y="5831663"/>
                <a:ext cx="168012" cy="179213"/>
              </a:xfrm>
              <a:prstGeom prst="rect">
                <a:avLst/>
              </a:prstGeom>
            </p:spPr>
          </p:pic>
          <p:pic>
            <p:nvPicPr>
              <p:cNvPr id="26" name="Graphic 25">
                <a:hlinkClick r:id="rId17"/>
                <a:extLst>
                  <a:ext uri="{FF2B5EF4-FFF2-40B4-BE49-F238E27FC236}">
                    <a16:creationId xmlns:a16="http://schemas.microsoft.com/office/drawing/2014/main" id="{BE35268E-1B9B-48C4-A368-603961F9DCB2}"/>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2292666" y="5838261"/>
                <a:ext cx="166016" cy="166016"/>
              </a:xfrm>
              <a:prstGeom prst="rect">
                <a:avLst/>
              </a:prstGeom>
            </p:spPr>
          </p:pic>
          <p:pic>
            <p:nvPicPr>
              <p:cNvPr id="27" name="Graphic 26">
                <a:hlinkClick r:id="rId20"/>
                <a:extLst>
                  <a:ext uri="{FF2B5EF4-FFF2-40B4-BE49-F238E27FC236}">
                    <a16:creationId xmlns:a16="http://schemas.microsoft.com/office/drawing/2014/main" id="{54A5ADD4-9C4C-436B-9CF7-5A01DD0555BF}"/>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2826999" y="5788895"/>
                <a:ext cx="220623" cy="264748"/>
              </a:xfrm>
              <a:prstGeom prst="rect">
                <a:avLst/>
              </a:prstGeom>
            </p:spPr>
          </p:pic>
        </p:grpSp>
        <p:pic>
          <p:nvPicPr>
            <p:cNvPr id="21" name="Graphic 20">
              <a:hlinkClick r:id="rId23"/>
              <a:extLst>
                <a:ext uri="{FF2B5EF4-FFF2-40B4-BE49-F238E27FC236}">
                  <a16:creationId xmlns:a16="http://schemas.microsoft.com/office/drawing/2014/main" id="{B4E80CA5-6E2D-4EFA-A5BB-8B8DFF1AD892}"/>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559048" y="5530216"/>
              <a:ext cx="1263400" cy="178362"/>
            </a:xfrm>
            <a:prstGeom prst="rect">
              <a:avLst/>
            </a:prstGeom>
          </p:spPr>
        </p:pic>
      </p:grpSp>
    </p:spTree>
    <p:extLst>
      <p:ext uri="{BB962C8B-B14F-4D97-AF65-F5344CB8AC3E}">
        <p14:creationId xmlns:p14="http://schemas.microsoft.com/office/powerpoint/2010/main" val="2319008930"/>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Back Page 6">
    <p:bg>
      <p:bgPr>
        <a:solidFill>
          <a:schemeClr val="tx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63160D4-9D24-4229-8EB7-8D4F906D0AD3}"/>
              </a:ext>
            </a:extLst>
          </p:cNvPr>
          <p:cNvPicPr>
            <a:picLocks noChangeAspect="1"/>
          </p:cNvPicPr>
          <p:nvPr userDrawn="1"/>
        </p:nvPicPr>
        <p:blipFill rotWithShape="1">
          <a:blip r:embed="rId2">
            <a:alphaModFix amt="23000"/>
            <a:extLst>
              <a:ext uri="{28A0092B-C50C-407E-A947-70E740481C1C}">
                <a14:useLocalDpi xmlns:a14="http://schemas.microsoft.com/office/drawing/2010/main" val="0"/>
              </a:ext>
            </a:extLst>
          </a:blip>
          <a:srcRect t="7813" b="7813"/>
          <a:stretch/>
        </p:blipFill>
        <p:spPr>
          <a:xfrm>
            <a:off x="-1" y="-5"/>
            <a:ext cx="12191999" cy="6858000"/>
          </a:xfrm>
          <a:prstGeom prst="rect">
            <a:avLst/>
          </a:prstGeom>
        </p:spPr>
      </p:pic>
      <p:sp>
        <p:nvSpPr>
          <p:cNvPr id="22" name="TextBox 21">
            <a:extLst>
              <a:ext uri="{FF2B5EF4-FFF2-40B4-BE49-F238E27FC236}">
                <a16:creationId xmlns:a16="http://schemas.microsoft.com/office/drawing/2014/main" id="{0E4A3830-4DE6-404A-AD26-1BB4EFA5834A}"/>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pic>
        <p:nvPicPr>
          <p:cNvPr id="41" name="Graphic 40">
            <a:extLst>
              <a:ext uri="{FF2B5EF4-FFF2-40B4-BE49-F238E27FC236}">
                <a16:creationId xmlns:a16="http://schemas.microsoft.com/office/drawing/2014/main" id="{4F1981E7-DA04-488B-850B-49F38A39524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591446" y="5451047"/>
            <a:ext cx="1515005" cy="768653"/>
          </a:xfrm>
          <a:prstGeom prst="rect">
            <a:avLst/>
          </a:prstGeom>
        </p:spPr>
      </p:pic>
      <p:grpSp>
        <p:nvGrpSpPr>
          <p:cNvPr id="50" name="Group 49">
            <a:extLst>
              <a:ext uri="{FF2B5EF4-FFF2-40B4-BE49-F238E27FC236}">
                <a16:creationId xmlns:a16="http://schemas.microsoft.com/office/drawing/2014/main" id="{0C9EF089-A884-48AD-B0B3-155D2E17741C}"/>
              </a:ext>
            </a:extLst>
          </p:cNvPr>
          <p:cNvGrpSpPr/>
          <p:nvPr userDrawn="1"/>
        </p:nvGrpSpPr>
        <p:grpSpPr>
          <a:xfrm>
            <a:off x="1085548" y="350282"/>
            <a:ext cx="10020904" cy="3398903"/>
            <a:chOff x="1085548" y="350282"/>
            <a:chExt cx="10020904" cy="3398903"/>
          </a:xfrm>
          <a:solidFill>
            <a:schemeClr val="bg1">
              <a:alpha val="15000"/>
            </a:schemeClr>
          </a:solidFill>
        </p:grpSpPr>
        <p:sp>
          <p:nvSpPr>
            <p:cNvPr id="51" name="Freeform: Shape 50">
              <a:extLst>
                <a:ext uri="{FF2B5EF4-FFF2-40B4-BE49-F238E27FC236}">
                  <a16:creationId xmlns:a16="http://schemas.microsoft.com/office/drawing/2014/main" id="{B068429E-F404-4F1F-8CC2-E396689CA44F}"/>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93763696-2C3B-468A-A448-BBFDCCC9B34B}"/>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83DB8D1C-4AA0-4677-AABF-4B6EC16BC1CF}"/>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26B7069F-15B9-4C9B-A311-8307142ECBCE}"/>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423679CF-832A-4B29-9E32-E41C376A992A}"/>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grpSp>
        <p:nvGrpSpPr>
          <p:cNvPr id="19" name="Group 18">
            <a:extLst>
              <a:ext uri="{FF2B5EF4-FFF2-40B4-BE49-F238E27FC236}">
                <a16:creationId xmlns:a16="http://schemas.microsoft.com/office/drawing/2014/main" id="{9CCDFCF0-84C3-4E05-8A29-AF51743AA07D}"/>
              </a:ext>
            </a:extLst>
          </p:cNvPr>
          <p:cNvGrpSpPr/>
          <p:nvPr userDrawn="1"/>
        </p:nvGrpSpPr>
        <p:grpSpPr>
          <a:xfrm>
            <a:off x="1085548" y="5530216"/>
            <a:ext cx="1263401" cy="461373"/>
            <a:chOff x="559048" y="5530216"/>
            <a:chExt cx="1263401" cy="461373"/>
          </a:xfrm>
        </p:grpSpPr>
        <p:grpSp>
          <p:nvGrpSpPr>
            <p:cNvPr id="20" name="Group 19">
              <a:extLst>
                <a:ext uri="{FF2B5EF4-FFF2-40B4-BE49-F238E27FC236}">
                  <a16:creationId xmlns:a16="http://schemas.microsoft.com/office/drawing/2014/main" id="{82A32A2F-6022-470B-AFC4-0B529C2D78AD}"/>
                </a:ext>
              </a:extLst>
            </p:cNvPr>
            <p:cNvGrpSpPr/>
            <p:nvPr userDrawn="1"/>
          </p:nvGrpSpPr>
          <p:grpSpPr>
            <a:xfrm>
              <a:off x="559049" y="5773489"/>
              <a:ext cx="1263400" cy="218100"/>
              <a:chOff x="1514005" y="5788895"/>
              <a:chExt cx="1533617" cy="264748"/>
            </a:xfrm>
            <a:solidFill>
              <a:schemeClr val="accent1"/>
            </a:solidFill>
          </p:grpSpPr>
          <p:pic>
            <p:nvPicPr>
              <p:cNvPr id="23" name="Graphic 22">
                <a:hlinkClick r:id="rId5"/>
                <a:extLst>
                  <a:ext uri="{FF2B5EF4-FFF2-40B4-BE49-F238E27FC236}">
                    <a16:creationId xmlns:a16="http://schemas.microsoft.com/office/drawing/2014/main" id="{7C8D4B0E-9C8F-4875-B432-BB9690CD56E8}"/>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514005" y="5846800"/>
                <a:ext cx="186171" cy="148937"/>
              </a:xfrm>
              <a:prstGeom prst="rect">
                <a:avLst/>
              </a:prstGeom>
            </p:spPr>
          </p:pic>
          <p:pic>
            <p:nvPicPr>
              <p:cNvPr id="24" name="Graphic 23">
                <a:hlinkClick r:id="rId8"/>
                <a:extLst>
                  <a:ext uri="{FF2B5EF4-FFF2-40B4-BE49-F238E27FC236}">
                    <a16:creationId xmlns:a16="http://schemas.microsoft.com/office/drawing/2014/main" id="{728BD0FD-E6F8-4D8D-AD57-0AC1A35E3DBF}"/>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1775427" y="5825098"/>
                <a:ext cx="102583" cy="192343"/>
              </a:xfrm>
              <a:prstGeom prst="rect">
                <a:avLst/>
              </a:prstGeom>
            </p:spPr>
          </p:pic>
          <p:pic>
            <p:nvPicPr>
              <p:cNvPr id="25" name="Graphic 24">
                <a:hlinkClick r:id="rId11"/>
                <a:extLst>
                  <a:ext uri="{FF2B5EF4-FFF2-40B4-BE49-F238E27FC236}">
                    <a16:creationId xmlns:a16="http://schemas.microsoft.com/office/drawing/2014/main" id="{7A79F44F-714A-421C-A7C6-C8CB94029711}"/>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1969918" y="5844002"/>
                <a:ext cx="206045" cy="154534"/>
              </a:xfrm>
              <a:prstGeom prst="rect">
                <a:avLst/>
              </a:prstGeom>
            </p:spPr>
          </p:pic>
          <p:pic>
            <p:nvPicPr>
              <p:cNvPr id="26" name="Graphic 25">
                <a:hlinkClick r:id="rId14"/>
                <a:extLst>
                  <a:ext uri="{FF2B5EF4-FFF2-40B4-BE49-F238E27FC236}">
                    <a16:creationId xmlns:a16="http://schemas.microsoft.com/office/drawing/2014/main" id="{5069BE25-6803-4BA7-97C8-770A82380391}"/>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2575529" y="5831663"/>
                <a:ext cx="168012" cy="179213"/>
              </a:xfrm>
              <a:prstGeom prst="rect">
                <a:avLst/>
              </a:prstGeom>
            </p:spPr>
          </p:pic>
          <p:pic>
            <p:nvPicPr>
              <p:cNvPr id="27" name="Graphic 26">
                <a:hlinkClick r:id="rId17"/>
                <a:extLst>
                  <a:ext uri="{FF2B5EF4-FFF2-40B4-BE49-F238E27FC236}">
                    <a16:creationId xmlns:a16="http://schemas.microsoft.com/office/drawing/2014/main" id="{13D79777-5591-4B21-BE15-E2F9EAA72CDB}"/>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2292666" y="5838261"/>
                <a:ext cx="166016" cy="166016"/>
              </a:xfrm>
              <a:prstGeom prst="rect">
                <a:avLst/>
              </a:prstGeom>
            </p:spPr>
          </p:pic>
          <p:pic>
            <p:nvPicPr>
              <p:cNvPr id="28" name="Graphic 27">
                <a:hlinkClick r:id="rId20"/>
                <a:extLst>
                  <a:ext uri="{FF2B5EF4-FFF2-40B4-BE49-F238E27FC236}">
                    <a16:creationId xmlns:a16="http://schemas.microsoft.com/office/drawing/2014/main" id="{D0C378AA-D73B-4F74-9F79-0BB94707992D}"/>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2826999" y="5788895"/>
                <a:ext cx="220623" cy="264748"/>
              </a:xfrm>
              <a:prstGeom prst="rect">
                <a:avLst/>
              </a:prstGeom>
            </p:spPr>
          </p:pic>
        </p:grpSp>
        <p:pic>
          <p:nvPicPr>
            <p:cNvPr id="21" name="Graphic 20">
              <a:hlinkClick r:id="rId23"/>
              <a:extLst>
                <a:ext uri="{FF2B5EF4-FFF2-40B4-BE49-F238E27FC236}">
                  <a16:creationId xmlns:a16="http://schemas.microsoft.com/office/drawing/2014/main" id="{8BA8AA09-9347-4B7B-85A1-A1E0FB36FB89}"/>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559048" y="5530216"/>
              <a:ext cx="1263400" cy="178362"/>
            </a:xfrm>
            <a:prstGeom prst="rect">
              <a:avLst/>
            </a:prstGeom>
          </p:spPr>
        </p:pic>
      </p:grpSp>
    </p:spTree>
    <p:extLst>
      <p:ext uri="{BB962C8B-B14F-4D97-AF65-F5344CB8AC3E}">
        <p14:creationId xmlns:p14="http://schemas.microsoft.com/office/powerpoint/2010/main" val="347635898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5">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BD2800B-45A3-4CAA-8BE1-DB38704AAE7B}"/>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rcRect/>
          <a:stretch/>
        </p:blipFill>
        <p:spPr>
          <a:xfrm>
            <a:off x="5013" y="-5"/>
            <a:ext cx="12181973" cy="6858000"/>
          </a:xfrm>
          <a:prstGeom prst="rect">
            <a:avLst/>
          </a:prstGeom>
        </p:spPr>
      </p:pic>
      <p:sp>
        <p:nvSpPr>
          <p:cNvPr id="25" name="Title 1">
            <a:extLst>
              <a:ext uri="{FF2B5EF4-FFF2-40B4-BE49-F238E27FC236}">
                <a16:creationId xmlns:a16="http://schemas.microsoft.com/office/drawing/2014/main" id="{9AC95E5F-E4C2-4214-966D-946B7833AB3A}"/>
              </a:ext>
            </a:extLst>
          </p:cNvPr>
          <p:cNvSpPr>
            <a:spLocks noGrp="1"/>
          </p:cNvSpPr>
          <p:nvPr>
            <p:ph type="title" hasCustomPrompt="1"/>
          </p:nvPr>
        </p:nvSpPr>
        <p:spPr>
          <a:xfrm>
            <a:off x="1085548" y="4755595"/>
            <a:ext cx="6145913" cy="720197"/>
          </a:xfrm>
          <a:blipFill dpi="0" rotWithShape="1">
            <a:blip r:embed="rId3" cstate="email">
              <a:extLst>
                <a:ext uri="{28A0092B-C50C-407E-A947-70E740481C1C}">
                  <a14:useLocalDpi xmlns:a14="http://schemas.microsoft.com/office/drawing/2010/main"/>
                </a:ext>
              </a:extLst>
            </a:blip>
            <a:srcRect/>
            <a:stretch>
              <a:fillRect t="80000" b="16000"/>
            </a:stretch>
          </a:blipFill>
        </p:spPr>
        <p:txBody>
          <a:bodyPr vert="horz" wrap="none" lIns="0" tIns="0" rIns="0" bIns="274320" rtlCol="0" anchor="b">
            <a:spAutoFit/>
          </a:bodyPr>
          <a:lstStyle>
            <a:lvl1pPr>
              <a:defRPr lang="en-GB" sz="3200" u="none" dirty="0">
                <a:solidFill>
                  <a:schemeClr val="bg1"/>
                </a:solidFill>
                <a:uFill>
                  <a:solidFill>
                    <a:schemeClr val="accent1"/>
                  </a:solidFill>
                </a:uFill>
              </a:defRPr>
            </a:lvl1pPr>
          </a:lstStyle>
          <a:p>
            <a:pPr lvl="0"/>
            <a:r>
              <a:rPr lang="en-US" dirty="0"/>
              <a:t>Presentation title GOES here</a:t>
            </a:r>
            <a:endParaRPr lang="en-GB" dirty="0"/>
          </a:p>
        </p:txBody>
      </p:sp>
      <p:sp>
        <p:nvSpPr>
          <p:cNvPr id="26" name="Text Placeholder 3">
            <a:extLst>
              <a:ext uri="{FF2B5EF4-FFF2-40B4-BE49-F238E27FC236}">
                <a16:creationId xmlns:a16="http://schemas.microsoft.com/office/drawing/2014/main" id="{7E285B1B-D9E4-430E-A1C6-FEDA9D9E3683}"/>
              </a:ext>
            </a:extLst>
          </p:cNvPr>
          <p:cNvSpPr>
            <a:spLocks noGrp="1"/>
          </p:cNvSpPr>
          <p:nvPr>
            <p:ph type="body" sz="quarter" idx="17" hasCustomPrompt="1"/>
          </p:nvPr>
        </p:nvSpPr>
        <p:spPr>
          <a:xfrm>
            <a:off x="1085548" y="5659295"/>
            <a:ext cx="6145912" cy="307777"/>
          </a:xfrm>
        </p:spPr>
        <p:txBody>
          <a:bodyPr vert="horz" wrap="square" lIns="0" tIns="0" rIns="0" bIns="0" rtlCol="0">
            <a:spAutoFit/>
          </a:bodyPr>
          <a:lstStyle>
            <a:lvl1pPr>
              <a:defRPr lang="en-US" sz="2000" cap="all" baseline="0" dirty="0">
                <a:solidFill>
                  <a:schemeClr val="bg2">
                    <a:lumMod val="75000"/>
                  </a:schemeClr>
                </a:solidFill>
                <a:latin typeface="Century Gothic" panose="020B0502020202020204" pitchFamily="34" charset="0"/>
              </a:defRPr>
            </a:lvl1pPr>
          </a:lstStyle>
          <a:p>
            <a:pPr lvl="0"/>
            <a:r>
              <a:rPr lang="en-US" dirty="0"/>
              <a:t>SUBTITLE HERE</a:t>
            </a:r>
          </a:p>
        </p:txBody>
      </p:sp>
      <p:sp>
        <p:nvSpPr>
          <p:cNvPr id="27" name="Picture Placeholder 23">
            <a:extLst>
              <a:ext uri="{FF2B5EF4-FFF2-40B4-BE49-F238E27FC236}">
                <a16:creationId xmlns:a16="http://schemas.microsoft.com/office/drawing/2014/main" id="{F89B8E05-A21D-422C-883C-869FCA03E61A}"/>
              </a:ext>
            </a:extLst>
          </p:cNvPr>
          <p:cNvSpPr>
            <a:spLocks noGrp="1"/>
          </p:cNvSpPr>
          <p:nvPr>
            <p:ph type="pic" sz="quarter" idx="18" hasCustomPrompt="1"/>
          </p:nvPr>
        </p:nvSpPr>
        <p:spPr>
          <a:xfrm>
            <a:off x="8338761" y="5963755"/>
            <a:ext cx="1386000" cy="673200"/>
          </a:xfrm>
        </p:spPr>
        <p:txBody>
          <a:bodyPr anchor="ctr">
            <a:normAutofit/>
          </a:bodyPr>
          <a:lstStyle>
            <a:lvl1pPr algn="ctr">
              <a:defRPr sz="1400" b="0">
                <a:solidFill>
                  <a:schemeClr val="bg1"/>
                </a:solidFill>
              </a:defRPr>
            </a:lvl1pPr>
          </a:lstStyle>
          <a:p>
            <a:r>
              <a:rPr lang="en-GB" dirty="0"/>
              <a:t>Place client logo here if needed</a:t>
            </a:r>
          </a:p>
        </p:txBody>
      </p:sp>
      <p:sp>
        <p:nvSpPr>
          <p:cNvPr id="28" name="Text Placeholder 2">
            <a:extLst>
              <a:ext uri="{FF2B5EF4-FFF2-40B4-BE49-F238E27FC236}">
                <a16:creationId xmlns:a16="http://schemas.microsoft.com/office/drawing/2014/main" id="{078DABAB-B018-4B06-A8AD-EB985D1C8C9C}"/>
              </a:ext>
            </a:extLst>
          </p:cNvPr>
          <p:cNvSpPr>
            <a:spLocks noGrp="1"/>
          </p:cNvSpPr>
          <p:nvPr>
            <p:ph type="body" sz="quarter" idx="14" hasCustomPrompt="1"/>
          </p:nvPr>
        </p:nvSpPr>
        <p:spPr>
          <a:xfrm>
            <a:off x="8338761" y="4853254"/>
            <a:ext cx="2765182" cy="22698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Location</a:t>
            </a:r>
          </a:p>
        </p:txBody>
      </p:sp>
      <p:sp>
        <p:nvSpPr>
          <p:cNvPr id="29" name="Text Placeholder 4">
            <a:extLst>
              <a:ext uri="{FF2B5EF4-FFF2-40B4-BE49-F238E27FC236}">
                <a16:creationId xmlns:a16="http://schemas.microsoft.com/office/drawing/2014/main" id="{0DD79F07-8A50-4B0D-BDBB-4367D1D12FA0}"/>
              </a:ext>
            </a:extLst>
          </p:cNvPr>
          <p:cNvSpPr>
            <a:spLocks noGrp="1"/>
          </p:cNvSpPr>
          <p:nvPr>
            <p:ph type="body" sz="quarter" idx="15" hasCustomPrompt="1"/>
          </p:nvPr>
        </p:nvSpPr>
        <p:spPr>
          <a:xfrm>
            <a:off x="8338761" y="5144858"/>
            <a:ext cx="2767691" cy="22698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Date</a:t>
            </a:r>
          </a:p>
        </p:txBody>
      </p:sp>
      <p:sp>
        <p:nvSpPr>
          <p:cNvPr id="30" name="Text Placeholder 9">
            <a:extLst>
              <a:ext uri="{FF2B5EF4-FFF2-40B4-BE49-F238E27FC236}">
                <a16:creationId xmlns:a16="http://schemas.microsoft.com/office/drawing/2014/main" id="{342390CD-71FF-409A-998F-CAD5E4F3C6A7}"/>
              </a:ext>
            </a:extLst>
          </p:cNvPr>
          <p:cNvSpPr>
            <a:spLocks noGrp="1"/>
          </p:cNvSpPr>
          <p:nvPr>
            <p:ph type="body" sz="quarter" idx="16" hasCustomPrompt="1"/>
          </p:nvPr>
        </p:nvSpPr>
        <p:spPr>
          <a:xfrm>
            <a:off x="8338761" y="5436112"/>
            <a:ext cx="2765182" cy="266460"/>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Author</a:t>
            </a:r>
          </a:p>
        </p:txBody>
      </p:sp>
      <p:grpSp>
        <p:nvGrpSpPr>
          <p:cNvPr id="31" name="Group 30">
            <a:extLst>
              <a:ext uri="{FF2B5EF4-FFF2-40B4-BE49-F238E27FC236}">
                <a16:creationId xmlns:a16="http://schemas.microsoft.com/office/drawing/2014/main" id="{7AF0178D-E788-4736-90BC-AF8ECE6E25EE}"/>
              </a:ext>
            </a:extLst>
          </p:cNvPr>
          <p:cNvGrpSpPr/>
          <p:nvPr userDrawn="1"/>
        </p:nvGrpSpPr>
        <p:grpSpPr>
          <a:xfrm>
            <a:off x="1085548" y="350282"/>
            <a:ext cx="10020904" cy="3398903"/>
            <a:chOff x="1085548" y="350282"/>
            <a:chExt cx="10020904" cy="3398903"/>
          </a:xfrm>
          <a:solidFill>
            <a:schemeClr val="bg1">
              <a:alpha val="15000"/>
            </a:schemeClr>
          </a:solidFill>
        </p:grpSpPr>
        <p:sp>
          <p:nvSpPr>
            <p:cNvPr id="32" name="Freeform: Shape 31">
              <a:extLst>
                <a:ext uri="{FF2B5EF4-FFF2-40B4-BE49-F238E27FC236}">
                  <a16:creationId xmlns:a16="http://schemas.microsoft.com/office/drawing/2014/main" id="{DC941E64-F765-4286-A42B-1BC3A24F1ACC}"/>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2968466-31E3-45BC-9B20-6E2AB47D061D}"/>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7F808203-117E-494A-83AB-562ED723FFE9}"/>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D3EC798F-9315-4D1D-948C-C990DF323F07}"/>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C7A66205-67DC-443D-9414-D6FC3080E355}"/>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pic>
        <p:nvPicPr>
          <p:cNvPr id="18" name="Graphic 17">
            <a:extLst>
              <a:ext uri="{FF2B5EF4-FFF2-40B4-BE49-F238E27FC236}">
                <a16:creationId xmlns:a16="http://schemas.microsoft.com/office/drawing/2014/main" id="{3EDCC51B-B038-4B6C-9051-68E49E742CC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500592" y="6241691"/>
            <a:ext cx="1204913" cy="155425"/>
          </a:xfrm>
          <a:prstGeom prst="rect">
            <a:avLst/>
          </a:prstGeom>
        </p:spPr>
      </p:pic>
    </p:spTree>
    <p:extLst>
      <p:ext uri="{BB962C8B-B14F-4D97-AF65-F5344CB8AC3E}">
        <p14:creationId xmlns:p14="http://schemas.microsoft.com/office/powerpoint/2010/main" val="801310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6">
    <p:bg>
      <p:bgPr>
        <a:solidFill>
          <a:schemeClr val="tx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0560121-3C8F-45BC-8638-80F5DC784486}"/>
              </a:ext>
            </a:extLst>
          </p:cNvPr>
          <p:cNvPicPr>
            <a:picLocks noChangeAspect="1"/>
          </p:cNvPicPr>
          <p:nvPr userDrawn="1"/>
        </p:nvPicPr>
        <p:blipFill rotWithShape="1">
          <a:blip r:embed="rId2">
            <a:alphaModFix amt="23000"/>
            <a:extLst>
              <a:ext uri="{28A0092B-C50C-407E-A947-70E740481C1C}">
                <a14:useLocalDpi xmlns:a14="http://schemas.microsoft.com/office/drawing/2010/main" val="0"/>
              </a:ext>
            </a:extLst>
          </a:blip>
          <a:srcRect t="7813" b="7813"/>
          <a:stretch/>
        </p:blipFill>
        <p:spPr>
          <a:xfrm>
            <a:off x="-1" y="-5"/>
            <a:ext cx="12191999" cy="6858000"/>
          </a:xfrm>
          <a:prstGeom prst="rect">
            <a:avLst/>
          </a:prstGeom>
        </p:spPr>
      </p:pic>
      <p:sp>
        <p:nvSpPr>
          <p:cNvPr id="25" name="Title 1">
            <a:extLst>
              <a:ext uri="{FF2B5EF4-FFF2-40B4-BE49-F238E27FC236}">
                <a16:creationId xmlns:a16="http://schemas.microsoft.com/office/drawing/2014/main" id="{9AC95E5F-E4C2-4214-966D-946B7833AB3A}"/>
              </a:ext>
            </a:extLst>
          </p:cNvPr>
          <p:cNvSpPr>
            <a:spLocks noGrp="1"/>
          </p:cNvSpPr>
          <p:nvPr>
            <p:ph type="title" hasCustomPrompt="1"/>
          </p:nvPr>
        </p:nvSpPr>
        <p:spPr>
          <a:xfrm>
            <a:off x="1085548" y="4755595"/>
            <a:ext cx="6145913" cy="720197"/>
          </a:xfrm>
          <a:blipFill dpi="0" rotWithShape="1">
            <a:blip r:embed="rId3" cstate="email">
              <a:extLst>
                <a:ext uri="{28A0092B-C50C-407E-A947-70E740481C1C}">
                  <a14:useLocalDpi xmlns:a14="http://schemas.microsoft.com/office/drawing/2010/main"/>
                </a:ext>
              </a:extLst>
            </a:blip>
            <a:srcRect/>
            <a:stretch>
              <a:fillRect t="80000" b="16000"/>
            </a:stretch>
          </a:blipFill>
        </p:spPr>
        <p:txBody>
          <a:bodyPr vert="horz" wrap="none" lIns="0" tIns="0" rIns="0" bIns="274320" rtlCol="0" anchor="b">
            <a:spAutoFit/>
          </a:bodyPr>
          <a:lstStyle>
            <a:lvl1pPr>
              <a:defRPr lang="en-GB" sz="3200" u="none" dirty="0">
                <a:solidFill>
                  <a:schemeClr val="bg1"/>
                </a:solidFill>
                <a:uFill>
                  <a:solidFill>
                    <a:schemeClr val="accent1"/>
                  </a:solidFill>
                </a:uFill>
              </a:defRPr>
            </a:lvl1pPr>
          </a:lstStyle>
          <a:p>
            <a:pPr lvl="0"/>
            <a:r>
              <a:rPr lang="en-US" dirty="0"/>
              <a:t>Presentation title GOES here</a:t>
            </a:r>
            <a:endParaRPr lang="en-GB" dirty="0"/>
          </a:p>
        </p:txBody>
      </p:sp>
      <p:sp>
        <p:nvSpPr>
          <p:cNvPr id="26" name="Text Placeholder 3">
            <a:extLst>
              <a:ext uri="{FF2B5EF4-FFF2-40B4-BE49-F238E27FC236}">
                <a16:creationId xmlns:a16="http://schemas.microsoft.com/office/drawing/2014/main" id="{7E285B1B-D9E4-430E-A1C6-FEDA9D9E3683}"/>
              </a:ext>
            </a:extLst>
          </p:cNvPr>
          <p:cNvSpPr>
            <a:spLocks noGrp="1"/>
          </p:cNvSpPr>
          <p:nvPr>
            <p:ph type="body" sz="quarter" idx="17" hasCustomPrompt="1"/>
          </p:nvPr>
        </p:nvSpPr>
        <p:spPr>
          <a:xfrm>
            <a:off x="1085548" y="5659295"/>
            <a:ext cx="6145912" cy="307777"/>
          </a:xfrm>
        </p:spPr>
        <p:txBody>
          <a:bodyPr vert="horz" wrap="square" lIns="0" tIns="0" rIns="0" bIns="0" rtlCol="0">
            <a:spAutoFit/>
          </a:bodyPr>
          <a:lstStyle>
            <a:lvl1pPr>
              <a:defRPr lang="en-US" sz="2000" cap="all" baseline="0" dirty="0">
                <a:solidFill>
                  <a:schemeClr val="bg2">
                    <a:lumMod val="75000"/>
                  </a:schemeClr>
                </a:solidFill>
                <a:latin typeface="Century Gothic" panose="020B0502020202020204" pitchFamily="34" charset="0"/>
              </a:defRPr>
            </a:lvl1pPr>
          </a:lstStyle>
          <a:p>
            <a:pPr lvl="0"/>
            <a:r>
              <a:rPr lang="en-US" dirty="0"/>
              <a:t>SUBTITLE HERE</a:t>
            </a:r>
          </a:p>
        </p:txBody>
      </p:sp>
      <p:sp>
        <p:nvSpPr>
          <p:cNvPr id="27" name="Picture Placeholder 23">
            <a:extLst>
              <a:ext uri="{FF2B5EF4-FFF2-40B4-BE49-F238E27FC236}">
                <a16:creationId xmlns:a16="http://schemas.microsoft.com/office/drawing/2014/main" id="{F89B8E05-A21D-422C-883C-869FCA03E61A}"/>
              </a:ext>
            </a:extLst>
          </p:cNvPr>
          <p:cNvSpPr>
            <a:spLocks noGrp="1"/>
          </p:cNvSpPr>
          <p:nvPr>
            <p:ph type="pic" sz="quarter" idx="18" hasCustomPrompt="1"/>
          </p:nvPr>
        </p:nvSpPr>
        <p:spPr>
          <a:xfrm>
            <a:off x="8338761" y="5963755"/>
            <a:ext cx="1386000" cy="673200"/>
          </a:xfrm>
        </p:spPr>
        <p:txBody>
          <a:bodyPr anchor="ctr">
            <a:normAutofit/>
          </a:bodyPr>
          <a:lstStyle>
            <a:lvl1pPr algn="ctr">
              <a:defRPr sz="1400" b="0">
                <a:solidFill>
                  <a:schemeClr val="bg1"/>
                </a:solidFill>
              </a:defRPr>
            </a:lvl1pPr>
          </a:lstStyle>
          <a:p>
            <a:r>
              <a:rPr lang="en-GB" dirty="0"/>
              <a:t>Place client logo here if needed</a:t>
            </a:r>
          </a:p>
        </p:txBody>
      </p:sp>
      <p:sp>
        <p:nvSpPr>
          <p:cNvPr id="28" name="Text Placeholder 2">
            <a:extLst>
              <a:ext uri="{FF2B5EF4-FFF2-40B4-BE49-F238E27FC236}">
                <a16:creationId xmlns:a16="http://schemas.microsoft.com/office/drawing/2014/main" id="{078DABAB-B018-4B06-A8AD-EB985D1C8C9C}"/>
              </a:ext>
            </a:extLst>
          </p:cNvPr>
          <p:cNvSpPr>
            <a:spLocks noGrp="1"/>
          </p:cNvSpPr>
          <p:nvPr>
            <p:ph type="body" sz="quarter" idx="14" hasCustomPrompt="1"/>
          </p:nvPr>
        </p:nvSpPr>
        <p:spPr>
          <a:xfrm>
            <a:off x="8338761" y="4853254"/>
            <a:ext cx="2765182" cy="22698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Location</a:t>
            </a:r>
          </a:p>
        </p:txBody>
      </p:sp>
      <p:sp>
        <p:nvSpPr>
          <p:cNvPr id="29" name="Text Placeholder 4">
            <a:extLst>
              <a:ext uri="{FF2B5EF4-FFF2-40B4-BE49-F238E27FC236}">
                <a16:creationId xmlns:a16="http://schemas.microsoft.com/office/drawing/2014/main" id="{0DD79F07-8A50-4B0D-BDBB-4367D1D12FA0}"/>
              </a:ext>
            </a:extLst>
          </p:cNvPr>
          <p:cNvSpPr>
            <a:spLocks noGrp="1"/>
          </p:cNvSpPr>
          <p:nvPr>
            <p:ph type="body" sz="quarter" idx="15" hasCustomPrompt="1"/>
          </p:nvPr>
        </p:nvSpPr>
        <p:spPr>
          <a:xfrm>
            <a:off x="8338761" y="5144858"/>
            <a:ext cx="2767691" cy="22698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Date</a:t>
            </a:r>
          </a:p>
        </p:txBody>
      </p:sp>
      <p:sp>
        <p:nvSpPr>
          <p:cNvPr id="30" name="Text Placeholder 9">
            <a:extLst>
              <a:ext uri="{FF2B5EF4-FFF2-40B4-BE49-F238E27FC236}">
                <a16:creationId xmlns:a16="http://schemas.microsoft.com/office/drawing/2014/main" id="{342390CD-71FF-409A-998F-CAD5E4F3C6A7}"/>
              </a:ext>
            </a:extLst>
          </p:cNvPr>
          <p:cNvSpPr>
            <a:spLocks noGrp="1"/>
          </p:cNvSpPr>
          <p:nvPr>
            <p:ph type="body" sz="quarter" idx="16" hasCustomPrompt="1"/>
          </p:nvPr>
        </p:nvSpPr>
        <p:spPr>
          <a:xfrm>
            <a:off x="8338761" y="5436112"/>
            <a:ext cx="2765182" cy="266460"/>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dirty="0"/>
              <a:t>Author</a:t>
            </a:r>
          </a:p>
        </p:txBody>
      </p:sp>
      <p:grpSp>
        <p:nvGrpSpPr>
          <p:cNvPr id="31" name="Group 30">
            <a:extLst>
              <a:ext uri="{FF2B5EF4-FFF2-40B4-BE49-F238E27FC236}">
                <a16:creationId xmlns:a16="http://schemas.microsoft.com/office/drawing/2014/main" id="{7AF0178D-E788-4736-90BC-AF8ECE6E25EE}"/>
              </a:ext>
            </a:extLst>
          </p:cNvPr>
          <p:cNvGrpSpPr/>
          <p:nvPr userDrawn="1"/>
        </p:nvGrpSpPr>
        <p:grpSpPr>
          <a:xfrm>
            <a:off x="1085548" y="350282"/>
            <a:ext cx="10020904" cy="3398903"/>
            <a:chOff x="1085548" y="350282"/>
            <a:chExt cx="10020904" cy="3398903"/>
          </a:xfrm>
          <a:solidFill>
            <a:schemeClr val="bg1">
              <a:alpha val="15000"/>
            </a:schemeClr>
          </a:solidFill>
        </p:grpSpPr>
        <p:sp>
          <p:nvSpPr>
            <p:cNvPr id="32" name="Freeform: Shape 31">
              <a:extLst>
                <a:ext uri="{FF2B5EF4-FFF2-40B4-BE49-F238E27FC236}">
                  <a16:creationId xmlns:a16="http://schemas.microsoft.com/office/drawing/2014/main" id="{DC941E64-F765-4286-A42B-1BC3A24F1ACC}"/>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2968466-31E3-45BC-9B20-6E2AB47D061D}"/>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7F808203-117E-494A-83AB-562ED723FFE9}"/>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D3EC798F-9315-4D1D-948C-C990DF323F07}"/>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C7A66205-67DC-443D-9414-D6FC3080E355}"/>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pic>
        <p:nvPicPr>
          <p:cNvPr id="16" name="Graphic 15">
            <a:extLst>
              <a:ext uri="{FF2B5EF4-FFF2-40B4-BE49-F238E27FC236}">
                <a16:creationId xmlns:a16="http://schemas.microsoft.com/office/drawing/2014/main" id="{D02F153D-FDEB-4A09-92EF-CA9239B6992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500592" y="6241691"/>
            <a:ext cx="1204913" cy="155425"/>
          </a:xfrm>
          <a:prstGeom prst="rect">
            <a:avLst/>
          </a:prstGeom>
        </p:spPr>
      </p:pic>
    </p:spTree>
    <p:extLst>
      <p:ext uri="{BB962C8B-B14F-4D97-AF65-F5344CB8AC3E}">
        <p14:creationId xmlns:p14="http://schemas.microsoft.com/office/powerpoint/2010/main" val="366892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FFC36E4-88C8-EB4F-9CCD-DB47D07012DF}"/>
              </a:ext>
            </a:extLst>
          </p:cNvPr>
          <p:cNvSpPr>
            <a:spLocks noGrp="1"/>
          </p:cNvSpPr>
          <p:nvPr>
            <p:ph type="title" hasCustomPrompt="1"/>
          </p:nvPr>
        </p:nvSpPr>
        <p:spPr>
          <a:xfrm>
            <a:off x="3479103" y="2427879"/>
            <a:ext cx="5233804" cy="664797"/>
          </a:xfrm>
          <a:blipFill dpi="0" rotWithShape="1">
            <a:blip r:embed="rId2" cstate="email">
              <a:extLst>
                <a:ext uri="{28A0092B-C50C-407E-A947-70E740481C1C}">
                  <a14:useLocalDpi xmlns:a14="http://schemas.microsoft.com/office/drawing/2010/main"/>
                </a:ext>
              </a:extLst>
            </a:blip>
            <a:srcRect/>
            <a:stretch>
              <a:fillRect l="20000" t="80000" r="20000" b="16000"/>
            </a:stretch>
          </a:blipFill>
        </p:spPr>
        <p:txBody>
          <a:bodyPr wrap="none" bIns="274320" anchor="b">
            <a:spAutoFit/>
          </a:bodyPr>
          <a:lstStyle>
            <a:lvl1pPr algn="ctr">
              <a:defRPr sz="2800" b="0" u="none" baseline="0">
                <a:solidFill>
                  <a:schemeClr val="accent2"/>
                </a:solidFill>
                <a:uFill>
                  <a:solidFill>
                    <a:schemeClr val="accent1"/>
                  </a:solidFill>
                </a:uFill>
              </a:defRPr>
            </a:lvl1pPr>
          </a:lstStyle>
          <a:p>
            <a:r>
              <a:rPr lang="en-US" dirty="0"/>
              <a:t>Divider slide title goes here</a:t>
            </a:r>
            <a:endParaRPr lang="en-GB" dirty="0"/>
          </a:p>
        </p:txBody>
      </p:sp>
      <p:sp>
        <p:nvSpPr>
          <p:cNvPr id="3" name="TextBox 2">
            <a:extLst>
              <a:ext uri="{FF2B5EF4-FFF2-40B4-BE49-F238E27FC236}">
                <a16:creationId xmlns:a16="http://schemas.microsoft.com/office/drawing/2014/main" id="{43B2F740-3107-43CE-AC3E-55CFEF5E03F8}"/>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4" name="TextBox 3">
            <a:extLst>
              <a:ext uri="{FF2B5EF4-FFF2-40B4-BE49-F238E27FC236}">
                <a16:creationId xmlns:a16="http://schemas.microsoft.com/office/drawing/2014/main" id="{32842B89-6434-4A3A-B049-8E8800951E22}"/>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4099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FFC36E4-88C8-EB4F-9CCD-DB47D07012DF}"/>
              </a:ext>
            </a:extLst>
          </p:cNvPr>
          <p:cNvSpPr>
            <a:spLocks noGrp="1"/>
          </p:cNvSpPr>
          <p:nvPr>
            <p:ph type="title" hasCustomPrompt="1"/>
          </p:nvPr>
        </p:nvSpPr>
        <p:spPr>
          <a:xfrm>
            <a:off x="3479103" y="2427879"/>
            <a:ext cx="5233804" cy="664797"/>
          </a:xfrm>
          <a:blipFill dpi="0" rotWithShape="1">
            <a:blip r:embed="rId2" cstate="email">
              <a:extLst>
                <a:ext uri="{28A0092B-C50C-407E-A947-70E740481C1C}">
                  <a14:useLocalDpi xmlns:a14="http://schemas.microsoft.com/office/drawing/2010/main"/>
                </a:ext>
              </a:extLst>
            </a:blip>
            <a:srcRect/>
            <a:stretch>
              <a:fillRect l="20000" t="80000" r="20000" b="16000"/>
            </a:stretch>
          </a:blipFill>
        </p:spPr>
        <p:txBody>
          <a:bodyPr wrap="none" bIns="274320" anchor="b">
            <a:spAutoFit/>
          </a:bodyPr>
          <a:lstStyle>
            <a:lvl1pPr algn="ctr">
              <a:defRPr sz="2800" b="0" u="none" baseline="0">
                <a:solidFill>
                  <a:schemeClr val="bg1"/>
                </a:solidFill>
                <a:uFill>
                  <a:solidFill>
                    <a:schemeClr val="accent1"/>
                  </a:solidFill>
                </a:uFill>
              </a:defRPr>
            </a:lvl1pPr>
          </a:lstStyle>
          <a:p>
            <a:r>
              <a:rPr lang="en-US" dirty="0"/>
              <a:t>Divider slide title goes here</a:t>
            </a:r>
            <a:endParaRPr lang="en-GB" dirty="0"/>
          </a:p>
        </p:txBody>
      </p:sp>
      <p:sp>
        <p:nvSpPr>
          <p:cNvPr id="6" name="TextBox 5">
            <a:extLst>
              <a:ext uri="{FF2B5EF4-FFF2-40B4-BE49-F238E27FC236}">
                <a16:creationId xmlns:a16="http://schemas.microsoft.com/office/drawing/2014/main" id="{2EF92CE3-7FA7-46B5-BA55-39552BC8A4B8}"/>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7" name="TextBox 6">
            <a:extLst>
              <a:ext uri="{FF2B5EF4-FFF2-40B4-BE49-F238E27FC236}">
                <a16:creationId xmlns:a16="http://schemas.microsoft.com/office/drawing/2014/main" id="{7A988C22-FD43-453E-B622-F08A115595BE}"/>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5903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F41C5A2-4BF5-4E3A-B1E1-6002F69D5743}"/>
              </a:ext>
            </a:extLst>
          </p:cNvPr>
          <p:cNvPicPr>
            <a:picLocks/>
          </p:cNvPicPr>
          <p:nvPr userDrawn="1"/>
        </p:nvPicPr>
        <p:blipFill rotWithShape="1">
          <a:blip r:embed="rId2" cstate="screen">
            <a:alphaModFix amt="75000"/>
            <a:extLst>
              <a:ext uri="{28A0092B-C50C-407E-A947-70E740481C1C}">
                <a14:useLocalDpi xmlns:a14="http://schemas.microsoft.com/office/drawing/2010/main"/>
              </a:ext>
            </a:extLst>
          </a:blip>
          <a:srcRect l="733" t="807" b="74"/>
          <a:stretch/>
        </p:blipFill>
        <p:spPr>
          <a:xfrm>
            <a:off x="0" y="0"/>
            <a:ext cx="12192000" cy="6858000"/>
          </a:xfrm>
          <a:prstGeom prst="rect">
            <a:avLst/>
          </a:prstGeom>
        </p:spPr>
      </p:pic>
      <p:sp>
        <p:nvSpPr>
          <p:cNvPr id="8" name="Title 1">
            <a:extLst>
              <a:ext uri="{FF2B5EF4-FFF2-40B4-BE49-F238E27FC236}">
                <a16:creationId xmlns:a16="http://schemas.microsoft.com/office/drawing/2014/main" id="{CFFC36E4-88C8-EB4F-9CCD-DB47D07012DF}"/>
              </a:ext>
            </a:extLst>
          </p:cNvPr>
          <p:cNvSpPr>
            <a:spLocks noGrp="1"/>
          </p:cNvSpPr>
          <p:nvPr>
            <p:ph type="title" hasCustomPrompt="1"/>
          </p:nvPr>
        </p:nvSpPr>
        <p:spPr>
          <a:xfrm>
            <a:off x="3479103" y="2427879"/>
            <a:ext cx="5233804" cy="664797"/>
          </a:xfrm>
          <a:blipFill dpi="0" rotWithShape="1">
            <a:blip r:embed="rId3" cstate="email">
              <a:extLst>
                <a:ext uri="{28A0092B-C50C-407E-A947-70E740481C1C}">
                  <a14:useLocalDpi xmlns:a14="http://schemas.microsoft.com/office/drawing/2010/main"/>
                </a:ext>
              </a:extLst>
            </a:blip>
            <a:srcRect/>
            <a:stretch>
              <a:fillRect l="20000" t="80000" r="20000" b="16000"/>
            </a:stretch>
          </a:blipFill>
        </p:spPr>
        <p:txBody>
          <a:bodyPr wrap="none" bIns="274320" anchor="b">
            <a:spAutoFit/>
          </a:bodyPr>
          <a:lstStyle>
            <a:lvl1pPr algn="ctr">
              <a:defRPr sz="2800" b="0" u="none" baseline="0">
                <a:solidFill>
                  <a:schemeClr val="accent2"/>
                </a:solidFill>
                <a:uFill>
                  <a:solidFill>
                    <a:schemeClr val="accent1"/>
                  </a:solidFill>
                </a:uFill>
              </a:defRPr>
            </a:lvl1pPr>
          </a:lstStyle>
          <a:p>
            <a:r>
              <a:rPr lang="en-US" dirty="0"/>
              <a:t>Divider slide title goes here</a:t>
            </a:r>
            <a:endParaRPr lang="en-GB" dirty="0"/>
          </a:p>
        </p:txBody>
      </p:sp>
      <p:sp>
        <p:nvSpPr>
          <p:cNvPr id="7" name="TextBox 6">
            <a:extLst>
              <a:ext uri="{FF2B5EF4-FFF2-40B4-BE49-F238E27FC236}">
                <a16:creationId xmlns:a16="http://schemas.microsoft.com/office/drawing/2014/main" id="{5F95D46E-54F8-4393-B949-4C64DD9EDCFE}"/>
              </a:ext>
            </a:extLst>
          </p:cNvPr>
          <p:cNvSpPr txBox="1"/>
          <p:nvPr userDrawn="1"/>
        </p:nvSpPr>
        <p:spPr>
          <a:xfrm>
            <a:off x="550863" y="6486685"/>
            <a:ext cx="4929135"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9" name="TextBox 8">
            <a:extLst>
              <a:ext uri="{FF2B5EF4-FFF2-40B4-BE49-F238E27FC236}">
                <a16:creationId xmlns:a16="http://schemas.microsoft.com/office/drawing/2014/main" id="{DFF00D75-40A8-4C32-9517-3F5B68381210}"/>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103338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6754CF-352F-437B-8C6A-248122E5637B}"/>
              </a:ext>
            </a:extLst>
          </p:cNvPr>
          <p:cNvSpPr>
            <a:spLocks noGrp="1"/>
          </p:cNvSpPr>
          <p:nvPr>
            <p:ph type="title"/>
          </p:nvPr>
        </p:nvSpPr>
        <p:spPr>
          <a:xfrm>
            <a:off x="542647" y="525546"/>
            <a:ext cx="11098490" cy="332399"/>
          </a:xfrm>
          <a:prstGeom prst="rect">
            <a:avLst/>
          </a:prstGeom>
        </p:spPr>
        <p:txBody>
          <a:bodyPr vert="horz" lIns="0" tIns="0" rIns="0" bIns="0" rtlCol="0" anchor="t">
            <a:sp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DF4FBE46-2630-463B-AED4-3E505F871AA4}"/>
              </a:ext>
            </a:extLst>
          </p:cNvPr>
          <p:cNvSpPr>
            <a:spLocks noGrp="1"/>
          </p:cNvSpPr>
          <p:nvPr>
            <p:ph type="body" idx="1"/>
          </p:nvPr>
        </p:nvSpPr>
        <p:spPr>
          <a:xfrm>
            <a:off x="550863" y="1634949"/>
            <a:ext cx="11090275" cy="460851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Box 8">
            <a:extLst>
              <a:ext uri="{FF2B5EF4-FFF2-40B4-BE49-F238E27FC236}">
                <a16:creationId xmlns:a16="http://schemas.microsoft.com/office/drawing/2014/main" id="{C7EF1C10-87A8-A049-9B03-76E6A0392929}"/>
              </a:ext>
            </a:extLst>
          </p:cNvPr>
          <p:cNvSpPr txBox="1"/>
          <p:nvPr/>
        </p:nvSpPr>
        <p:spPr>
          <a:xfrm>
            <a:off x="550863" y="6486685"/>
            <a:ext cx="3254096"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rPr>
              <a:t>© 2022 The Capital Markets Company. Capco Confidential. All rights reserved.</a:t>
            </a:r>
          </a:p>
        </p:txBody>
      </p:sp>
      <p:sp>
        <p:nvSpPr>
          <p:cNvPr id="7" name="TextBox 6">
            <a:extLst>
              <a:ext uri="{FF2B5EF4-FFF2-40B4-BE49-F238E27FC236}">
                <a16:creationId xmlns:a16="http://schemas.microsoft.com/office/drawing/2014/main" id="{EC729921-C016-0E4B-8F7D-F8645122E811}"/>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8" name="Footer Placeholder 3">
            <a:extLst>
              <a:ext uri="{FF2B5EF4-FFF2-40B4-BE49-F238E27FC236}">
                <a16:creationId xmlns:a16="http://schemas.microsoft.com/office/drawing/2014/main" id="{2DCC4281-E878-004D-8A3D-6E53DB411584}"/>
              </a:ext>
            </a:extLst>
          </p:cNvPr>
          <p:cNvSpPr>
            <a:spLocks noGrp="1"/>
          </p:cNvSpPr>
          <p:nvPr>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2">
                    <a:lumMod val="75000"/>
                  </a:schemeClr>
                </a:solidFill>
              </a:defRPr>
            </a:lvl1pPr>
          </a:lstStyle>
          <a:p>
            <a:r>
              <a:rPr lang="en-US" dirty="0"/>
              <a:t>To edit the footer text go to Insert &gt; Header &amp; Footer</a:t>
            </a:r>
          </a:p>
          <a:p>
            <a:r>
              <a:rPr lang="en-US" dirty="0"/>
              <a:t>Footer can span to two lines </a:t>
            </a:r>
          </a:p>
        </p:txBody>
      </p:sp>
    </p:spTree>
    <p:extLst>
      <p:ext uri="{BB962C8B-B14F-4D97-AF65-F5344CB8AC3E}">
        <p14:creationId xmlns:p14="http://schemas.microsoft.com/office/powerpoint/2010/main" val="845379781"/>
      </p:ext>
    </p:extLst>
  </p:cSld>
  <p:clrMap bg1="lt1" tx1="dk1" bg2="lt2" tx2="dk2" accent1="accent1" accent2="accent2" accent3="accent3" accent4="accent4" accent5="accent5" accent6="accent6" hlink="hlink" folHlink="folHlink"/>
  <p:sldLayoutIdLst>
    <p:sldLayoutId id="2147483924" r:id="rId1"/>
    <p:sldLayoutId id="2147483926" r:id="rId2"/>
    <p:sldLayoutId id="2147483928" r:id="rId3"/>
    <p:sldLayoutId id="2147484001" r:id="rId4"/>
    <p:sldLayoutId id="2147483930" r:id="rId5"/>
    <p:sldLayoutId id="2147484002" r:id="rId6"/>
    <p:sldLayoutId id="2147483932" r:id="rId7"/>
    <p:sldLayoutId id="2147484005"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 id="2147483942" r:id="rId18"/>
    <p:sldLayoutId id="2147483943" r:id="rId19"/>
    <p:sldLayoutId id="2147483944" r:id="rId20"/>
    <p:sldLayoutId id="2147483945" r:id="rId21"/>
    <p:sldLayoutId id="2147483946" r:id="rId22"/>
    <p:sldLayoutId id="2147483947" r:id="rId23"/>
    <p:sldLayoutId id="2147483948" r:id="rId24"/>
    <p:sldLayoutId id="2147483949" r:id="rId25"/>
    <p:sldLayoutId id="2147483950" r:id="rId26"/>
    <p:sldLayoutId id="2147483951" r:id="rId27"/>
    <p:sldLayoutId id="2147483952" r:id="rId28"/>
    <p:sldLayoutId id="2147483959" r:id="rId29"/>
    <p:sldLayoutId id="2147483960" r:id="rId30"/>
    <p:sldLayoutId id="2147483977" r:id="rId31"/>
    <p:sldLayoutId id="2147483978" r:id="rId32"/>
    <p:sldLayoutId id="2147483979" r:id="rId33"/>
    <p:sldLayoutId id="2147483980" r:id="rId34"/>
    <p:sldLayoutId id="2147483981" r:id="rId35"/>
    <p:sldLayoutId id="2147483982" r:id="rId36"/>
    <p:sldLayoutId id="2147483983" r:id="rId37"/>
    <p:sldLayoutId id="2147483984" r:id="rId38"/>
    <p:sldLayoutId id="2147483985" r:id="rId39"/>
    <p:sldLayoutId id="2147483986" r:id="rId40"/>
    <p:sldLayoutId id="2147483987" r:id="rId41"/>
    <p:sldLayoutId id="2147483988" r:id="rId42"/>
    <p:sldLayoutId id="2147484003" r:id="rId43"/>
    <p:sldLayoutId id="2147483995" r:id="rId44"/>
    <p:sldLayoutId id="2147483993" r:id="rId45"/>
    <p:sldLayoutId id="2147483994" r:id="rId46"/>
    <p:sldLayoutId id="2147484004" r:id="rId47"/>
    <p:sldLayoutId id="2147483996" r:id="rId48"/>
  </p:sldLayoutIdLst>
  <p:hf hdr="0" dt="0"/>
  <p:txStyles>
    <p:titleStyle>
      <a:lvl1pPr algn="l" defTabSz="914400" rtl="0" eaLnBrk="1" latinLnBrk="0" hangingPunct="1">
        <a:lnSpc>
          <a:spcPct val="90000"/>
        </a:lnSpc>
        <a:spcBef>
          <a:spcPct val="0"/>
        </a:spcBef>
        <a:buNone/>
        <a:defRPr sz="2400" b="0" i="0" kern="1200" cap="all" baseline="0">
          <a:solidFill>
            <a:schemeClr val="tx1"/>
          </a:solidFill>
          <a:latin typeface="Century Gothic" panose="020B0502020202020204" pitchFamily="34" charset="0"/>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29">
          <p15:clr>
            <a:srgbClr val="F26B43"/>
          </p15:clr>
        </p15:guide>
        <p15:guide id="2" pos="347">
          <p15:clr>
            <a:srgbClr val="F26B43"/>
          </p15:clr>
        </p15:guide>
        <p15:guide id="3" pos="7333">
          <p15:clr>
            <a:srgbClr val="F26B43"/>
          </p15:clr>
        </p15:guide>
        <p15:guide id="4" orient="horz" pos="102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edPandaCoder/XYZ-Corp/blob/master/classification_problem/Credit%20Default%20Classification%20-%20Model%20Training%20and%20Tuning.ipynb" TargetMode="External"/><Relationship Id="rId2" Type="http://schemas.openxmlformats.org/officeDocument/2006/relationships/image" Target="../media/image57.png"/><Relationship Id="rId1" Type="http://schemas.openxmlformats.org/officeDocument/2006/relationships/slideLayout" Target="../slideLayouts/slideLayout20.xml"/><Relationship Id="rId4" Type="http://schemas.openxmlformats.org/officeDocument/2006/relationships/hyperlink" Target="https://github.com/RedPandaCoder/XYZ-Corp/blob/master/classification_problem/Credit%20Default%20Classification%20-%20Model%20Evaluation%20and%20Visualization.ipynb"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RedPandaCoder/XYZ-Corp/blob/master/classification_problem/Credit%20Default%20Classification%20-%20Model%20Training%20and%20Tuning.ipynb" TargetMode="External"/><Relationship Id="rId2" Type="http://schemas.openxmlformats.org/officeDocument/2006/relationships/image" Target="../media/image58.png"/><Relationship Id="rId1" Type="http://schemas.openxmlformats.org/officeDocument/2006/relationships/slideLayout" Target="../slideLayouts/slideLayout20.xml"/><Relationship Id="rId4" Type="http://schemas.openxmlformats.org/officeDocument/2006/relationships/hyperlink" Target="https://github.com/RedPandaCoder/XYZ-Corp/blob/master/classification_problem/Credit%20Default%20Classification%20-%20Model%20Evaluation%20and%20Visualization.ipynb"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RedPandaCoder/XYZ-Corp/blob/master/classification_problem/Credit%20Default%20Classification%20-%20Model%20Evaluation%20and%20Visualization.ipynb" TargetMode="External"/><Relationship Id="rId2" Type="http://schemas.openxmlformats.org/officeDocument/2006/relationships/hyperlink" Target="https://github.com/RedPandaCoder/XYZ-Corp/blob/master/classification_problem/Credit%20Default%20Classification%20-%20Model%20Training%20and%20Tuning.ipynb" TargetMode="Externa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hyperlink" Target="https://github.com/RedPandaCoder/XYZ-Corp/blob/master/regression_problem/Interest%20Rate%20Regression%20-%20Model%20Evaluation%20and%20Visualization.ipynb" TargetMode="External"/><Relationship Id="rId2" Type="http://schemas.openxmlformats.org/officeDocument/2006/relationships/image" Target="../media/image59.png"/><Relationship Id="rId1" Type="http://schemas.openxmlformats.org/officeDocument/2006/relationships/slideLayout" Target="../slideLayouts/slideLayout20.xml"/><Relationship Id="rId6" Type="http://schemas.openxmlformats.org/officeDocument/2006/relationships/hyperlink" Target="https://github.com/RedPandaCoder/XYZ-Corp/blob/master/classification_problem/Credit%20Default%20Classification%20-%20Model%20Training%20and%20Tuning.ipynb" TargetMode="External"/><Relationship Id="rId5" Type="http://schemas.openxmlformats.org/officeDocument/2006/relationships/hyperlink" Target="https://github.com/RedPandaCoder/XYZ-Corp/blob/master/classification_problem/Credit%20Default%20Classification%20-%20Model%20Evaluation%20and%20Visualization.ipynb" TargetMode="External"/><Relationship Id="rId4" Type="http://schemas.openxmlformats.org/officeDocument/2006/relationships/hyperlink" Target="https://github.com/RedPandaCoder/XYZ-Corp/blob/master/regression_problem/Interest%20Rate%20Regression%20-%20Model%20Training%20and%20Tuning.ipynb"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0.xml"/><Relationship Id="rId4" Type="http://schemas.openxmlformats.org/officeDocument/2006/relationships/image" Target="../media/image64.png"/></Relationships>
</file>

<file path=ppt/slides/_rels/slide1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edPandaCoder/XYZ-Corp/blob/master/nlp_problem/Loan%20Purpose%20-%20Model%20Training%20and%20Tuning.ipynb" TargetMode="External"/><Relationship Id="rId2" Type="http://schemas.openxmlformats.org/officeDocument/2006/relationships/image" Target="../media/image67.png"/><Relationship Id="rId1" Type="http://schemas.openxmlformats.org/officeDocument/2006/relationships/slideLayout" Target="../slideLayouts/slideLayout20.xml"/><Relationship Id="rId4" Type="http://schemas.openxmlformats.org/officeDocument/2006/relationships/hyperlink" Target="https://github.com/RedPandaCoder/XYZ-Corp/blob/master/nlp_problem/Loan%20Purpose%20-%20Model%20Evaluation%20and%20Visualization.ipynb"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RedPandaCoder/XYZ-Corp/blob/master/nlp_problem/Loan%20Purpose%20-%20Model%20Training%20and%20Tuning.ipynb" TargetMode="External"/><Relationship Id="rId2" Type="http://schemas.openxmlformats.org/officeDocument/2006/relationships/image" Target="../media/image68.JPG"/><Relationship Id="rId1" Type="http://schemas.openxmlformats.org/officeDocument/2006/relationships/slideLayout" Target="../slideLayouts/slideLayout20.xml"/><Relationship Id="rId4" Type="http://schemas.openxmlformats.org/officeDocument/2006/relationships/hyperlink" Target="https://github.com/RedPandaCoder/XYZ-Corp/blob/master/nlp_problem/Loan%20Purpose%20-%20Model%20Evaluation%20and%20Visualization.ipynb"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0.xml"/><Relationship Id="rId5" Type="http://schemas.openxmlformats.org/officeDocument/2006/relationships/image" Target="../media/image72.png"/><Relationship Id="rId4" Type="http://schemas.openxmlformats.org/officeDocument/2006/relationships/image" Target="../media/image71.png"/></Relationships>
</file>

<file path=ppt/slides/_rels/slide2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4.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0.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8235A3-059B-4146-724E-0BDEEF6C5EFD}"/>
              </a:ext>
            </a:extLst>
          </p:cNvPr>
          <p:cNvSpPr>
            <a:spLocks noGrp="1"/>
          </p:cNvSpPr>
          <p:nvPr>
            <p:ph type="body" sz="quarter" idx="14"/>
          </p:nvPr>
        </p:nvSpPr>
        <p:spPr/>
        <p:txBody>
          <a:bodyPr/>
          <a:lstStyle/>
          <a:p>
            <a:r>
              <a:rPr lang="en-US" dirty="0"/>
              <a:t>London</a:t>
            </a:r>
            <a:endParaRPr lang="en-GB" dirty="0"/>
          </a:p>
        </p:txBody>
      </p:sp>
      <p:sp>
        <p:nvSpPr>
          <p:cNvPr id="4" name="Text Placeholder 3">
            <a:extLst>
              <a:ext uri="{FF2B5EF4-FFF2-40B4-BE49-F238E27FC236}">
                <a16:creationId xmlns:a16="http://schemas.microsoft.com/office/drawing/2014/main" id="{118F35CF-13AC-9807-5A57-BFB1C3AF534A}"/>
              </a:ext>
            </a:extLst>
          </p:cNvPr>
          <p:cNvSpPr>
            <a:spLocks noGrp="1"/>
          </p:cNvSpPr>
          <p:nvPr>
            <p:ph type="body" sz="quarter" idx="15"/>
          </p:nvPr>
        </p:nvSpPr>
        <p:spPr/>
        <p:txBody>
          <a:bodyPr/>
          <a:lstStyle/>
          <a:p>
            <a:r>
              <a:rPr lang="en-US" dirty="0"/>
              <a:t>January 4</a:t>
            </a:r>
            <a:r>
              <a:rPr lang="en-US" baseline="30000" dirty="0"/>
              <a:t>th</a:t>
            </a:r>
            <a:r>
              <a:rPr lang="en-US" dirty="0"/>
              <a:t> 2023</a:t>
            </a:r>
            <a:endParaRPr lang="en-GB" dirty="0"/>
          </a:p>
        </p:txBody>
      </p:sp>
      <p:sp>
        <p:nvSpPr>
          <p:cNvPr id="5" name="Text Placeholder 4">
            <a:extLst>
              <a:ext uri="{FF2B5EF4-FFF2-40B4-BE49-F238E27FC236}">
                <a16:creationId xmlns:a16="http://schemas.microsoft.com/office/drawing/2014/main" id="{35F3A814-C9F5-2FEB-CCE3-D3BF26AC9607}"/>
              </a:ext>
            </a:extLst>
          </p:cNvPr>
          <p:cNvSpPr>
            <a:spLocks noGrp="1"/>
          </p:cNvSpPr>
          <p:nvPr>
            <p:ph type="body" sz="quarter" idx="16"/>
          </p:nvPr>
        </p:nvSpPr>
        <p:spPr/>
        <p:txBody>
          <a:bodyPr/>
          <a:lstStyle/>
          <a:p>
            <a:r>
              <a:rPr lang="en-US" dirty="0"/>
              <a:t>Daniel Ebenstein</a:t>
            </a:r>
            <a:endParaRPr lang="en-GB" dirty="0"/>
          </a:p>
        </p:txBody>
      </p:sp>
      <p:sp>
        <p:nvSpPr>
          <p:cNvPr id="2" name="Title 1">
            <a:extLst>
              <a:ext uri="{FF2B5EF4-FFF2-40B4-BE49-F238E27FC236}">
                <a16:creationId xmlns:a16="http://schemas.microsoft.com/office/drawing/2014/main" id="{0C5FD59F-4F51-51E4-E422-99E0F52A0ABD}"/>
              </a:ext>
            </a:extLst>
          </p:cNvPr>
          <p:cNvSpPr>
            <a:spLocks noGrp="1"/>
          </p:cNvSpPr>
          <p:nvPr>
            <p:ph type="title"/>
          </p:nvPr>
        </p:nvSpPr>
        <p:spPr>
          <a:xfrm>
            <a:off x="1085548" y="4755595"/>
            <a:ext cx="5668218" cy="720197"/>
          </a:xfrm>
        </p:spPr>
        <p:txBody>
          <a:bodyPr/>
          <a:lstStyle/>
          <a:p>
            <a:r>
              <a:rPr lang="en-US" dirty="0"/>
              <a:t>XYZ corp – smarter loans</a:t>
            </a:r>
            <a:endParaRPr lang="en-GB" dirty="0"/>
          </a:p>
        </p:txBody>
      </p:sp>
      <p:sp>
        <p:nvSpPr>
          <p:cNvPr id="6" name="Text Placeholder 5">
            <a:extLst>
              <a:ext uri="{FF2B5EF4-FFF2-40B4-BE49-F238E27FC236}">
                <a16:creationId xmlns:a16="http://schemas.microsoft.com/office/drawing/2014/main" id="{EF250CD3-E45A-F4F3-DA61-0C81CAB9662E}"/>
              </a:ext>
            </a:extLst>
          </p:cNvPr>
          <p:cNvSpPr>
            <a:spLocks noGrp="1"/>
          </p:cNvSpPr>
          <p:nvPr>
            <p:ph type="body" sz="quarter" idx="17"/>
          </p:nvPr>
        </p:nvSpPr>
        <p:spPr>
          <a:xfrm>
            <a:off x="1085548" y="5488431"/>
            <a:ext cx="6700992" cy="615553"/>
          </a:xfrm>
        </p:spPr>
        <p:txBody>
          <a:bodyPr/>
          <a:lstStyle/>
          <a:p>
            <a:r>
              <a:rPr lang="en-US" dirty="0"/>
              <a:t>4 Machine learning models to optimize XYZ-Corp lending schemes</a:t>
            </a:r>
            <a:endParaRPr lang="en-GB" dirty="0"/>
          </a:p>
        </p:txBody>
      </p:sp>
      <p:pic>
        <p:nvPicPr>
          <p:cNvPr id="9" name="Picture Placeholder 8" descr="Logo, company name&#10;&#10;Description automatically generated">
            <a:extLst>
              <a:ext uri="{FF2B5EF4-FFF2-40B4-BE49-F238E27FC236}">
                <a16:creationId xmlns:a16="http://schemas.microsoft.com/office/drawing/2014/main" id="{9F689954-E6E8-6ABD-CF57-6049477BDA3C}"/>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t="25716" b="25716"/>
          <a:stretch>
            <a:fillRect/>
          </a:stretch>
        </p:blipFill>
        <p:spPr>
          <a:xfrm>
            <a:off x="8067893" y="5903782"/>
            <a:ext cx="1386000" cy="673200"/>
          </a:xfrm>
        </p:spPr>
      </p:pic>
    </p:spTree>
    <p:extLst>
      <p:ext uri="{BB962C8B-B14F-4D97-AF65-F5344CB8AC3E}">
        <p14:creationId xmlns:p14="http://schemas.microsoft.com/office/powerpoint/2010/main" val="4252700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B35EA5E-3D65-4B60-A395-E23D2FD47A17}"/>
              </a:ext>
            </a:extLst>
          </p:cNvPr>
          <p:cNvSpPr>
            <a:spLocks noGrp="1"/>
          </p:cNvSpPr>
          <p:nvPr>
            <p:ph idx="1"/>
          </p:nvPr>
        </p:nvSpPr>
        <p:spPr>
          <a:xfrm>
            <a:off x="542647" y="1629968"/>
            <a:ext cx="5553353" cy="4608513"/>
          </a:xfrm>
        </p:spPr>
        <p:txBody>
          <a:bodyPr/>
          <a:lstStyle/>
          <a:p>
            <a:pPr lvl="0"/>
            <a:r>
              <a:rPr lang="en-US" b="1" dirty="0">
                <a:latin typeface="Calibri (Body)"/>
              </a:rPr>
              <a:t>Model Objective: </a:t>
            </a:r>
          </a:p>
          <a:p>
            <a:pPr lvl="0">
              <a:spcAft>
                <a:spcPts val="600"/>
              </a:spcAft>
            </a:pPr>
            <a:r>
              <a:rPr lang="en-US" dirty="0">
                <a:latin typeface="Calibri (Body)"/>
              </a:rPr>
              <a:t>Finding probability of loan default based on customer application information, their credit history and loan and product data. </a:t>
            </a:r>
          </a:p>
          <a:p>
            <a:pPr lvl="0"/>
            <a:r>
              <a:rPr lang="en-US" b="1" dirty="0"/>
              <a:t>Benefits: </a:t>
            </a:r>
          </a:p>
          <a:p>
            <a:pPr lvl="0"/>
            <a:r>
              <a:rPr lang="en-US" dirty="0"/>
              <a:t>1. The model is expected to determine key features of defaulting loans which can be used to enhance the loan acceptance criteria and reduce amount of defaulted loans in the future.</a:t>
            </a:r>
          </a:p>
          <a:p>
            <a:pPr lvl="0"/>
            <a:r>
              <a:rPr lang="en-US" dirty="0"/>
              <a:t>2. The model is to create default risk flags which will allow relationship managers to review at risk loans before customers start missing payments. </a:t>
            </a:r>
          </a:p>
          <a:p>
            <a:pPr lvl="0"/>
            <a:r>
              <a:rPr lang="en-US" dirty="0"/>
              <a:t>3. Identify potential future work on the existing data to enable more data driven decisions</a:t>
            </a:r>
          </a:p>
        </p:txBody>
      </p:sp>
      <p:sp>
        <p:nvSpPr>
          <p:cNvPr id="2" name="Title 1">
            <a:extLst>
              <a:ext uri="{FF2B5EF4-FFF2-40B4-BE49-F238E27FC236}">
                <a16:creationId xmlns:a16="http://schemas.microsoft.com/office/drawing/2014/main" id="{2C82A12D-4268-4D2D-9D3D-03DC6DEFE1E2}"/>
              </a:ext>
            </a:extLst>
          </p:cNvPr>
          <p:cNvSpPr>
            <a:spLocks noGrp="1"/>
          </p:cNvSpPr>
          <p:nvPr>
            <p:ph type="title"/>
          </p:nvPr>
        </p:nvSpPr>
        <p:spPr/>
        <p:txBody>
          <a:bodyPr/>
          <a:lstStyle/>
          <a:p>
            <a:r>
              <a:rPr lang="en-US" dirty="0"/>
              <a:t>Early default predictions</a:t>
            </a:r>
          </a:p>
        </p:txBody>
      </p:sp>
      <p:sp>
        <p:nvSpPr>
          <p:cNvPr id="3" name="Text Placeholder 2">
            <a:extLst>
              <a:ext uri="{FF2B5EF4-FFF2-40B4-BE49-F238E27FC236}">
                <a16:creationId xmlns:a16="http://schemas.microsoft.com/office/drawing/2014/main" id="{0AA7533E-434F-40FC-9F81-A58AFB9B110D}"/>
              </a:ext>
            </a:extLst>
          </p:cNvPr>
          <p:cNvSpPr>
            <a:spLocks noGrp="1"/>
          </p:cNvSpPr>
          <p:nvPr>
            <p:ph type="body" sz="quarter" idx="10"/>
          </p:nvPr>
        </p:nvSpPr>
        <p:spPr/>
        <p:txBody>
          <a:bodyPr/>
          <a:lstStyle/>
          <a:p>
            <a:r>
              <a:rPr lang="en-US" dirty="0"/>
              <a:t>Identify customer at risk of default early in their loan life-cycle</a:t>
            </a:r>
          </a:p>
        </p:txBody>
      </p:sp>
      <p:pic>
        <p:nvPicPr>
          <p:cNvPr id="6" name="Picture 5">
            <a:extLst>
              <a:ext uri="{FF2B5EF4-FFF2-40B4-BE49-F238E27FC236}">
                <a16:creationId xmlns:a16="http://schemas.microsoft.com/office/drawing/2014/main" id="{DA8DD6EC-1EF4-1A76-5781-934E486F44DE}"/>
              </a:ext>
            </a:extLst>
          </p:cNvPr>
          <p:cNvPicPr>
            <a:picLocks noChangeAspect="1"/>
          </p:cNvPicPr>
          <p:nvPr/>
        </p:nvPicPr>
        <p:blipFill>
          <a:blip r:embed="rId2"/>
          <a:stretch>
            <a:fillRect/>
          </a:stretch>
        </p:blipFill>
        <p:spPr>
          <a:xfrm>
            <a:off x="7133716" y="1560299"/>
            <a:ext cx="4386010" cy="3029118"/>
          </a:xfrm>
          <a:prstGeom prst="rect">
            <a:avLst/>
          </a:prstGeom>
        </p:spPr>
      </p:pic>
    </p:spTree>
    <p:extLst>
      <p:ext uri="{BB962C8B-B14F-4D97-AF65-F5344CB8AC3E}">
        <p14:creationId xmlns:p14="http://schemas.microsoft.com/office/powerpoint/2010/main" val="2131897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81BA9-AD14-21A3-AF84-932367047EBB}"/>
              </a:ext>
            </a:extLst>
          </p:cNvPr>
          <p:cNvSpPr/>
          <p:nvPr/>
        </p:nvSpPr>
        <p:spPr>
          <a:xfrm>
            <a:off x="390407" y="2891247"/>
            <a:ext cx="4034751" cy="183750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7F1255DA-E98E-961A-5B0E-BCF51FD78E58}"/>
              </a:ext>
            </a:extLst>
          </p:cNvPr>
          <p:cNvSpPr/>
          <p:nvPr/>
        </p:nvSpPr>
        <p:spPr>
          <a:xfrm>
            <a:off x="390407" y="1430381"/>
            <a:ext cx="4034751" cy="1460865"/>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C82A12D-4268-4D2D-9D3D-03DC6DEFE1E2}"/>
              </a:ext>
            </a:extLst>
          </p:cNvPr>
          <p:cNvSpPr>
            <a:spLocks noGrp="1"/>
          </p:cNvSpPr>
          <p:nvPr>
            <p:ph type="title"/>
          </p:nvPr>
        </p:nvSpPr>
        <p:spPr/>
        <p:txBody>
          <a:bodyPr/>
          <a:lstStyle/>
          <a:p>
            <a:r>
              <a:rPr lang="en-US" dirty="0"/>
              <a:t>Early default predictions</a:t>
            </a:r>
          </a:p>
        </p:txBody>
      </p:sp>
      <p:sp>
        <p:nvSpPr>
          <p:cNvPr id="3" name="Text Placeholder 2">
            <a:extLst>
              <a:ext uri="{FF2B5EF4-FFF2-40B4-BE49-F238E27FC236}">
                <a16:creationId xmlns:a16="http://schemas.microsoft.com/office/drawing/2014/main" id="{0AA7533E-434F-40FC-9F81-A58AFB9B110D}"/>
              </a:ext>
            </a:extLst>
          </p:cNvPr>
          <p:cNvSpPr>
            <a:spLocks noGrp="1"/>
          </p:cNvSpPr>
          <p:nvPr>
            <p:ph type="body" sz="quarter" idx="10"/>
          </p:nvPr>
        </p:nvSpPr>
        <p:spPr/>
        <p:txBody>
          <a:bodyPr/>
          <a:lstStyle/>
          <a:p>
            <a:r>
              <a:rPr lang="en-US" dirty="0"/>
              <a:t>Identify customer at risk of default early in their loan life-cycle</a:t>
            </a:r>
          </a:p>
        </p:txBody>
      </p:sp>
      <p:pic>
        <p:nvPicPr>
          <p:cNvPr id="8" name="Picture 2">
            <a:extLst>
              <a:ext uri="{FF2B5EF4-FFF2-40B4-BE49-F238E27FC236}">
                <a16:creationId xmlns:a16="http://schemas.microsoft.com/office/drawing/2014/main" id="{6EDD194A-D92E-D8F1-3024-3572FEEF13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1914" y="1272915"/>
            <a:ext cx="7216488" cy="4231141"/>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3">
            <a:extLst>
              <a:ext uri="{FF2B5EF4-FFF2-40B4-BE49-F238E27FC236}">
                <a16:creationId xmlns:a16="http://schemas.microsoft.com/office/drawing/2014/main" id="{A04D1234-2E12-0269-CE0F-EF4744EED256}"/>
              </a:ext>
            </a:extLst>
          </p:cNvPr>
          <p:cNvSpPr txBox="1">
            <a:spLocks/>
          </p:cNvSpPr>
          <p:nvPr/>
        </p:nvSpPr>
        <p:spPr>
          <a:xfrm>
            <a:off x="542648" y="1516755"/>
            <a:ext cx="3882510" cy="4862906"/>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Models Tested: </a:t>
            </a:r>
            <a:r>
              <a:rPr lang="en-US" dirty="0"/>
              <a:t>Decision Tree Classifier, Random Forest Classifier, </a:t>
            </a:r>
            <a:r>
              <a:rPr lang="en-US" dirty="0" err="1"/>
              <a:t>XGBoost</a:t>
            </a:r>
            <a:r>
              <a:rPr lang="en-US" dirty="0"/>
              <a:t> Classifier. All models trained and hyper-tuning with cross-validation technique. </a:t>
            </a:r>
          </a:p>
          <a:p>
            <a:r>
              <a:rPr lang="en-US" dirty="0"/>
              <a:t>Source code: </a:t>
            </a:r>
            <a:r>
              <a:rPr lang="en-US" dirty="0">
                <a:hlinkClick r:id="rId3"/>
              </a:rPr>
              <a:t>Credit Default Classification – Model training and tuning</a:t>
            </a:r>
            <a:endParaRPr lang="en-US" dirty="0"/>
          </a:p>
          <a:p>
            <a:r>
              <a:rPr lang="en-US" b="1" dirty="0"/>
              <a:t>Results: </a:t>
            </a:r>
            <a:r>
              <a:rPr lang="en-US" dirty="0" err="1"/>
              <a:t>XGBoost</a:t>
            </a:r>
            <a:r>
              <a:rPr lang="en-US" dirty="0"/>
              <a:t> model performed best by:</a:t>
            </a:r>
          </a:p>
          <a:p>
            <a:pPr marL="285750" indent="-103188">
              <a:buFont typeface="Arial" panose="020B0604020202020204" pitchFamily="34" charset="0"/>
              <a:buChar char="•"/>
            </a:pPr>
            <a:r>
              <a:rPr lang="en-US" dirty="0"/>
              <a:t>showing the best precision 91.7%  versus 88.2-89.0% of the other models</a:t>
            </a:r>
          </a:p>
          <a:p>
            <a:pPr marL="285750" indent="-103188">
              <a:buFont typeface="Arial" panose="020B0604020202020204" pitchFamily="34" charset="0"/>
              <a:buChar char="•"/>
            </a:pPr>
            <a:r>
              <a:rPr lang="en-US" dirty="0"/>
              <a:t>Having marginally higher recall characteristic of 96.8%</a:t>
            </a:r>
          </a:p>
          <a:p>
            <a:r>
              <a:rPr lang="en-US" dirty="0"/>
              <a:t>Source code: </a:t>
            </a:r>
            <a:r>
              <a:rPr lang="en-US" dirty="0">
                <a:hlinkClick r:id="rId4"/>
              </a:rPr>
              <a:t>Credit Default Classification – Model Evaluation and Visualization</a:t>
            </a:r>
            <a:endParaRPr lang="en-US" dirty="0"/>
          </a:p>
        </p:txBody>
      </p:sp>
    </p:spTree>
    <p:extLst>
      <p:ext uri="{BB962C8B-B14F-4D97-AF65-F5344CB8AC3E}">
        <p14:creationId xmlns:p14="http://schemas.microsoft.com/office/powerpoint/2010/main" val="3704955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3911385-A9BF-4695-9A79-1444F6D3BE66}"/>
              </a:ext>
            </a:extLst>
          </p:cNvPr>
          <p:cNvSpPr/>
          <p:nvPr/>
        </p:nvSpPr>
        <p:spPr>
          <a:xfrm>
            <a:off x="390406" y="4728755"/>
            <a:ext cx="4034751" cy="1585581"/>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50C68CE2-FBC1-3F5F-E3D1-74539F7465A2}"/>
              </a:ext>
            </a:extLst>
          </p:cNvPr>
          <p:cNvSpPr/>
          <p:nvPr/>
        </p:nvSpPr>
        <p:spPr>
          <a:xfrm>
            <a:off x="390407" y="2891247"/>
            <a:ext cx="4034751" cy="183750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3CBADFCA-14D4-44B0-C140-E568C5F89FCC}"/>
              </a:ext>
            </a:extLst>
          </p:cNvPr>
          <p:cNvSpPr/>
          <p:nvPr/>
        </p:nvSpPr>
        <p:spPr>
          <a:xfrm>
            <a:off x="390407" y="1430381"/>
            <a:ext cx="4034751" cy="1460865"/>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C82A12D-4268-4D2D-9D3D-03DC6DEFE1E2}"/>
              </a:ext>
            </a:extLst>
          </p:cNvPr>
          <p:cNvSpPr>
            <a:spLocks noGrp="1"/>
          </p:cNvSpPr>
          <p:nvPr>
            <p:ph type="title"/>
          </p:nvPr>
        </p:nvSpPr>
        <p:spPr/>
        <p:txBody>
          <a:bodyPr/>
          <a:lstStyle/>
          <a:p>
            <a:r>
              <a:rPr lang="en-US" dirty="0"/>
              <a:t>Early default predictions</a:t>
            </a:r>
          </a:p>
        </p:txBody>
      </p:sp>
      <p:sp>
        <p:nvSpPr>
          <p:cNvPr id="3" name="Text Placeholder 2">
            <a:extLst>
              <a:ext uri="{FF2B5EF4-FFF2-40B4-BE49-F238E27FC236}">
                <a16:creationId xmlns:a16="http://schemas.microsoft.com/office/drawing/2014/main" id="{0AA7533E-434F-40FC-9F81-A58AFB9B110D}"/>
              </a:ext>
            </a:extLst>
          </p:cNvPr>
          <p:cNvSpPr>
            <a:spLocks noGrp="1"/>
          </p:cNvSpPr>
          <p:nvPr>
            <p:ph type="body" sz="quarter" idx="10"/>
          </p:nvPr>
        </p:nvSpPr>
        <p:spPr/>
        <p:txBody>
          <a:bodyPr/>
          <a:lstStyle/>
          <a:p>
            <a:r>
              <a:rPr lang="en-US" dirty="0"/>
              <a:t>Identify customer at risk of default early in their loan life-cycle</a:t>
            </a:r>
          </a:p>
        </p:txBody>
      </p:sp>
      <p:pic>
        <p:nvPicPr>
          <p:cNvPr id="9218" name="Picture 2">
            <a:extLst>
              <a:ext uri="{FF2B5EF4-FFF2-40B4-BE49-F238E27FC236}">
                <a16:creationId xmlns:a16="http://schemas.microsoft.com/office/drawing/2014/main" id="{36B15F90-4E48-D77D-DE18-E931202D4E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8794" y="1631554"/>
            <a:ext cx="7190602" cy="401159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B7E30842-78B0-53BC-FA7F-AB09612791AF}"/>
              </a:ext>
            </a:extLst>
          </p:cNvPr>
          <p:cNvSpPr txBox="1">
            <a:spLocks/>
          </p:cNvSpPr>
          <p:nvPr/>
        </p:nvSpPr>
        <p:spPr>
          <a:xfrm>
            <a:off x="542648" y="1516755"/>
            <a:ext cx="3882510" cy="4862906"/>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Models Tested: </a:t>
            </a:r>
            <a:r>
              <a:rPr lang="en-US" dirty="0"/>
              <a:t>Decision Tree Classifier, Random Forest Classifier, </a:t>
            </a:r>
            <a:r>
              <a:rPr lang="en-US" dirty="0" err="1"/>
              <a:t>XGBoost</a:t>
            </a:r>
            <a:r>
              <a:rPr lang="en-US" dirty="0"/>
              <a:t> Classifier. All models trained and hyper-tuning with cross-validation technique. </a:t>
            </a:r>
          </a:p>
          <a:p>
            <a:r>
              <a:rPr lang="en-US" dirty="0"/>
              <a:t>Source code: </a:t>
            </a:r>
            <a:r>
              <a:rPr lang="en-US" dirty="0">
                <a:hlinkClick r:id="rId3"/>
              </a:rPr>
              <a:t>Credit Default Classification – Model training and tuning</a:t>
            </a:r>
            <a:endParaRPr lang="en-US" dirty="0"/>
          </a:p>
          <a:p>
            <a:r>
              <a:rPr lang="en-US" b="1" dirty="0"/>
              <a:t>Results: </a:t>
            </a:r>
            <a:r>
              <a:rPr lang="en-US" dirty="0" err="1"/>
              <a:t>XGBoost</a:t>
            </a:r>
            <a:r>
              <a:rPr lang="en-US" dirty="0"/>
              <a:t> model performed best by:</a:t>
            </a:r>
          </a:p>
          <a:p>
            <a:pPr marL="285750" indent="-103188">
              <a:buFont typeface="Arial" panose="020B0604020202020204" pitchFamily="34" charset="0"/>
              <a:buChar char="•"/>
            </a:pPr>
            <a:r>
              <a:rPr lang="en-US" dirty="0"/>
              <a:t>showing the best precision 91.7%  versus 88.2-89.0% of the other models</a:t>
            </a:r>
          </a:p>
          <a:p>
            <a:pPr marL="285750" indent="-103188">
              <a:buFont typeface="Arial" panose="020B0604020202020204" pitchFamily="34" charset="0"/>
              <a:buChar char="•"/>
            </a:pPr>
            <a:r>
              <a:rPr lang="en-US" dirty="0"/>
              <a:t>Having marginally higher recall characteristic of 96.8%</a:t>
            </a:r>
          </a:p>
          <a:p>
            <a:r>
              <a:rPr lang="en-US" dirty="0"/>
              <a:t>Source code: </a:t>
            </a:r>
            <a:r>
              <a:rPr lang="en-US" dirty="0">
                <a:hlinkClick r:id="rId4"/>
              </a:rPr>
              <a:t>Credit Default Classification – Model Evaluation and Visualization</a:t>
            </a:r>
            <a:endParaRPr lang="en-US" dirty="0"/>
          </a:p>
          <a:p>
            <a:r>
              <a:rPr lang="en-US" b="1" dirty="0"/>
              <a:t>Interpretation: </a:t>
            </a:r>
            <a:r>
              <a:rPr lang="en-US" dirty="0"/>
              <a:t>XYZ Corp current definition of default seems to be 6 months of no payments. </a:t>
            </a:r>
          </a:p>
          <a:p>
            <a:r>
              <a:rPr lang="en-US" dirty="0"/>
              <a:t>Looking at the ensemble tree-based models, the number of months since last payment and last payment amount make highest contribution in the default predictions.</a:t>
            </a:r>
          </a:p>
        </p:txBody>
      </p:sp>
    </p:spTree>
    <p:extLst>
      <p:ext uri="{BB962C8B-B14F-4D97-AF65-F5344CB8AC3E}">
        <p14:creationId xmlns:p14="http://schemas.microsoft.com/office/powerpoint/2010/main" val="1130928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CF813A-CEC7-AF6E-E50A-01B46886998F}"/>
              </a:ext>
            </a:extLst>
          </p:cNvPr>
          <p:cNvSpPr/>
          <p:nvPr/>
        </p:nvSpPr>
        <p:spPr>
          <a:xfrm>
            <a:off x="4888223" y="4450517"/>
            <a:ext cx="6485170" cy="186382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47D2B0FE-4E2E-641D-7205-4B7651BA6BD9}"/>
              </a:ext>
            </a:extLst>
          </p:cNvPr>
          <p:cNvSpPr/>
          <p:nvPr/>
        </p:nvSpPr>
        <p:spPr>
          <a:xfrm>
            <a:off x="390406" y="4728755"/>
            <a:ext cx="4034751" cy="1585581"/>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1302EF11-9BA1-77E1-BE00-A4932901BD44}"/>
              </a:ext>
            </a:extLst>
          </p:cNvPr>
          <p:cNvSpPr/>
          <p:nvPr/>
        </p:nvSpPr>
        <p:spPr>
          <a:xfrm>
            <a:off x="390407" y="2891247"/>
            <a:ext cx="4034751" cy="183750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B836C4FD-FFCE-F8A2-2FE7-B6D62C38477C}"/>
              </a:ext>
            </a:extLst>
          </p:cNvPr>
          <p:cNvSpPr/>
          <p:nvPr/>
        </p:nvSpPr>
        <p:spPr>
          <a:xfrm>
            <a:off x="390407" y="1430381"/>
            <a:ext cx="4034751" cy="1460865"/>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C82A12D-4268-4D2D-9D3D-03DC6DEFE1E2}"/>
              </a:ext>
            </a:extLst>
          </p:cNvPr>
          <p:cNvSpPr>
            <a:spLocks noGrp="1"/>
          </p:cNvSpPr>
          <p:nvPr>
            <p:ph type="title"/>
          </p:nvPr>
        </p:nvSpPr>
        <p:spPr/>
        <p:txBody>
          <a:bodyPr/>
          <a:lstStyle/>
          <a:p>
            <a:r>
              <a:rPr lang="en-US" dirty="0"/>
              <a:t>Early default predictions</a:t>
            </a:r>
          </a:p>
        </p:txBody>
      </p:sp>
      <p:sp>
        <p:nvSpPr>
          <p:cNvPr id="3" name="Text Placeholder 2">
            <a:extLst>
              <a:ext uri="{FF2B5EF4-FFF2-40B4-BE49-F238E27FC236}">
                <a16:creationId xmlns:a16="http://schemas.microsoft.com/office/drawing/2014/main" id="{0AA7533E-434F-40FC-9F81-A58AFB9B110D}"/>
              </a:ext>
            </a:extLst>
          </p:cNvPr>
          <p:cNvSpPr>
            <a:spLocks noGrp="1"/>
          </p:cNvSpPr>
          <p:nvPr>
            <p:ph type="body" sz="quarter" idx="10"/>
          </p:nvPr>
        </p:nvSpPr>
        <p:spPr/>
        <p:txBody>
          <a:bodyPr/>
          <a:lstStyle/>
          <a:p>
            <a:r>
              <a:rPr lang="en-US" dirty="0"/>
              <a:t>Identify customer at risk of default early in their loan life-cycle</a:t>
            </a:r>
          </a:p>
        </p:txBody>
      </p:sp>
      <p:sp>
        <p:nvSpPr>
          <p:cNvPr id="8" name="Content Placeholder 3">
            <a:extLst>
              <a:ext uri="{FF2B5EF4-FFF2-40B4-BE49-F238E27FC236}">
                <a16:creationId xmlns:a16="http://schemas.microsoft.com/office/drawing/2014/main" id="{B7E30842-78B0-53BC-FA7F-AB09612791AF}"/>
              </a:ext>
            </a:extLst>
          </p:cNvPr>
          <p:cNvSpPr txBox="1">
            <a:spLocks/>
          </p:cNvSpPr>
          <p:nvPr/>
        </p:nvSpPr>
        <p:spPr>
          <a:xfrm>
            <a:off x="542648" y="1516755"/>
            <a:ext cx="3882510" cy="4862906"/>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Models Tested: </a:t>
            </a:r>
            <a:r>
              <a:rPr lang="en-US" dirty="0"/>
              <a:t>Decision Tree Classifier, Random Forest Classifier, </a:t>
            </a:r>
            <a:r>
              <a:rPr lang="en-US" dirty="0" err="1"/>
              <a:t>XGBoost</a:t>
            </a:r>
            <a:r>
              <a:rPr lang="en-US" dirty="0"/>
              <a:t> Classifier. All models trained and hyper-tuning with cross-validation technique. </a:t>
            </a:r>
          </a:p>
          <a:p>
            <a:r>
              <a:rPr lang="en-US" dirty="0"/>
              <a:t>Source code: </a:t>
            </a:r>
            <a:r>
              <a:rPr lang="en-US" dirty="0">
                <a:hlinkClick r:id="rId2"/>
              </a:rPr>
              <a:t>Credit Default Classification – Model training and tuning</a:t>
            </a:r>
            <a:endParaRPr lang="en-US" dirty="0"/>
          </a:p>
          <a:p>
            <a:r>
              <a:rPr lang="en-US" b="1" dirty="0"/>
              <a:t>Results: </a:t>
            </a:r>
            <a:r>
              <a:rPr lang="en-US" dirty="0" err="1"/>
              <a:t>XGBoost</a:t>
            </a:r>
            <a:r>
              <a:rPr lang="en-US" dirty="0"/>
              <a:t> model performed best by:</a:t>
            </a:r>
          </a:p>
          <a:p>
            <a:pPr marL="285750" indent="-103188">
              <a:buFont typeface="Arial" panose="020B0604020202020204" pitchFamily="34" charset="0"/>
              <a:buChar char="•"/>
            </a:pPr>
            <a:r>
              <a:rPr lang="en-US" dirty="0"/>
              <a:t>showing the best precision 91.7%  versus 88.2-89.0% of the other models</a:t>
            </a:r>
          </a:p>
          <a:p>
            <a:pPr marL="285750" indent="-103188">
              <a:buFont typeface="Arial" panose="020B0604020202020204" pitchFamily="34" charset="0"/>
              <a:buChar char="•"/>
            </a:pPr>
            <a:r>
              <a:rPr lang="en-US" dirty="0"/>
              <a:t>Having marginally higher recall characteristic of 96.8%</a:t>
            </a:r>
          </a:p>
          <a:p>
            <a:r>
              <a:rPr lang="en-US" dirty="0"/>
              <a:t>Source code: </a:t>
            </a:r>
            <a:r>
              <a:rPr lang="en-US" dirty="0">
                <a:hlinkClick r:id="rId3"/>
              </a:rPr>
              <a:t>Credit Default Classification – Model Evaluation and Visualization</a:t>
            </a:r>
            <a:endParaRPr lang="en-US" dirty="0"/>
          </a:p>
          <a:p>
            <a:r>
              <a:rPr lang="en-US" b="1" dirty="0"/>
              <a:t>Interpretation: </a:t>
            </a:r>
            <a:r>
              <a:rPr lang="en-US" dirty="0"/>
              <a:t>XYZ Corp current definition of default seems to be 6 months of no payments. </a:t>
            </a:r>
          </a:p>
          <a:p>
            <a:r>
              <a:rPr lang="en-US" dirty="0"/>
              <a:t>Looking at the ensemble tree-based models, the number of months since last payment and last payment amount make highest contribution in the default predictions.</a:t>
            </a:r>
          </a:p>
        </p:txBody>
      </p:sp>
      <p:sp>
        <p:nvSpPr>
          <p:cNvPr id="4" name="Content Placeholder 3">
            <a:extLst>
              <a:ext uri="{FF2B5EF4-FFF2-40B4-BE49-F238E27FC236}">
                <a16:creationId xmlns:a16="http://schemas.microsoft.com/office/drawing/2014/main" id="{5F47401A-46DA-702D-C57A-90985F3EDF7C}"/>
              </a:ext>
            </a:extLst>
          </p:cNvPr>
          <p:cNvSpPr txBox="1">
            <a:spLocks/>
          </p:cNvSpPr>
          <p:nvPr/>
        </p:nvSpPr>
        <p:spPr>
          <a:xfrm>
            <a:off x="4888224" y="4567477"/>
            <a:ext cx="6485170" cy="1746859"/>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563"/>
            <a:r>
              <a:rPr lang="en-US" b="1" dirty="0"/>
              <a:t>Actions: </a:t>
            </a:r>
          </a:p>
          <a:p>
            <a:pPr marL="444500" indent="-261938">
              <a:buAutoNum type="arabicPeriod"/>
              <a:tabLst>
                <a:tab pos="357188" algn="l"/>
              </a:tabLst>
            </a:pPr>
            <a:r>
              <a:rPr lang="en-US" dirty="0"/>
              <a:t>Create a loan flags and notification system notifications based on the created model to allow early actions on the higher risk loans. This can include general default prevention such as reaching out to the clients to discuss possible arrangements of payments.  </a:t>
            </a:r>
          </a:p>
          <a:p>
            <a:pPr marL="444500" indent="-261938">
              <a:buAutoNum type="arabicPeriod"/>
            </a:pPr>
            <a:r>
              <a:rPr lang="en-US" dirty="0"/>
              <a:t>Create secondary ML Classification model using customer and application data only, thus allowing to create an enhanced loan acceptance engine.</a:t>
            </a:r>
          </a:p>
        </p:txBody>
      </p:sp>
      <p:graphicFrame>
        <p:nvGraphicFramePr>
          <p:cNvPr id="5" name="Content Placeholder 7">
            <a:extLst>
              <a:ext uri="{FF2B5EF4-FFF2-40B4-BE49-F238E27FC236}">
                <a16:creationId xmlns:a16="http://schemas.microsoft.com/office/drawing/2014/main" id="{7FAE21C8-1F3E-CFB8-6469-C36A5495FAB1}"/>
              </a:ext>
            </a:extLst>
          </p:cNvPr>
          <p:cNvGraphicFramePr>
            <a:graphicFrameLocks/>
          </p:cNvGraphicFramePr>
          <p:nvPr>
            <p:extLst>
              <p:ext uri="{D42A27DB-BD31-4B8C-83A1-F6EECF244321}">
                <p14:modId xmlns:p14="http://schemas.microsoft.com/office/powerpoint/2010/main" val="2008485027"/>
              </p:ext>
            </p:extLst>
          </p:nvPr>
        </p:nvGraphicFramePr>
        <p:xfrm>
          <a:off x="4888224" y="1286692"/>
          <a:ext cx="6485171" cy="3146406"/>
        </p:xfrm>
        <a:graphic>
          <a:graphicData uri="http://schemas.openxmlformats.org/drawingml/2006/table">
            <a:tbl>
              <a:tblPr firstRow="1" bandRow="1">
                <a:tableStyleId>{5C22544A-7EE6-4342-B048-85BDC9FD1C3A}</a:tableStyleId>
              </a:tblPr>
              <a:tblGrid>
                <a:gridCol w="2011844">
                  <a:extLst>
                    <a:ext uri="{9D8B030D-6E8A-4147-A177-3AD203B41FA5}">
                      <a16:colId xmlns:a16="http://schemas.microsoft.com/office/drawing/2014/main" val="2616233694"/>
                    </a:ext>
                  </a:extLst>
                </a:gridCol>
                <a:gridCol w="1109589">
                  <a:extLst>
                    <a:ext uri="{9D8B030D-6E8A-4147-A177-3AD203B41FA5}">
                      <a16:colId xmlns:a16="http://schemas.microsoft.com/office/drawing/2014/main" val="2601027246"/>
                    </a:ext>
                  </a:extLst>
                </a:gridCol>
                <a:gridCol w="3363738">
                  <a:extLst>
                    <a:ext uri="{9D8B030D-6E8A-4147-A177-3AD203B41FA5}">
                      <a16:colId xmlns:a16="http://schemas.microsoft.com/office/drawing/2014/main" val="4134010482"/>
                    </a:ext>
                  </a:extLst>
                </a:gridCol>
              </a:tblGrid>
              <a:tr h="0">
                <a:tc gridSpan="3">
                  <a:txBody>
                    <a:bodyPr/>
                    <a:lstStyle/>
                    <a:p>
                      <a:pPr algn="ctr"/>
                      <a:r>
                        <a:rPr lang="en-US" sz="1400" b="1" i="0" cap="small" baseline="0" dirty="0">
                          <a:solidFill>
                            <a:schemeClr val="tx1"/>
                          </a:solidFill>
                          <a:latin typeface="Calibri (Body)"/>
                        </a:rPr>
                        <a:t>Proposed flagging model</a:t>
                      </a:r>
                    </a:p>
                  </a:txBody>
                  <a:tcPr anchor="ctr">
                    <a:lnL w="12700" cmpd="sng">
                      <a:noFill/>
                    </a:lnL>
                    <a:lnR w="12700" cmpd="sng">
                      <a:noFill/>
                    </a:lnR>
                    <a:lnT w="12700" cmpd="sng">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400" b="0" cap="all" baseline="0" dirty="0">
                        <a:latin typeface="Tungsten Medium" pitchFamily="50"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tx1"/>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all" spc="0" normalizeH="0" baseline="0" noProof="0" dirty="0">
                        <a:ln>
                          <a:noFill/>
                        </a:ln>
                        <a:solidFill>
                          <a:srgbClr val="FFFFFF"/>
                        </a:solidFill>
                        <a:effectLst/>
                        <a:uLnTx/>
                        <a:uFillTx/>
                        <a:latin typeface="Tungsten Medium" pitchFamily="50" charset="0"/>
                        <a:ea typeface="+mn-ea"/>
                        <a:cs typeface="+mn-cs"/>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3787682942"/>
                  </a:ext>
                </a:extLst>
              </a:tr>
              <a:tr h="407173">
                <a:tc>
                  <a:txBody>
                    <a:bodyPr/>
                    <a:lstStyle/>
                    <a:p>
                      <a:r>
                        <a:rPr lang="en-US" sz="1400" dirty="0"/>
                        <a:t>Model Probability of Default</a:t>
                      </a:r>
                      <a:endParaRPr lang="en-GB" sz="1400" dirty="0"/>
                    </a:p>
                  </a:txBody>
                  <a:tcPr anchor="ctr">
                    <a:lnR w="762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lumMod val="95000"/>
                      </a:schemeClr>
                    </a:solidFill>
                  </a:tcPr>
                </a:tc>
                <a:tc>
                  <a:txBody>
                    <a:bodyPr/>
                    <a:lstStyle/>
                    <a:p>
                      <a:r>
                        <a:rPr lang="en-US" sz="1400" dirty="0"/>
                        <a:t>Exposure in USD </a:t>
                      </a:r>
                      <a:endParaRPr lang="en-GB" sz="1400" dirty="0"/>
                    </a:p>
                  </a:txBody>
                  <a:tcPr anchor="ctr">
                    <a:lnL w="76200" cap="flat" cmpd="sng" algn="ctr">
                      <a:solidFill>
                        <a:schemeClr val="bg1"/>
                      </a:solidFill>
                      <a:prstDash val="solid"/>
                      <a:round/>
                      <a:headEnd type="none" w="med" len="med"/>
                      <a:tailEnd type="none" w="med" len="med"/>
                    </a:lnL>
                    <a:lnR w="6350" cap="flat" cmpd="sng" algn="ctr">
                      <a:solidFill>
                        <a:schemeClr val="bg2"/>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tc>
                  <a:txBody>
                    <a:bodyPr/>
                    <a:lstStyle/>
                    <a:p>
                      <a:r>
                        <a:rPr lang="en-US" sz="1400" dirty="0"/>
                        <a:t>RM Flag / Notification</a:t>
                      </a:r>
                      <a:endParaRPr lang="en-GB" sz="1400" dirty="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81169886"/>
                  </a:ext>
                </a:extLst>
              </a:tr>
              <a:tr h="387241">
                <a:tc>
                  <a:txBody>
                    <a:bodyPr/>
                    <a:lstStyle/>
                    <a:p>
                      <a:r>
                        <a:rPr lang="en-US" sz="1300" dirty="0"/>
                        <a:t>&lt; 2%</a:t>
                      </a:r>
                      <a:endParaRPr lang="en-GB" sz="1300" dirty="0"/>
                    </a:p>
                  </a:txBody>
                  <a:tcPr anchor="ctr">
                    <a:lnR w="762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300" dirty="0"/>
                        <a:t>any</a:t>
                      </a:r>
                      <a:endParaRPr lang="en-GB" sz="1300" dirty="0"/>
                    </a:p>
                  </a:txBody>
                  <a:tcPr anchor="ctr">
                    <a:lnL w="76200" cap="flat" cmpd="sng" algn="ctr">
                      <a:solidFill>
                        <a:schemeClr val="bg1"/>
                      </a:solidFill>
                      <a:prstDash val="solid"/>
                      <a:round/>
                      <a:headEnd type="none" w="med" len="med"/>
                      <a:tailEnd type="none" w="med" len="med"/>
                    </a:lnL>
                    <a:lnR w="6350" cap="flat" cmpd="sng" algn="ctr">
                      <a:solidFill>
                        <a:schemeClr val="bg2"/>
                      </a:solidFill>
                      <a:prstDash val="solid"/>
                      <a:round/>
                      <a:headEnd type="none" w="med" len="med"/>
                      <a:tailEnd type="none" w="med" len="med"/>
                    </a:lnR>
                    <a:lnT w="9525" cap="flat" cmpd="sng" algn="ctr">
                      <a:solidFill>
                        <a:schemeClr val="accent1"/>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r>
                        <a:rPr lang="en-US" sz="1300" dirty="0"/>
                        <a:t>No</a:t>
                      </a:r>
                      <a:endParaRPr lang="en-GB" sz="1300" dirty="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9525" cap="flat" cmpd="sng" algn="ctr">
                      <a:solidFill>
                        <a:schemeClr val="accent1"/>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081467130"/>
                  </a:ext>
                </a:extLst>
              </a:tr>
              <a:tr h="3872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2% - 5%</a:t>
                      </a:r>
                      <a:endParaRPr lang="en-GB" sz="1300" dirty="0"/>
                    </a:p>
                  </a:txBody>
                  <a:tcPr anchor="ctr">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300" dirty="0"/>
                        <a:t>&lt; $10k</a:t>
                      </a:r>
                      <a:endParaRPr lang="en-GB" sz="1300" dirty="0"/>
                    </a:p>
                  </a:txBody>
                  <a:tcPr anchor="ctr">
                    <a:lnL w="76200" cap="flat" cmpd="sng" algn="ctr">
                      <a:solidFill>
                        <a:schemeClr val="bg1"/>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r>
                        <a:rPr lang="en-US" sz="1300" dirty="0"/>
                        <a:t>Yes – added to watch list</a:t>
                      </a:r>
                      <a:endParaRPr lang="en-GB" sz="1300" dirty="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830058336"/>
                  </a:ext>
                </a:extLst>
              </a:tr>
              <a:tr h="3872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2% - 5%</a:t>
                      </a:r>
                      <a:endParaRPr lang="en-GB" sz="1300" dirty="0"/>
                    </a:p>
                  </a:txBody>
                  <a:tcPr anchor="ctr">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300" dirty="0">
                          <a:sym typeface="Symbol" panose="05050102010706020507" pitchFamily="18" charset="2"/>
                        </a:rPr>
                        <a:t></a:t>
                      </a:r>
                      <a:r>
                        <a:rPr lang="en-US" sz="1300" dirty="0"/>
                        <a:t> $10k</a:t>
                      </a:r>
                      <a:endParaRPr lang="en-GB" sz="1300" dirty="0"/>
                    </a:p>
                  </a:txBody>
                  <a:tcPr anchor="ctr">
                    <a:lnL w="76200" cap="flat" cmpd="sng" algn="ctr">
                      <a:solidFill>
                        <a:schemeClr val="bg1"/>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r>
                        <a:rPr lang="en-US" sz="1300" dirty="0"/>
                        <a:t>Yes – interest rate review</a:t>
                      </a:r>
                      <a:endParaRPr lang="en-GB" sz="1300" dirty="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058019723"/>
                  </a:ext>
                </a:extLst>
              </a:tr>
              <a:tr h="387241">
                <a:tc>
                  <a:txBody>
                    <a:bodyPr/>
                    <a:lstStyle/>
                    <a:p>
                      <a:r>
                        <a:rPr lang="en-US" sz="1300" dirty="0"/>
                        <a:t>5% - 10%</a:t>
                      </a:r>
                      <a:endParaRPr lang="en-GB" sz="1300" dirty="0"/>
                    </a:p>
                  </a:txBody>
                  <a:tcPr anchor="ctr">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300" dirty="0"/>
                        <a:t>&lt; $10k</a:t>
                      </a:r>
                      <a:endParaRPr lang="en-GB" sz="1300" dirty="0"/>
                    </a:p>
                  </a:txBody>
                  <a:tcPr anchor="ctr">
                    <a:lnL w="76200" cap="flat" cmpd="sng" algn="ctr">
                      <a:solidFill>
                        <a:schemeClr val="bg1"/>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r>
                        <a:rPr lang="en-US" sz="1300" dirty="0"/>
                        <a:t>Yes – added to watch list</a:t>
                      </a:r>
                      <a:endParaRPr lang="en-GB" sz="1300" dirty="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696753336"/>
                  </a:ext>
                </a:extLst>
              </a:tr>
              <a:tr h="387241">
                <a:tc>
                  <a:txBody>
                    <a:bodyPr/>
                    <a:lstStyle/>
                    <a:p>
                      <a:r>
                        <a:rPr lang="en-US" sz="1300" dirty="0"/>
                        <a:t>5% - 10%</a:t>
                      </a:r>
                      <a:endParaRPr lang="en-GB" sz="1300" dirty="0"/>
                    </a:p>
                  </a:txBody>
                  <a:tcPr anchor="ctr">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300" dirty="0">
                          <a:sym typeface="Symbol" panose="05050102010706020507" pitchFamily="18" charset="2"/>
                        </a:rPr>
                        <a:t></a:t>
                      </a:r>
                      <a:r>
                        <a:rPr lang="en-US" sz="1300" dirty="0"/>
                        <a:t> $10k</a:t>
                      </a:r>
                      <a:endParaRPr lang="en-GB" sz="1300" dirty="0"/>
                    </a:p>
                  </a:txBody>
                  <a:tcPr anchor="ctr">
                    <a:lnL w="76200" cap="flat" cmpd="sng" algn="ctr">
                      <a:solidFill>
                        <a:schemeClr val="bg1"/>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r>
                        <a:rPr lang="en-US" sz="1300" dirty="0"/>
                        <a:t>Yes – interest rate review</a:t>
                      </a:r>
                      <a:endParaRPr lang="en-GB" sz="1300" dirty="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3254080067"/>
                  </a:ext>
                </a:extLst>
              </a:tr>
              <a:tr h="3872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&gt; 10%</a:t>
                      </a:r>
                      <a:endParaRPr lang="en-GB" sz="1300" dirty="0"/>
                    </a:p>
                  </a:txBody>
                  <a:tcPr anchor="ctr">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solidFill>
                      <a:schemeClr val="bg1">
                        <a:lumMod val="95000"/>
                      </a:schemeClr>
                    </a:solidFill>
                  </a:tcPr>
                </a:tc>
                <a:tc>
                  <a:txBody>
                    <a:bodyPr/>
                    <a:lstStyle/>
                    <a:p>
                      <a:r>
                        <a:rPr lang="en-US" sz="1300" dirty="0"/>
                        <a:t>any</a:t>
                      </a:r>
                      <a:endParaRPr lang="en-GB" sz="1300" dirty="0"/>
                    </a:p>
                  </a:txBody>
                  <a:tcPr anchor="ctr">
                    <a:lnL w="76200" cap="flat" cmpd="sng" algn="ctr">
                      <a:solidFill>
                        <a:schemeClr val="bg1"/>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noFill/>
                  </a:tcPr>
                </a:tc>
                <a:tc>
                  <a:txBody>
                    <a:bodyPr/>
                    <a:lstStyle/>
                    <a:p>
                      <a:r>
                        <a:rPr lang="en-US" sz="1300" dirty="0"/>
                        <a:t>Yes – interest rate review</a:t>
                      </a:r>
                      <a:endParaRPr lang="en-GB" sz="1300" dirty="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noFill/>
                  </a:tcPr>
                </a:tc>
                <a:extLst>
                  <a:ext uri="{0D108BD9-81ED-4DB2-BD59-A6C34878D82A}">
                    <a16:rowId xmlns:a16="http://schemas.microsoft.com/office/drawing/2014/main" val="714294304"/>
                  </a:ext>
                </a:extLst>
              </a:tr>
            </a:tbl>
          </a:graphicData>
        </a:graphic>
      </p:graphicFrame>
    </p:spTree>
    <p:extLst>
      <p:ext uri="{BB962C8B-B14F-4D97-AF65-F5344CB8AC3E}">
        <p14:creationId xmlns:p14="http://schemas.microsoft.com/office/powerpoint/2010/main" val="3502902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C0EB49-0701-419A-A8D0-8128411B9903}"/>
              </a:ext>
            </a:extLst>
          </p:cNvPr>
          <p:cNvSpPr>
            <a:spLocks noGrp="1"/>
          </p:cNvSpPr>
          <p:nvPr>
            <p:ph type="title"/>
          </p:nvPr>
        </p:nvSpPr>
        <p:spPr>
          <a:xfrm>
            <a:off x="4134734" y="2427879"/>
            <a:ext cx="3922549" cy="664797"/>
          </a:xfrm>
        </p:spPr>
        <p:txBody>
          <a:bodyPr/>
          <a:lstStyle/>
          <a:p>
            <a:r>
              <a:rPr lang="en-US" dirty="0"/>
              <a:t>Interest Rate reviews</a:t>
            </a:r>
          </a:p>
        </p:txBody>
      </p:sp>
    </p:spTree>
    <p:extLst>
      <p:ext uri="{BB962C8B-B14F-4D97-AF65-F5344CB8AC3E}">
        <p14:creationId xmlns:p14="http://schemas.microsoft.com/office/powerpoint/2010/main" val="387686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B35EA5E-3D65-4B60-A395-E23D2FD47A17}"/>
              </a:ext>
            </a:extLst>
          </p:cNvPr>
          <p:cNvSpPr>
            <a:spLocks noGrp="1"/>
          </p:cNvSpPr>
          <p:nvPr>
            <p:ph idx="1"/>
          </p:nvPr>
        </p:nvSpPr>
        <p:spPr>
          <a:xfrm>
            <a:off x="542647" y="1629968"/>
            <a:ext cx="4517033" cy="4608513"/>
          </a:xfrm>
        </p:spPr>
        <p:txBody>
          <a:bodyPr/>
          <a:lstStyle/>
          <a:p>
            <a:pPr lvl="0"/>
            <a:r>
              <a:rPr lang="en-US" b="1" dirty="0">
                <a:latin typeface="Calibri (Body)"/>
              </a:rPr>
              <a:t>Model Objective: </a:t>
            </a:r>
          </a:p>
          <a:p>
            <a:pPr lvl="0"/>
            <a:r>
              <a:rPr lang="en-US" dirty="0">
                <a:latin typeface="Calibri (Body)"/>
              </a:rPr>
              <a:t>The spread of interest rates across all the loans should make them affordable to repay for the clients. This model is trained on non-defaulted loans only and can be used to review interest rate assigned to loans which have now entered a higher risk of defaulting category based on the first model.</a:t>
            </a:r>
          </a:p>
          <a:p>
            <a:pPr lvl="0"/>
            <a:r>
              <a:rPr lang="en-US" b="1" dirty="0"/>
              <a:t>Benefits: </a:t>
            </a:r>
          </a:p>
          <a:p>
            <a:pPr lvl="0"/>
            <a:r>
              <a:rPr lang="en-US" dirty="0"/>
              <a:t>1. The model is expected to reduce the number of defaulted loans hence reducing the principal loss due to the credit products.</a:t>
            </a:r>
          </a:p>
          <a:p>
            <a:pPr lvl="0"/>
            <a:r>
              <a:rPr lang="en-US" dirty="0"/>
              <a:t>2. A small number of customers benefiting from this model, will be able to pay off full balances of their loans while creating higher customer satisfaction ratings. </a:t>
            </a:r>
          </a:p>
        </p:txBody>
      </p:sp>
      <p:sp>
        <p:nvSpPr>
          <p:cNvPr id="2" name="Title 1">
            <a:extLst>
              <a:ext uri="{FF2B5EF4-FFF2-40B4-BE49-F238E27FC236}">
                <a16:creationId xmlns:a16="http://schemas.microsoft.com/office/drawing/2014/main" id="{2C82A12D-4268-4D2D-9D3D-03DC6DEFE1E2}"/>
              </a:ext>
            </a:extLst>
          </p:cNvPr>
          <p:cNvSpPr>
            <a:spLocks noGrp="1"/>
          </p:cNvSpPr>
          <p:nvPr>
            <p:ph type="title"/>
          </p:nvPr>
        </p:nvSpPr>
        <p:spPr/>
        <p:txBody>
          <a:bodyPr/>
          <a:lstStyle/>
          <a:p>
            <a:r>
              <a:rPr lang="en-US" dirty="0"/>
              <a:t>Interest Rate Reviews</a:t>
            </a:r>
          </a:p>
        </p:txBody>
      </p:sp>
      <p:sp>
        <p:nvSpPr>
          <p:cNvPr id="3" name="Text Placeholder 2">
            <a:extLst>
              <a:ext uri="{FF2B5EF4-FFF2-40B4-BE49-F238E27FC236}">
                <a16:creationId xmlns:a16="http://schemas.microsoft.com/office/drawing/2014/main" id="{0AA7533E-434F-40FC-9F81-A58AFB9B110D}"/>
              </a:ext>
            </a:extLst>
          </p:cNvPr>
          <p:cNvSpPr>
            <a:spLocks noGrp="1"/>
          </p:cNvSpPr>
          <p:nvPr>
            <p:ph type="body" sz="quarter" idx="10"/>
          </p:nvPr>
        </p:nvSpPr>
        <p:spPr/>
        <p:txBody>
          <a:bodyPr/>
          <a:lstStyle/>
          <a:p>
            <a:r>
              <a:rPr lang="en-US" dirty="0"/>
              <a:t>Handling Special cases of customers at higher risk of defaulting</a:t>
            </a:r>
          </a:p>
        </p:txBody>
      </p:sp>
      <p:graphicFrame>
        <p:nvGraphicFramePr>
          <p:cNvPr id="7" name="Content Placeholder 7">
            <a:extLst>
              <a:ext uri="{FF2B5EF4-FFF2-40B4-BE49-F238E27FC236}">
                <a16:creationId xmlns:a16="http://schemas.microsoft.com/office/drawing/2014/main" id="{F110A5C0-583D-021B-4095-11BD8AE931C4}"/>
              </a:ext>
            </a:extLst>
          </p:cNvPr>
          <p:cNvGraphicFramePr>
            <a:graphicFrameLocks/>
          </p:cNvGraphicFramePr>
          <p:nvPr>
            <p:extLst>
              <p:ext uri="{D42A27DB-BD31-4B8C-83A1-F6EECF244321}">
                <p14:modId xmlns:p14="http://schemas.microsoft.com/office/powerpoint/2010/main" val="1159612165"/>
              </p:ext>
            </p:extLst>
          </p:nvPr>
        </p:nvGraphicFramePr>
        <p:xfrm>
          <a:off x="5219156" y="1521825"/>
          <a:ext cx="6485171" cy="3146406"/>
        </p:xfrm>
        <a:graphic>
          <a:graphicData uri="http://schemas.openxmlformats.org/drawingml/2006/table">
            <a:tbl>
              <a:tblPr firstRow="1" bandRow="1">
                <a:tableStyleId>{5C22544A-7EE6-4342-B048-85BDC9FD1C3A}</a:tableStyleId>
              </a:tblPr>
              <a:tblGrid>
                <a:gridCol w="2011844">
                  <a:extLst>
                    <a:ext uri="{9D8B030D-6E8A-4147-A177-3AD203B41FA5}">
                      <a16:colId xmlns:a16="http://schemas.microsoft.com/office/drawing/2014/main" val="2616233694"/>
                    </a:ext>
                  </a:extLst>
                </a:gridCol>
                <a:gridCol w="1109589">
                  <a:extLst>
                    <a:ext uri="{9D8B030D-6E8A-4147-A177-3AD203B41FA5}">
                      <a16:colId xmlns:a16="http://schemas.microsoft.com/office/drawing/2014/main" val="2601027246"/>
                    </a:ext>
                  </a:extLst>
                </a:gridCol>
                <a:gridCol w="3363738">
                  <a:extLst>
                    <a:ext uri="{9D8B030D-6E8A-4147-A177-3AD203B41FA5}">
                      <a16:colId xmlns:a16="http://schemas.microsoft.com/office/drawing/2014/main" val="4134010482"/>
                    </a:ext>
                  </a:extLst>
                </a:gridCol>
              </a:tblGrid>
              <a:tr h="0">
                <a:tc gridSpan="3">
                  <a:txBody>
                    <a:bodyPr/>
                    <a:lstStyle/>
                    <a:p>
                      <a:pPr algn="ctr"/>
                      <a:r>
                        <a:rPr lang="en-US" sz="1400" b="1" i="0" cap="small" baseline="0" dirty="0">
                          <a:solidFill>
                            <a:schemeClr val="tx1"/>
                          </a:solidFill>
                          <a:latin typeface="Calibri (Body)"/>
                        </a:rPr>
                        <a:t>Proposed flagging model</a:t>
                      </a:r>
                    </a:p>
                  </a:txBody>
                  <a:tcPr anchor="ctr">
                    <a:lnL w="12700" cmpd="sng">
                      <a:noFill/>
                    </a:lnL>
                    <a:lnR w="12700" cmpd="sng">
                      <a:noFill/>
                    </a:lnR>
                    <a:lnT w="12700" cmpd="sng">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400" b="0" cap="all" baseline="0" dirty="0">
                        <a:latin typeface="Tungsten Medium" pitchFamily="50"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tx1"/>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all" spc="0" normalizeH="0" baseline="0" noProof="0" dirty="0">
                        <a:ln>
                          <a:noFill/>
                        </a:ln>
                        <a:solidFill>
                          <a:srgbClr val="FFFFFF"/>
                        </a:solidFill>
                        <a:effectLst/>
                        <a:uLnTx/>
                        <a:uFillTx/>
                        <a:latin typeface="Tungsten Medium" pitchFamily="50" charset="0"/>
                        <a:ea typeface="+mn-ea"/>
                        <a:cs typeface="+mn-cs"/>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3787682942"/>
                  </a:ext>
                </a:extLst>
              </a:tr>
              <a:tr h="407173">
                <a:tc>
                  <a:txBody>
                    <a:bodyPr/>
                    <a:lstStyle/>
                    <a:p>
                      <a:r>
                        <a:rPr lang="en-US" sz="1400" dirty="0"/>
                        <a:t>Model Probability of Default</a:t>
                      </a:r>
                      <a:endParaRPr lang="en-GB" sz="1400" dirty="0"/>
                    </a:p>
                  </a:txBody>
                  <a:tcPr anchor="ctr">
                    <a:lnR w="762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lumMod val="95000"/>
                      </a:schemeClr>
                    </a:solidFill>
                  </a:tcPr>
                </a:tc>
                <a:tc>
                  <a:txBody>
                    <a:bodyPr/>
                    <a:lstStyle/>
                    <a:p>
                      <a:r>
                        <a:rPr lang="en-US" sz="1400" dirty="0"/>
                        <a:t>Exposure in USD </a:t>
                      </a:r>
                      <a:endParaRPr lang="en-GB" sz="1400" dirty="0"/>
                    </a:p>
                  </a:txBody>
                  <a:tcPr anchor="ctr">
                    <a:lnL w="76200" cap="flat" cmpd="sng" algn="ctr">
                      <a:solidFill>
                        <a:schemeClr val="bg1"/>
                      </a:solidFill>
                      <a:prstDash val="solid"/>
                      <a:round/>
                      <a:headEnd type="none" w="med" len="med"/>
                      <a:tailEnd type="none" w="med" len="med"/>
                    </a:lnL>
                    <a:lnR w="6350" cap="flat" cmpd="sng" algn="ctr">
                      <a:solidFill>
                        <a:schemeClr val="bg2"/>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tc>
                  <a:txBody>
                    <a:bodyPr/>
                    <a:lstStyle/>
                    <a:p>
                      <a:r>
                        <a:rPr lang="en-US" sz="1400" dirty="0"/>
                        <a:t>RM Flag / Notification</a:t>
                      </a:r>
                      <a:endParaRPr lang="en-GB" sz="1400" dirty="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81169886"/>
                  </a:ext>
                </a:extLst>
              </a:tr>
              <a:tr h="387241">
                <a:tc>
                  <a:txBody>
                    <a:bodyPr/>
                    <a:lstStyle/>
                    <a:p>
                      <a:r>
                        <a:rPr lang="en-US" sz="1300" dirty="0"/>
                        <a:t>&lt; 2%</a:t>
                      </a:r>
                      <a:endParaRPr lang="en-GB" sz="1300" dirty="0"/>
                    </a:p>
                  </a:txBody>
                  <a:tcPr anchor="ctr">
                    <a:lnR w="762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300" dirty="0"/>
                        <a:t>any</a:t>
                      </a:r>
                      <a:endParaRPr lang="en-GB" sz="1300" dirty="0"/>
                    </a:p>
                  </a:txBody>
                  <a:tcPr anchor="ctr">
                    <a:lnL w="76200" cap="flat" cmpd="sng" algn="ctr">
                      <a:solidFill>
                        <a:schemeClr val="bg1"/>
                      </a:solidFill>
                      <a:prstDash val="solid"/>
                      <a:round/>
                      <a:headEnd type="none" w="med" len="med"/>
                      <a:tailEnd type="none" w="med" len="med"/>
                    </a:lnL>
                    <a:lnR w="6350" cap="flat" cmpd="sng" algn="ctr">
                      <a:solidFill>
                        <a:schemeClr val="bg2"/>
                      </a:solidFill>
                      <a:prstDash val="solid"/>
                      <a:round/>
                      <a:headEnd type="none" w="med" len="med"/>
                      <a:tailEnd type="none" w="med" len="med"/>
                    </a:lnR>
                    <a:lnT w="9525" cap="flat" cmpd="sng" algn="ctr">
                      <a:solidFill>
                        <a:schemeClr val="accent1"/>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r>
                        <a:rPr lang="en-US" sz="1300" dirty="0"/>
                        <a:t>No</a:t>
                      </a:r>
                      <a:endParaRPr lang="en-GB" sz="1300" dirty="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9525" cap="flat" cmpd="sng" algn="ctr">
                      <a:solidFill>
                        <a:schemeClr val="accent1"/>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081467130"/>
                  </a:ext>
                </a:extLst>
              </a:tr>
              <a:tr h="3872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2% - 5%</a:t>
                      </a:r>
                      <a:endParaRPr lang="en-GB" sz="1300" dirty="0"/>
                    </a:p>
                  </a:txBody>
                  <a:tcPr anchor="ctr">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300" dirty="0"/>
                        <a:t>&lt; $10k</a:t>
                      </a:r>
                      <a:endParaRPr lang="en-GB" sz="1300" dirty="0"/>
                    </a:p>
                  </a:txBody>
                  <a:tcPr anchor="ctr">
                    <a:lnL w="76200" cap="flat" cmpd="sng" algn="ctr">
                      <a:solidFill>
                        <a:schemeClr val="bg1"/>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r>
                        <a:rPr lang="en-US" sz="1300" dirty="0"/>
                        <a:t>Yes – added to watch list</a:t>
                      </a:r>
                      <a:endParaRPr lang="en-GB" sz="1300" dirty="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830058336"/>
                  </a:ext>
                </a:extLst>
              </a:tr>
              <a:tr h="3872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2% - 5%</a:t>
                      </a:r>
                      <a:endParaRPr lang="en-GB" sz="1300" dirty="0"/>
                    </a:p>
                  </a:txBody>
                  <a:tcPr anchor="ctr">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300" dirty="0">
                          <a:sym typeface="Symbol" panose="05050102010706020507" pitchFamily="18" charset="2"/>
                        </a:rPr>
                        <a:t></a:t>
                      </a:r>
                      <a:r>
                        <a:rPr lang="en-US" sz="1300" dirty="0"/>
                        <a:t> $10k</a:t>
                      </a:r>
                      <a:endParaRPr lang="en-GB" sz="1300" dirty="0"/>
                    </a:p>
                  </a:txBody>
                  <a:tcPr anchor="ctr">
                    <a:lnL w="76200" cap="flat" cmpd="sng" algn="ctr">
                      <a:solidFill>
                        <a:schemeClr val="bg1"/>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r>
                        <a:rPr lang="en-US" sz="1300" dirty="0"/>
                        <a:t>Yes – interest rate review</a:t>
                      </a:r>
                      <a:endParaRPr lang="en-GB" sz="1300" dirty="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58019723"/>
                  </a:ext>
                </a:extLst>
              </a:tr>
              <a:tr h="387241">
                <a:tc>
                  <a:txBody>
                    <a:bodyPr/>
                    <a:lstStyle/>
                    <a:p>
                      <a:r>
                        <a:rPr lang="en-US" sz="1300" dirty="0"/>
                        <a:t>5% - 10%</a:t>
                      </a:r>
                      <a:endParaRPr lang="en-GB" sz="1300" dirty="0"/>
                    </a:p>
                  </a:txBody>
                  <a:tcPr anchor="ctr">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300" dirty="0"/>
                        <a:t>&lt; $10k</a:t>
                      </a:r>
                      <a:endParaRPr lang="en-GB" sz="1300" dirty="0"/>
                    </a:p>
                  </a:txBody>
                  <a:tcPr anchor="ctr">
                    <a:lnL w="76200" cap="flat" cmpd="sng" algn="ctr">
                      <a:solidFill>
                        <a:schemeClr val="bg1"/>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r>
                        <a:rPr lang="en-US" sz="1300" dirty="0"/>
                        <a:t>Yes – added to watch list</a:t>
                      </a:r>
                      <a:endParaRPr lang="en-GB" sz="1300" dirty="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696753336"/>
                  </a:ext>
                </a:extLst>
              </a:tr>
              <a:tr h="387241">
                <a:tc>
                  <a:txBody>
                    <a:bodyPr/>
                    <a:lstStyle/>
                    <a:p>
                      <a:r>
                        <a:rPr lang="en-US" sz="1300" dirty="0"/>
                        <a:t>5% - 10%</a:t>
                      </a:r>
                      <a:endParaRPr lang="en-GB" sz="1300" dirty="0"/>
                    </a:p>
                  </a:txBody>
                  <a:tcPr anchor="ctr">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300" dirty="0">
                          <a:sym typeface="Symbol" panose="05050102010706020507" pitchFamily="18" charset="2"/>
                        </a:rPr>
                        <a:t></a:t>
                      </a:r>
                      <a:r>
                        <a:rPr lang="en-US" sz="1300" dirty="0"/>
                        <a:t> $10k</a:t>
                      </a:r>
                      <a:endParaRPr lang="en-GB" sz="1300" dirty="0"/>
                    </a:p>
                  </a:txBody>
                  <a:tcPr anchor="ctr">
                    <a:lnL w="76200" cap="flat" cmpd="sng" algn="ctr">
                      <a:solidFill>
                        <a:schemeClr val="bg1"/>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r>
                        <a:rPr lang="en-US" sz="1300" dirty="0"/>
                        <a:t>Yes – interest rate review</a:t>
                      </a:r>
                      <a:endParaRPr lang="en-GB" sz="1300" dirty="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254080067"/>
                  </a:ext>
                </a:extLst>
              </a:tr>
              <a:tr h="3872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&gt; 10%</a:t>
                      </a:r>
                      <a:endParaRPr lang="en-GB" sz="1300" dirty="0"/>
                    </a:p>
                  </a:txBody>
                  <a:tcPr anchor="ctr">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solidFill>
                      <a:schemeClr val="bg1">
                        <a:lumMod val="95000"/>
                      </a:schemeClr>
                    </a:solidFill>
                  </a:tcPr>
                </a:tc>
                <a:tc>
                  <a:txBody>
                    <a:bodyPr/>
                    <a:lstStyle/>
                    <a:p>
                      <a:r>
                        <a:rPr lang="en-US" sz="1300" dirty="0"/>
                        <a:t>any</a:t>
                      </a:r>
                      <a:endParaRPr lang="en-GB" sz="1300" dirty="0"/>
                    </a:p>
                  </a:txBody>
                  <a:tcPr anchor="ctr">
                    <a:lnL w="76200" cap="flat" cmpd="sng" algn="ctr">
                      <a:solidFill>
                        <a:schemeClr val="bg1"/>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noFill/>
                  </a:tcPr>
                </a:tc>
                <a:tc>
                  <a:txBody>
                    <a:bodyPr/>
                    <a:lstStyle/>
                    <a:p>
                      <a:r>
                        <a:rPr lang="en-US" sz="1300" dirty="0"/>
                        <a:t>Yes – interest rate review</a:t>
                      </a:r>
                      <a:endParaRPr lang="en-GB" sz="1300" dirty="0"/>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714294304"/>
                  </a:ext>
                </a:extLst>
              </a:tr>
            </a:tbl>
          </a:graphicData>
        </a:graphic>
      </p:graphicFrame>
    </p:spTree>
    <p:extLst>
      <p:ext uri="{BB962C8B-B14F-4D97-AF65-F5344CB8AC3E}">
        <p14:creationId xmlns:p14="http://schemas.microsoft.com/office/powerpoint/2010/main" val="3167866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BF3D865-0106-8D90-E178-40653924E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5154" y="2051278"/>
            <a:ext cx="3571875" cy="34820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A7DF98A-2F5C-FCD5-A745-1BB7C3657302}"/>
              </a:ext>
            </a:extLst>
          </p:cNvPr>
          <p:cNvSpPr/>
          <p:nvPr/>
        </p:nvSpPr>
        <p:spPr>
          <a:xfrm>
            <a:off x="303318" y="4663431"/>
            <a:ext cx="4034751" cy="165090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C58B5AD2-ABF8-CB30-46AA-B4D125CBD397}"/>
              </a:ext>
            </a:extLst>
          </p:cNvPr>
          <p:cNvSpPr/>
          <p:nvPr/>
        </p:nvSpPr>
        <p:spPr>
          <a:xfrm>
            <a:off x="303319" y="2977619"/>
            <a:ext cx="4034751" cy="168581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5B926FC5-684B-5E62-2DB5-C14E4DA2AD68}"/>
              </a:ext>
            </a:extLst>
          </p:cNvPr>
          <p:cNvSpPr/>
          <p:nvPr/>
        </p:nvSpPr>
        <p:spPr>
          <a:xfrm>
            <a:off x="303319" y="1430381"/>
            <a:ext cx="4034751" cy="1547238"/>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Chart, scatter chart&#10;&#10;Description automatically generated">
            <a:extLst>
              <a:ext uri="{FF2B5EF4-FFF2-40B4-BE49-F238E27FC236}">
                <a16:creationId xmlns:a16="http://schemas.microsoft.com/office/drawing/2014/main" id="{4F9F47BD-33B5-3624-281D-C1D34DB49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7475" y="1544219"/>
            <a:ext cx="4203789" cy="3478999"/>
          </a:xfrm>
          <a:prstGeom prst="rect">
            <a:avLst/>
          </a:prstGeom>
        </p:spPr>
      </p:pic>
      <p:sp>
        <p:nvSpPr>
          <p:cNvPr id="2" name="Title 1">
            <a:extLst>
              <a:ext uri="{FF2B5EF4-FFF2-40B4-BE49-F238E27FC236}">
                <a16:creationId xmlns:a16="http://schemas.microsoft.com/office/drawing/2014/main" id="{2C82A12D-4268-4D2D-9D3D-03DC6DEFE1E2}"/>
              </a:ext>
            </a:extLst>
          </p:cNvPr>
          <p:cNvSpPr>
            <a:spLocks noGrp="1"/>
          </p:cNvSpPr>
          <p:nvPr>
            <p:ph type="title"/>
          </p:nvPr>
        </p:nvSpPr>
        <p:spPr/>
        <p:txBody>
          <a:bodyPr/>
          <a:lstStyle/>
          <a:p>
            <a:r>
              <a:rPr lang="en-US" dirty="0"/>
              <a:t>Interest Rate Reviews</a:t>
            </a:r>
          </a:p>
        </p:txBody>
      </p:sp>
      <p:sp>
        <p:nvSpPr>
          <p:cNvPr id="3" name="Text Placeholder 2">
            <a:extLst>
              <a:ext uri="{FF2B5EF4-FFF2-40B4-BE49-F238E27FC236}">
                <a16:creationId xmlns:a16="http://schemas.microsoft.com/office/drawing/2014/main" id="{0AA7533E-434F-40FC-9F81-A58AFB9B110D}"/>
              </a:ext>
            </a:extLst>
          </p:cNvPr>
          <p:cNvSpPr>
            <a:spLocks noGrp="1"/>
          </p:cNvSpPr>
          <p:nvPr>
            <p:ph type="body" sz="quarter" idx="10"/>
          </p:nvPr>
        </p:nvSpPr>
        <p:spPr/>
        <p:txBody>
          <a:bodyPr/>
          <a:lstStyle/>
          <a:p>
            <a:r>
              <a:rPr lang="en-US" dirty="0"/>
              <a:t>Handling Special cases of customers at higher risk of defaulting</a:t>
            </a:r>
          </a:p>
        </p:txBody>
      </p:sp>
      <p:sp>
        <p:nvSpPr>
          <p:cNvPr id="9" name="Content Placeholder 3">
            <a:extLst>
              <a:ext uri="{FF2B5EF4-FFF2-40B4-BE49-F238E27FC236}">
                <a16:creationId xmlns:a16="http://schemas.microsoft.com/office/drawing/2014/main" id="{A04D1234-2E12-0269-CE0F-EF4744EED256}"/>
              </a:ext>
            </a:extLst>
          </p:cNvPr>
          <p:cNvSpPr txBox="1">
            <a:spLocks/>
          </p:cNvSpPr>
          <p:nvPr/>
        </p:nvSpPr>
        <p:spPr>
          <a:xfrm>
            <a:off x="455560" y="1516755"/>
            <a:ext cx="3882510" cy="4862906"/>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Models Tested: </a:t>
            </a:r>
            <a:r>
              <a:rPr lang="en-US" dirty="0"/>
              <a:t>Lasso Regression, Random Forest Regression. In Lasso data is scaled using standard scaler. Both models trained and tested using cross-validation. Hyper-tuned with randomized grid search. </a:t>
            </a:r>
          </a:p>
          <a:p>
            <a:r>
              <a:rPr lang="en-US" dirty="0"/>
              <a:t>Source code: </a:t>
            </a:r>
            <a:r>
              <a:rPr lang="en-US" dirty="0">
                <a:hlinkClick r:id="rId4"/>
              </a:rPr>
              <a:t>Credit Default Regression – Model training and tuning</a:t>
            </a:r>
            <a:br>
              <a:rPr lang="en-US" dirty="0"/>
            </a:br>
            <a:endParaRPr lang="en-US" dirty="0"/>
          </a:p>
          <a:p>
            <a:r>
              <a:rPr lang="en-US" b="1" dirty="0"/>
              <a:t>Results: </a:t>
            </a:r>
            <a:r>
              <a:rPr lang="en-US" dirty="0"/>
              <a:t>Random Forrest Regressor performed significantly better with test data coefficient of determination of 0.98 compared to 0.78 in lasso regression. </a:t>
            </a:r>
          </a:p>
          <a:p>
            <a:r>
              <a:rPr lang="en-US" dirty="0"/>
              <a:t>Source code: </a:t>
            </a:r>
            <a:r>
              <a:rPr lang="en-US" dirty="0">
                <a:hlinkClick r:id="rId5"/>
              </a:rPr>
              <a:t>Credit Default </a:t>
            </a:r>
            <a:r>
              <a:rPr lang="en-US" dirty="0">
                <a:hlinkClick r:id="rId6"/>
              </a:rPr>
              <a:t>Regression</a:t>
            </a:r>
            <a:r>
              <a:rPr lang="en-US" dirty="0">
                <a:hlinkClick r:id="rId7"/>
              </a:rPr>
              <a:t> – Model Evaluation and Visualization</a:t>
            </a:r>
            <a:br>
              <a:rPr lang="en-US" dirty="0"/>
            </a:br>
            <a:endParaRPr lang="en-US" dirty="0"/>
          </a:p>
          <a:p>
            <a:r>
              <a:rPr lang="en-US" b="1" dirty="0"/>
              <a:t>Interpretation: </a:t>
            </a:r>
            <a:r>
              <a:rPr lang="en-US" dirty="0"/>
              <a:t>Random Forest model has shown biggest correlation of the interest rate values with the credit risk ratings of the customers. It has shown that based on the customer credit and loan information, we can consistently and confidently assign them an applicable interest rate. </a:t>
            </a:r>
            <a:endParaRPr lang="en-US" b="1" dirty="0"/>
          </a:p>
        </p:txBody>
      </p:sp>
    </p:spTree>
    <p:extLst>
      <p:ext uri="{BB962C8B-B14F-4D97-AF65-F5344CB8AC3E}">
        <p14:creationId xmlns:p14="http://schemas.microsoft.com/office/powerpoint/2010/main" val="3562804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scatter chart&#10;&#10;Description automatically generated">
            <a:extLst>
              <a:ext uri="{FF2B5EF4-FFF2-40B4-BE49-F238E27FC236}">
                <a16:creationId xmlns:a16="http://schemas.microsoft.com/office/drawing/2014/main" id="{6BE628B9-E9D5-2B91-39A4-0C8F03451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5158" y="1563264"/>
            <a:ext cx="4203789" cy="3478999"/>
          </a:xfrm>
          <a:prstGeom prst="rect">
            <a:avLst/>
          </a:prstGeom>
        </p:spPr>
      </p:pic>
      <p:sp>
        <p:nvSpPr>
          <p:cNvPr id="9" name="Rectangle 8">
            <a:extLst>
              <a:ext uri="{FF2B5EF4-FFF2-40B4-BE49-F238E27FC236}">
                <a16:creationId xmlns:a16="http://schemas.microsoft.com/office/drawing/2014/main" id="{04EF37D2-0768-7BA9-68E9-74A56950D867}"/>
              </a:ext>
            </a:extLst>
          </p:cNvPr>
          <p:cNvSpPr/>
          <p:nvPr/>
        </p:nvSpPr>
        <p:spPr>
          <a:xfrm>
            <a:off x="400594" y="1430381"/>
            <a:ext cx="4106514" cy="2087882"/>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C82A12D-4268-4D2D-9D3D-03DC6DEFE1E2}"/>
              </a:ext>
            </a:extLst>
          </p:cNvPr>
          <p:cNvSpPr>
            <a:spLocks noGrp="1"/>
          </p:cNvSpPr>
          <p:nvPr>
            <p:ph type="title"/>
          </p:nvPr>
        </p:nvSpPr>
        <p:spPr/>
        <p:txBody>
          <a:bodyPr/>
          <a:lstStyle/>
          <a:p>
            <a:r>
              <a:rPr lang="en-US" dirty="0"/>
              <a:t>Interest Rate Reviews</a:t>
            </a:r>
          </a:p>
        </p:txBody>
      </p:sp>
      <p:sp>
        <p:nvSpPr>
          <p:cNvPr id="3" name="Text Placeholder 2">
            <a:extLst>
              <a:ext uri="{FF2B5EF4-FFF2-40B4-BE49-F238E27FC236}">
                <a16:creationId xmlns:a16="http://schemas.microsoft.com/office/drawing/2014/main" id="{0AA7533E-434F-40FC-9F81-A58AFB9B110D}"/>
              </a:ext>
            </a:extLst>
          </p:cNvPr>
          <p:cNvSpPr>
            <a:spLocks noGrp="1"/>
          </p:cNvSpPr>
          <p:nvPr>
            <p:ph type="body" sz="quarter" idx="10"/>
          </p:nvPr>
        </p:nvSpPr>
        <p:spPr/>
        <p:txBody>
          <a:bodyPr/>
          <a:lstStyle/>
          <a:p>
            <a:r>
              <a:rPr lang="en-US" dirty="0"/>
              <a:t>Handling Special cases of customers at higher risk of defaulting</a:t>
            </a:r>
          </a:p>
        </p:txBody>
      </p:sp>
      <p:pic>
        <p:nvPicPr>
          <p:cNvPr id="5" name="Picture 4" descr="Chart, scatter chart">
            <a:extLst>
              <a:ext uri="{FF2B5EF4-FFF2-40B4-BE49-F238E27FC236}">
                <a16:creationId xmlns:a16="http://schemas.microsoft.com/office/drawing/2014/main" id="{14291442-6F09-FE4B-C156-D86B69AB1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9964" y="1563263"/>
            <a:ext cx="4203789" cy="3478999"/>
          </a:xfrm>
          <a:prstGeom prst="rect">
            <a:avLst/>
          </a:prstGeom>
        </p:spPr>
      </p:pic>
      <p:sp>
        <p:nvSpPr>
          <p:cNvPr id="4" name="Content Placeholder 3">
            <a:extLst>
              <a:ext uri="{FF2B5EF4-FFF2-40B4-BE49-F238E27FC236}">
                <a16:creationId xmlns:a16="http://schemas.microsoft.com/office/drawing/2014/main" id="{770E33E2-6308-76D2-0581-7975BD9953C2}"/>
              </a:ext>
            </a:extLst>
          </p:cNvPr>
          <p:cNvSpPr txBox="1">
            <a:spLocks/>
          </p:cNvSpPr>
          <p:nvPr/>
        </p:nvSpPr>
        <p:spPr>
          <a:xfrm>
            <a:off x="542648" y="1516755"/>
            <a:ext cx="3882510" cy="4862906"/>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b="1" dirty="0"/>
              <a:t>Application:</a:t>
            </a:r>
            <a:r>
              <a:rPr lang="en-US" sz="1300" dirty="0"/>
              <a:t> When applying the random forest regression model to calculate suggested interest values, the model shows much lower accuracy on defaulted loans data. </a:t>
            </a:r>
          </a:p>
          <a:p>
            <a:pPr marL="285750" indent="-285750">
              <a:buFont typeface="Arial" panose="020B0604020202020204" pitchFamily="34" charset="0"/>
              <a:buChar char="•"/>
            </a:pPr>
            <a:r>
              <a:rPr lang="en-US" sz="1300" dirty="0"/>
              <a:t>Cross-validation and previously not seen non-defaulted loans data shows the expected behavior of the model.</a:t>
            </a:r>
          </a:p>
          <a:p>
            <a:pPr marL="285750" indent="-285750">
              <a:buFont typeface="Arial" panose="020B0604020202020204" pitchFamily="34" charset="0"/>
              <a:buChar char="•"/>
            </a:pPr>
            <a:r>
              <a:rPr lang="en-US" sz="1300" dirty="0"/>
              <a:t>The same model applied on defaulted loans, shows higher discrepancies between the model predictions and actual interest applied.</a:t>
            </a:r>
          </a:p>
          <a:p>
            <a:pPr marL="285750" indent="-285750">
              <a:buFont typeface="Arial" panose="020B0604020202020204" pitchFamily="34" charset="0"/>
              <a:buChar char="•"/>
            </a:pPr>
            <a:endParaRPr lang="en-US" sz="1300" dirty="0"/>
          </a:p>
        </p:txBody>
      </p:sp>
      <p:sp>
        <p:nvSpPr>
          <p:cNvPr id="7" name="TextBox 6">
            <a:extLst>
              <a:ext uri="{FF2B5EF4-FFF2-40B4-BE49-F238E27FC236}">
                <a16:creationId xmlns:a16="http://schemas.microsoft.com/office/drawing/2014/main" id="{E05B4C1D-73F8-034A-A38D-B2CFA4B09B87}"/>
              </a:ext>
            </a:extLst>
          </p:cNvPr>
          <p:cNvSpPr txBox="1"/>
          <p:nvPr/>
        </p:nvSpPr>
        <p:spPr>
          <a:xfrm>
            <a:off x="5146766" y="1352626"/>
            <a:ext cx="2673531" cy="307777"/>
          </a:xfrm>
          <a:prstGeom prst="rect">
            <a:avLst/>
          </a:prstGeom>
          <a:noFill/>
        </p:spPr>
        <p:txBody>
          <a:bodyPr wrap="square" rtlCol="0" anchor="ctr">
            <a:spAutoFit/>
          </a:bodyPr>
          <a:lstStyle/>
          <a:p>
            <a:pPr algn="ctr"/>
            <a:r>
              <a:rPr lang="en-US" sz="1400" dirty="0"/>
              <a:t>Non-defaulted loans test data</a:t>
            </a:r>
            <a:endParaRPr lang="en-GB" sz="1400" dirty="0"/>
          </a:p>
        </p:txBody>
      </p:sp>
      <p:sp>
        <p:nvSpPr>
          <p:cNvPr id="8" name="TextBox 7">
            <a:extLst>
              <a:ext uri="{FF2B5EF4-FFF2-40B4-BE49-F238E27FC236}">
                <a16:creationId xmlns:a16="http://schemas.microsoft.com/office/drawing/2014/main" id="{8D12EE3F-5AA4-7F31-848A-149DA874A983}"/>
              </a:ext>
            </a:extLst>
          </p:cNvPr>
          <p:cNvSpPr txBox="1"/>
          <p:nvPr/>
        </p:nvSpPr>
        <p:spPr>
          <a:xfrm>
            <a:off x="8559671" y="1354043"/>
            <a:ext cx="2673531" cy="307777"/>
          </a:xfrm>
          <a:prstGeom prst="rect">
            <a:avLst/>
          </a:prstGeom>
          <a:noFill/>
        </p:spPr>
        <p:txBody>
          <a:bodyPr wrap="square" rtlCol="0" anchor="ctr">
            <a:spAutoFit/>
          </a:bodyPr>
          <a:lstStyle/>
          <a:p>
            <a:pPr algn="ctr"/>
            <a:r>
              <a:rPr lang="en-US" sz="1400" dirty="0"/>
              <a:t>Defaulted loans test data</a:t>
            </a:r>
            <a:endParaRPr lang="en-GB" sz="1400" dirty="0"/>
          </a:p>
        </p:txBody>
      </p:sp>
    </p:spTree>
    <p:extLst>
      <p:ext uri="{BB962C8B-B14F-4D97-AF65-F5344CB8AC3E}">
        <p14:creationId xmlns:p14="http://schemas.microsoft.com/office/powerpoint/2010/main" val="3403037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B38343-50FC-912C-4A04-F0226DFA7A02}"/>
              </a:ext>
            </a:extLst>
          </p:cNvPr>
          <p:cNvSpPr/>
          <p:nvPr/>
        </p:nvSpPr>
        <p:spPr>
          <a:xfrm>
            <a:off x="400594" y="1430381"/>
            <a:ext cx="4106514" cy="2984865"/>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Chart, pie chart&#10;&#10;Description automatically generated">
            <a:extLst>
              <a:ext uri="{FF2B5EF4-FFF2-40B4-BE49-F238E27FC236}">
                <a16:creationId xmlns:a16="http://schemas.microsoft.com/office/drawing/2014/main" id="{62E1F5F6-D4E4-8241-1604-9FF27B0B8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4055" y="1035513"/>
            <a:ext cx="5400000" cy="2160000"/>
          </a:xfrm>
          <a:prstGeom prst="rect">
            <a:avLst/>
          </a:prstGeom>
        </p:spPr>
      </p:pic>
      <p:sp>
        <p:nvSpPr>
          <p:cNvPr id="2" name="Title 1">
            <a:extLst>
              <a:ext uri="{FF2B5EF4-FFF2-40B4-BE49-F238E27FC236}">
                <a16:creationId xmlns:a16="http://schemas.microsoft.com/office/drawing/2014/main" id="{2C82A12D-4268-4D2D-9D3D-03DC6DEFE1E2}"/>
              </a:ext>
            </a:extLst>
          </p:cNvPr>
          <p:cNvSpPr>
            <a:spLocks noGrp="1"/>
          </p:cNvSpPr>
          <p:nvPr>
            <p:ph type="title"/>
          </p:nvPr>
        </p:nvSpPr>
        <p:spPr/>
        <p:txBody>
          <a:bodyPr/>
          <a:lstStyle/>
          <a:p>
            <a:r>
              <a:rPr lang="en-US" dirty="0"/>
              <a:t>Interest Rate Reviews</a:t>
            </a:r>
          </a:p>
        </p:txBody>
      </p:sp>
      <p:sp>
        <p:nvSpPr>
          <p:cNvPr id="3" name="Text Placeholder 2">
            <a:extLst>
              <a:ext uri="{FF2B5EF4-FFF2-40B4-BE49-F238E27FC236}">
                <a16:creationId xmlns:a16="http://schemas.microsoft.com/office/drawing/2014/main" id="{0AA7533E-434F-40FC-9F81-A58AFB9B110D}"/>
              </a:ext>
            </a:extLst>
          </p:cNvPr>
          <p:cNvSpPr>
            <a:spLocks noGrp="1"/>
          </p:cNvSpPr>
          <p:nvPr>
            <p:ph type="body" sz="quarter" idx="10"/>
          </p:nvPr>
        </p:nvSpPr>
        <p:spPr/>
        <p:txBody>
          <a:bodyPr/>
          <a:lstStyle/>
          <a:p>
            <a:r>
              <a:rPr lang="en-US" dirty="0"/>
              <a:t>Handling Special cases of customers at higher risk of defaulting</a:t>
            </a:r>
          </a:p>
        </p:txBody>
      </p:sp>
      <p:pic>
        <p:nvPicPr>
          <p:cNvPr id="12" name="Picture 11" descr="Chart, pie chart&#10;&#10;Description automatically generated">
            <a:extLst>
              <a:ext uri="{FF2B5EF4-FFF2-40B4-BE49-F238E27FC236}">
                <a16:creationId xmlns:a16="http://schemas.microsoft.com/office/drawing/2014/main" id="{B092A49C-3E53-9F17-FD3D-8FE41D5372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4055" y="2807678"/>
            <a:ext cx="5400000" cy="2160000"/>
          </a:xfrm>
          <a:prstGeom prst="rect">
            <a:avLst/>
          </a:prstGeom>
        </p:spPr>
      </p:pic>
      <p:pic>
        <p:nvPicPr>
          <p:cNvPr id="7" name="Picture 6" descr="Chart, pie chart&#10;&#10;Description automatically generated">
            <a:extLst>
              <a:ext uri="{FF2B5EF4-FFF2-40B4-BE49-F238E27FC236}">
                <a16:creationId xmlns:a16="http://schemas.microsoft.com/office/drawing/2014/main" id="{2520CF18-5537-DCD1-9271-A2F7F43AB6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4055" y="4562422"/>
            <a:ext cx="5400000" cy="2160000"/>
          </a:xfrm>
          <a:prstGeom prst="rect">
            <a:avLst/>
          </a:prstGeom>
        </p:spPr>
      </p:pic>
      <p:sp>
        <p:nvSpPr>
          <p:cNvPr id="4" name="Content Placeholder 3">
            <a:extLst>
              <a:ext uri="{FF2B5EF4-FFF2-40B4-BE49-F238E27FC236}">
                <a16:creationId xmlns:a16="http://schemas.microsoft.com/office/drawing/2014/main" id="{E0D377E1-1173-5449-7E07-3809FD9D33D8}"/>
              </a:ext>
            </a:extLst>
          </p:cNvPr>
          <p:cNvSpPr txBox="1">
            <a:spLocks/>
          </p:cNvSpPr>
          <p:nvPr/>
        </p:nvSpPr>
        <p:spPr>
          <a:xfrm>
            <a:off x="542648" y="1516755"/>
            <a:ext cx="3882510" cy="4862906"/>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b="1" dirty="0"/>
              <a:t>Application:</a:t>
            </a:r>
            <a:r>
              <a:rPr lang="en-US" sz="1300" dirty="0"/>
              <a:t> When applying the random forest regression model to calculate suggested interest values, the model shows much lower accuracy on defaulted loans data. </a:t>
            </a:r>
          </a:p>
          <a:p>
            <a:pPr marL="285750" indent="-285750">
              <a:buFont typeface="Arial" panose="020B0604020202020204" pitchFamily="34" charset="0"/>
              <a:buChar char="•"/>
            </a:pPr>
            <a:r>
              <a:rPr lang="en-US" sz="1300" dirty="0"/>
              <a:t>Cross-validation and previously not seen non-defaulted loans data shows the expected behavior of the model.</a:t>
            </a:r>
          </a:p>
          <a:p>
            <a:pPr marL="285750" indent="-285750">
              <a:buFont typeface="Arial" panose="020B0604020202020204" pitchFamily="34" charset="0"/>
              <a:buChar char="•"/>
            </a:pPr>
            <a:r>
              <a:rPr lang="en-US" sz="1300" dirty="0"/>
              <a:t>The same model applied on defaulted loans, shows higher discrepancies between the model predictions and actual interest applied.</a:t>
            </a:r>
          </a:p>
          <a:p>
            <a:pPr marL="285750" indent="-285750">
              <a:buFont typeface="Arial" panose="020B0604020202020204" pitchFamily="34" charset="0"/>
              <a:buChar char="•"/>
            </a:pPr>
            <a:r>
              <a:rPr lang="en-US" sz="1300" dirty="0"/>
              <a:t>There are 26.8% of loans which do not fit within 1.0% of the model suggested interest rates. </a:t>
            </a:r>
          </a:p>
          <a:p>
            <a:pPr marL="285750" indent="-285750">
              <a:buFont typeface="Arial" panose="020B0604020202020204" pitchFamily="34" charset="0"/>
              <a:buChar char="•"/>
            </a:pPr>
            <a:r>
              <a:rPr lang="en-US" sz="1300" dirty="0"/>
              <a:t>While 9.1% do no fit within 2.0% of the model suggested interest rates. </a:t>
            </a:r>
          </a:p>
        </p:txBody>
      </p:sp>
    </p:spTree>
    <p:extLst>
      <p:ext uri="{BB962C8B-B14F-4D97-AF65-F5344CB8AC3E}">
        <p14:creationId xmlns:p14="http://schemas.microsoft.com/office/powerpoint/2010/main" val="135626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EC0B056-7F71-02DB-BE06-2880668EE386}"/>
              </a:ext>
            </a:extLst>
          </p:cNvPr>
          <p:cNvSpPr/>
          <p:nvPr/>
        </p:nvSpPr>
        <p:spPr>
          <a:xfrm>
            <a:off x="400595" y="4415247"/>
            <a:ext cx="4106514" cy="201168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31A6890E-E012-1062-9C1C-883812CA64B0}"/>
              </a:ext>
            </a:extLst>
          </p:cNvPr>
          <p:cNvSpPr/>
          <p:nvPr/>
        </p:nvSpPr>
        <p:spPr>
          <a:xfrm>
            <a:off x="400594" y="1430381"/>
            <a:ext cx="4106514" cy="2984865"/>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Chart&#10;&#10;Description automatically generated">
            <a:extLst>
              <a:ext uri="{FF2B5EF4-FFF2-40B4-BE49-F238E27FC236}">
                <a16:creationId xmlns:a16="http://schemas.microsoft.com/office/drawing/2014/main" id="{B575A772-01F4-7E0B-BA5F-95EE011EC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341" y="1412248"/>
            <a:ext cx="3882509" cy="3882509"/>
          </a:xfrm>
          <a:prstGeom prst="rect">
            <a:avLst/>
          </a:prstGeom>
        </p:spPr>
      </p:pic>
      <p:sp>
        <p:nvSpPr>
          <p:cNvPr id="2" name="Title 1">
            <a:extLst>
              <a:ext uri="{FF2B5EF4-FFF2-40B4-BE49-F238E27FC236}">
                <a16:creationId xmlns:a16="http://schemas.microsoft.com/office/drawing/2014/main" id="{2C82A12D-4268-4D2D-9D3D-03DC6DEFE1E2}"/>
              </a:ext>
            </a:extLst>
          </p:cNvPr>
          <p:cNvSpPr>
            <a:spLocks noGrp="1"/>
          </p:cNvSpPr>
          <p:nvPr>
            <p:ph type="title"/>
          </p:nvPr>
        </p:nvSpPr>
        <p:spPr/>
        <p:txBody>
          <a:bodyPr/>
          <a:lstStyle/>
          <a:p>
            <a:r>
              <a:rPr lang="en-US" dirty="0"/>
              <a:t>Interest Rate Reviews</a:t>
            </a:r>
          </a:p>
        </p:txBody>
      </p:sp>
      <p:sp>
        <p:nvSpPr>
          <p:cNvPr id="3" name="Text Placeholder 2">
            <a:extLst>
              <a:ext uri="{FF2B5EF4-FFF2-40B4-BE49-F238E27FC236}">
                <a16:creationId xmlns:a16="http://schemas.microsoft.com/office/drawing/2014/main" id="{0AA7533E-434F-40FC-9F81-A58AFB9B110D}"/>
              </a:ext>
            </a:extLst>
          </p:cNvPr>
          <p:cNvSpPr>
            <a:spLocks noGrp="1"/>
          </p:cNvSpPr>
          <p:nvPr>
            <p:ph type="body" sz="quarter" idx="10"/>
          </p:nvPr>
        </p:nvSpPr>
        <p:spPr/>
        <p:txBody>
          <a:bodyPr/>
          <a:lstStyle/>
          <a:p>
            <a:r>
              <a:rPr lang="en-US" dirty="0"/>
              <a:t>Handling Special cases of customers at higher risk of defaulting</a:t>
            </a:r>
          </a:p>
        </p:txBody>
      </p:sp>
      <p:sp>
        <p:nvSpPr>
          <p:cNvPr id="4" name="Content Placeholder 3">
            <a:extLst>
              <a:ext uri="{FF2B5EF4-FFF2-40B4-BE49-F238E27FC236}">
                <a16:creationId xmlns:a16="http://schemas.microsoft.com/office/drawing/2014/main" id="{1F525715-58E3-CE7A-307F-2BAF4A05B638}"/>
              </a:ext>
            </a:extLst>
          </p:cNvPr>
          <p:cNvSpPr txBox="1">
            <a:spLocks/>
          </p:cNvSpPr>
          <p:nvPr/>
        </p:nvSpPr>
        <p:spPr>
          <a:xfrm>
            <a:off x="542648" y="1516754"/>
            <a:ext cx="3882510" cy="4976119"/>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b="1" dirty="0"/>
              <a:t>Application:</a:t>
            </a:r>
            <a:r>
              <a:rPr lang="en-US" sz="1300" dirty="0"/>
              <a:t> When applying the random forest regression model to calculate suggested interest values, the model shows much lower accuracy on defaulted loans data. </a:t>
            </a:r>
          </a:p>
          <a:p>
            <a:pPr marL="285750" indent="-285750">
              <a:buFont typeface="Arial" panose="020B0604020202020204" pitchFamily="34" charset="0"/>
              <a:buChar char="•"/>
            </a:pPr>
            <a:r>
              <a:rPr lang="en-US" sz="1300" dirty="0"/>
              <a:t>Cross-validation and previously not seen non-defaulted loans data shows the expected behavior of the model.</a:t>
            </a:r>
          </a:p>
          <a:p>
            <a:pPr marL="285750" indent="-285750">
              <a:buFont typeface="Arial" panose="020B0604020202020204" pitchFamily="34" charset="0"/>
              <a:buChar char="•"/>
            </a:pPr>
            <a:r>
              <a:rPr lang="en-US" sz="1300" dirty="0"/>
              <a:t>The same model applied on defaulted loans, shows higher discrepancies between the model predictions and actual interest applied.</a:t>
            </a:r>
          </a:p>
          <a:p>
            <a:pPr marL="285750" indent="-285750">
              <a:buFont typeface="Arial" panose="020B0604020202020204" pitchFamily="34" charset="0"/>
              <a:buChar char="•"/>
            </a:pPr>
            <a:r>
              <a:rPr lang="en-US" sz="1300" dirty="0"/>
              <a:t>There are 26.8% of loans which do not fit within 1.0% of the model suggested interest rates. </a:t>
            </a:r>
          </a:p>
          <a:p>
            <a:pPr marL="285750" indent="-285750">
              <a:buFont typeface="Arial" panose="020B0604020202020204" pitchFamily="34" charset="0"/>
              <a:buChar char="•"/>
            </a:pPr>
            <a:r>
              <a:rPr lang="en-US" sz="1300" dirty="0"/>
              <a:t>While 9.1% do no fit within 2.0% of the model suggested interest rates. </a:t>
            </a:r>
          </a:p>
          <a:p>
            <a:r>
              <a:rPr lang="en-US" sz="1300" b="1" dirty="0"/>
              <a:t>Actions:</a:t>
            </a:r>
          </a:p>
          <a:p>
            <a:pPr marL="342900" indent="-342900">
              <a:spcBef>
                <a:spcPts val="300"/>
              </a:spcBef>
              <a:buFont typeface="+mj-lt"/>
              <a:buAutoNum type="arabicPeriod"/>
            </a:pPr>
            <a:r>
              <a:rPr lang="en-US" sz="1300" dirty="0"/>
              <a:t>Loans with interest rates over 2.0% of the model suggest value should be automatically reduced by 1.5% </a:t>
            </a:r>
          </a:p>
          <a:p>
            <a:pPr marL="342900" indent="-342900">
              <a:spcBef>
                <a:spcPts val="300"/>
              </a:spcBef>
              <a:buFont typeface="+mj-lt"/>
              <a:buAutoNum type="arabicPeriod"/>
            </a:pPr>
            <a:r>
              <a:rPr lang="en-US" sz="1300" dirty="0"/>
              <a:t>Loans with interest rates over 1.0% of the model suggest value should be automatically reduced by 1.0% </a:t>
            </a:r>
          </a:p>
          <a:p>
            <a:pPr marL="342900" indent="-342900">
              <a:spcBef>
                <a:spcPts val="300"/>
              </a:spcBef>
              <a:buFont typeface="+mj-lt"/>
              <a:buAutoNum type="arabicPeriod"/>
            </a:pPr>
            <a:r>
              <a:rPr lang="en-US" sz="1300" dirty="0"/>
              <a:t>Other high-default-risk loans should be monitored on a case-by-case basis</a:t>
            </a:r>
          </a:p>
          <a:p>
            <a:pPr marL="285750" indent="-285750">
              <a:buFont typeface="Arial" panose="020B0604020202020204" pitchFamily="34" charset="0"/>
              <a:buChar char="•"/>
            </a:pPr>
            <a:endParaRPr lang="en-US" sz="1300" dirty="0"/>
          </a:p>
        </p:txBody>
      </p:sp>
      <p:graphicFrame>
        <p:nvGraphicFramePr>
          <p:cNvPr id="6" name="Content Placeholder 7">
            <a:extLst>
              <a:ext uri="{FF2B5EF4-FFF2-40B4-BE49-F238E27FC236}">
                <a16:creationId xmlns:a16="http://schemas.microsoft.com/office/drawing/2014/main" id="{CB950C7E-D226-F598-0CC6-950A4845F4D7}"/>
              </a:ext>
            </a:extLst>
          </p:cNvPr>
          <p:cNvGraphicFramePr>
            <a:graphicFrameLocks/>
          </p:cNvGraphicFramePr>
          <p:nvPr>
            <p:extLst>
              <p:ext uri="{D42A27DB-BD31-4B8C-83A1-F6EECF244321}">
                <p14:modId xmlns:p14="http://schemas.microsoft.com/office/powerpoint/2010/main" val="3550050946"/>
              </p:ext>
            </p:extLst>
          </p:nvPr>
        </p:nvGraphicFramePr>
        <p:xfrm>
          <a:off x="8472268" y="1582783"/>
          <a:ext cx="3493309" cy="3263604"/>
        </p:xfrm>
        <a:graphic>
          <a:graphicData uri="http://schemas.openxmlformats.org/drawingml/2006/table">
            <a:tbl>
              <a:tblPr firstRow="1" bandRow="1">
                <a:tableStyleId>{5C22544A-7EE6-4342-B048-85BDC9FD1C3A}</a:tableStyleId>
              </a:tblPr>
              <a:tblGrid>
                <a:gridCol w="1168121">
                  <a:extLst>
                    <a:ext uri="{9D8B030D-6E8A-4147-A177-3AD203B41FA5}">
                      <a16:colId xmlns:a16="http://schemas.microsoft.com/office/drawing/2014/main" val="2616233694"/>
                    </a:ext>
                  </a:extLst>
                </a:gridCol>
                <a:gridCol w="2325188">
                  <a:extLst>
                    <a:ext uri="{9D8B030D-6E8A-4147-A177-3AD203B41FA5}">
                      <a16:colId xmlns:a16="http://schemas.microsoft.com/office/drawing/2014/main" val="4134010482"/>
                    </a:ext>
                  </a:extLst>
                </a:gridCol>
              </a:tblGrid>
              <a:tr h="342199">
                <a:tc gridSpan="2">
                  <a:txBody>
                    <a:bodyPr/>
                    <a:lstStyle/>
                    <a:p>
                      <a:pPr algn="ctr"/>
                      <a:r>
                        <a:rPr lang="en-US" sz="1400" b="1" i="0" cap="small" baseline="0" dirty="0">
                          <a:solidFill>
                            <a:schemeClr val="tx1"/>
                          </a:solidFill>
                          <a:latin typeface="Calibri (Body)"/>
                        </a:rPr>
                        <a:t>Proposed Interest rate review model</a:t>
                      </a:r>
                    </a:p>
                  </a:txBody>
                  <a:tcPr anchor="ct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all" spc="0" normalizeH="0" baseline="0" noProof="0" dirty="0">
                        <a:ln>
                          <a:noFill/>
                        </a:ln>
                        <a:solidFill>
                          <a:srgbClr val="FFFFFF"/>
                        </a:solidFill>
                        <a:effectLst/>
                        <a:uLnTx/>
                        <a:uFillTx/>
                        <a:latin typeface="Tungsten Medium" pitchFamily="50" charset="0"/>
                        <a:ea typeface="+mn-ea"/>
                        <a:cs typeface="+mn-cs"/>
                      </a:endParaRPr>
                    </a:p>
                  </a:txBody>
                  <a:tcPr anchor="ctr">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3787682942"/>
                  </a:ext>
                </a:extLst>
              </a:tr>
              <a:tr h="581738">
                <a:tc>
                  <a:txBody>
                    <a:bodyPr/>
                    <a:lstStyle/>
                    <a:p>
                      <a:r>
                        <a:rPr lang="en-US" sz="1300" dirty="0"/>
                        <a:t>Interest rate difference</a:t>
                      </a:r>
                      <a:endParaRPr lang="en-GB" sz="1300" dirty="0"/>
                    </a:p>
                  </a:txBody>
                  <a:tcPr anchor="ctr">
                    <a:lnR w="762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solidFill>
                      <a:schemeClr val="bg1">
                        <a:lumMod val="95000"/>
                      </a:schemeClr>
                    </a:solidFill>
                  </a:tcPr>
                </a:tc>
                <a:tc>
                  <a:txBody>
                    <a:bodyPr/>
                    <a:lstStyle/>
                    <a:p>
                      <a:r>
                        <a:rPr lang="en-US" sz="1300" dirty="0"/>
                        <a:t>Action</a:t>
                      </a:r>
                      <a:endParaRPr lang="en-GB" sz="1300" dirty="0"/>
                    </a:p>
                  </a:txBody>
                  <a:tcPr anchor="ctr">
                    <a:lnL w="76200" cap="flat" cmpd="sng" algn="ctr">
                      <a:solidFill>
                        <a:schemeClr val="bg1"/>
                      </a:solidFill>
                      <a:prstDash val="solid"/>
                      <a:round/>
                      <a:headEnd type="none" w="med" len="med"/>
                      <a:tailEnd type="none" w="med" len="med"/>
                    </a:lnL>
                    <a:lnR w="635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81169886"/>
                  </a:ext>
                </a:extLst>
              </a:tr>
              <a:tr h="769947">
                <a:tc>
                  <a:txBody>
                    <a:bodyPr/>
                    <a:lstStyle/>
                    <a:p>
                      <a:r>
                        <a:rPr lang="en-US" sz="1300" dirty="0"/>
                        <a:t>&gt; 2%</a:t>
                      </a:r>
                      <a:endParaRPr lang="en-GB" sz="1300" dirty="0"/>
                    </a:p>
                  </a:txBody>
                  <a:tcPr anchor="ctr">
                    <a:lnR w="762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300" dirty="0"/>
                        <a:t>Reduce loan interest rate by 1.5% and monitor the loan risk of default</a:t>
                      </a:r>
                      <a:endParaRPr lang="en-GB" sz="1300" dirty="0"/>
                    </a:p>
                  </a:txBody>
                  <a:tcPr anchor="ctr">
                    <a:lnL w="76200" cap="flat" cmpd="sng" algn="ctr">
                      <a:solidFill>
                        <a:schemeClr val="bg1"/>
                      </a:solidFill>
                      <a:prstDash val="solid"/>
                      <a:round/>
                      <a:headEnd type="none" w="med" len="med"/>
                      <a:tailEnd type="none" w="med" len="med"/>
                    </a:lnL>
                    <a:lnR w="6350" cap="flat" cmpd="sng" algn="ctr">
                      <a:solidFill>
                        <a:schemeClr val="bg2"/>
                      </a:solidFill>
                      <a:prstDash val="solid"/>
                      <a:round/>
                      <a:headEnd type="none" w="med" len="med"/>
                      <a:tailEnd type="none" w="med" len="med"/>
                    </a:lnR>
                    <a:lnT w="9525" cap="flat" cmpd="sng" algn="ctr">
                      <a:solidFill>
                        <a:schemeClr val="accent1"/>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081467130"/>
                  </a:ext>
                </a:extLst>
              </a:tr>
              <a:tr h="547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2% &gt; x &gt; 1%</a:t>
                      </a:r>
                      <a:endParaRPr lang="en-GB" sz="1300" dirty="0"/>
                    </a:p>
                  </a:txBody>
                  <a:tcPr anchor="ctr">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300" dirty="0"/>
                        <a:t>Reduce loan interest rate by 1.0% and monitor the loan risk of default</a:t>
                      </a:r>
                      <a:endParaRPr lang="en-GB" sz="1300" dirty="0"/>
                    </a:p>
                  </a:txBody>
                  <a:tcPr anchor="ctr">
                    <a:lnL w="76200" cap="flat" cmpd="sng" algn="ctr">
                      <a:solidFill>
                        <a:schemeClr val="bg1"/>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830058336"/>
                  </a:ext>
                </a:extLst>
              </a:tr>
              <a:tr h="547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&lt; 1%</a:t>
                      </a:r>
                      <a:endParaRPr lang="en-GB" sz="1300" dirty="0"/>
                    </a:p>
                  </a:txBody>
                  <a:tcPr anchor="ctr">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300" dirty="0"/>
                        <a:t>Mail and personal call to the client to discuss their options to reduce their chances of default</a:t>
                      </a:r>
                      <a:endParaRPr lang="en-GB" sz="1300" dirty="0"/>
                    </a:p>
                  </a:txBody>
                  <a:tcPr anchor="ctr">
                    <a:lnL w="76200" cap="flat" cmpd="sng" algn="ctr">
                      <a:solidFill>
                        <a:schemeClr val="bg1"/>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058019723"/>
                  </a:ext>
                </a:extLst>
              </a:tr>
            </a:tbl>
          </a:graphicData>
        </a:graphic>
      </p:graphicFrame>
    </p:spTree>
    <p:extLst>
      <p:ext uri="{BB962C8B-B14F-4D97-AF65-F5344CB8AC3E}">
        <p14:creationId xmlns:p14="http://schemas.microsoft.com/office/powerpoint/2010/main" val="2065965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15C527-5E03-456F-8FAB-120CC9E7E5C1}"/>
              </a:ext>
            </a:extLst>
          </p:cNvPr>
          <p:cNvSpPr>
            <a:spLocks noGrp="1"/>
          </p:cNvSpPr>
          <p:nvPr>
            <p:ph type="title"/>
          </p:nvPr>
        </p:nvSpPr>
        <p:spPr>
          <a:xfrm>
            <a:off x="1614827" y="1628775"/>
            <a:ext cx="1570944" cy="664797"/>
          </a:xfrm>
        </p:spPr>
        <p:txBody>
          <a:bodyPr/>
          <a:lstStyle/>
          <a:p>
            <a:r>
              <a:rPr lang="en-US" dirty="0"/>
              <a:t>Agenda</a:t>
            </a:r>
          </a:p>
        </p:txBody>
      </p:sp>
      <p:graphicFrame>
        <p:nvGraphicFramePr>
          <p:cNvPr id="5" name="Content Placeholder 5">
            <a:extLst>
              <a:ext uri="{FF2B5EF4-FFF2-40B4-BE49-F238E27FC236}">
                <a16:creationId xmlns:a16="http://schemas.microsoft.com/office/drawing/2014/main" id="{F0449FDC-0B0B-4FF5-86FF-2C878BDF08F7}"/>
              </a:ext>
            </a:extLst>
          </p:cNvPr>
          <p:cNvGraphicFramePr>
            <a:graphicFrameLocks/>
          </p:cNvGraphicFramePr>
          <p:nvPr>
            <p:extLst>
              <p:ext uri="{D42A27DB-BD31-4B8C-83A1-F6EECF244321}">
                <p14:modId xmlns:p14="http://schemas.microsoft.com/office/powerpoint/2010/main" val="2994898844"/>
              </p:ext>
            </p:extLst>
          </p:nvPr>
        </p:nvGraphicFramePr>
        <p:xfrm>
          <a:off x="6326659" y="1641820"/>
          <a:ext cx="3960000" cy="4332258"/>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849198483"/>
                    </a:ext>
                  </a:extLst>
                </a:gridCol>
                <a:gridCol w="3240000">
                  <a:extLst>
                    <a:ext uri="{9D8B030D-6E8A-4147-A177-3AD203B41FA5}">
                      <a16:colId xmlns:a16="http://schemas.microsoft.com/office/drawing/2014/main" val="3859851684"/>
                    </a:ext>
                  </a:extLst>
                </a:gridCol>
              </a:tblGrid>
              <a:tr h="722043">
                <a:tc>
                  <a:txBody>
                    <a:bodyPr/>
                    <a:lstStyle/>
                    <a:p>
                      <a:pPr algn="ctr"/>
                      <a:r>
                        <a:rPr lang="en-US" sz="1300" b="1" i="0" dirty="0">
                          <a:solidFill>
                            <a:schemeClr val="accent1"/>
                          </a:solidFill>
                          <a:latin typeface="Calibri (Body)"/>
                          <a:ea typeface="Verdana" panose="020B0604030504040204" pitchFamily="34" charset="0"/>
                          <a:cs typeface="Calibri" panose="020F0502020204030204" pitchFamily="34" charset="0"/>
                        </a:rPr>
                        <a:t>01</a:t>
                      </a:r>
                    </a:p>
                  </a:txBody>
                  <a:tcPr marL="86284" marR="90000" marT="46800" marB="4680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300" b="0" i="0" dirty="0">
                          <a:solidFill>
                            <a:schemeClr val="accent2"/>
                          </a:solidFill>
                          <a:latin typeface="Calibri (Body)"/>
                          <a:ea typeface="Verdana" panose="020B0604030504040204" pitchFamily="34" charset="0"/>
                          <a:cs typeface="Calibri" panose="020F0502020204030204" pitchFamily="34" charset="0"/>
                        </a:rPr>
                        <a:t>XYZ Corp – lending products overview</a:t>
                      </a:r>
                    </a:p>
                  </a:txBody>
                  <a:tcPr marL="180000" marR="90000" marT="46800" marB="4680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91849527"/>
                  </a:ext>
                </a:extLst>
              </a:tr>
              <a:tr h="722043">
                <a:tc>
                  <a:txBody>
                    <a:bodyPr/>
                    <a:lstStyle/>
                    <a:p>
                      <a:pPr algn="ctr"/>
                      <a:r>
                        <a:rPr lang="en-US" sz="1300" b="1" i="0" dirty="0">
                          <a:solidFill>
                            <a:schemeClr val="accent1"/>
                          </a:solidFill>
                          <a:latin typeface="Calibri (Body)"/>
                          <a:ea typeface="Verdana" panose="020B0604030504040204" pitchFamily="34" charset="0"/>
                          <a:cs typeface="Calibri" panose="020F0502020204030204" pitchFamily="34" charset="0"/>
                        </a:rPr>
                        <a:t>02</a:t>
                      </a:r>
                    </a:p>
                  </a:txBody>
                  <a:tcPr marL="86284" marR="90000" marT="46800" marB="4680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300" b="0" i="0" dirty="0">
                          <a:solidFill>
                            <a:schemeClr val="accent2"/>
                          </a:solidFill>
                          <a:latin typeface="Calibri (Body)"/>
                          <a:ea typeface="Verdana" panose="020B0604030504040204" pitchFamily="34" charset="0"/>
                          <a:cs typeface="Calibri" panose="020F0502020204030204" pitchFamily="34" charset="0"/>
                        </a:rPr>
                        <a:t>Model independent data pre-processing</a:t>
                      </a:r>
                    </a:p>
                  </a:txBody>
                  <a:tcPr marL="180000" marR="90000" marT="46800" marB="4680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733006721"/>
                  </a:ext>
                </a:extLst>
              </a:tr>
              <a:tr h="722043">
                <a:tc>
                  <a:txBody>
                    <a:bodyPr/>
                    <a:lstStyle/>
                    <a:p>
                      <a:pPr algn="ctr"/>
                      <a:r>
                        <a:rPr lang="en-US" sz="1300" b="1" i="0" dirty="0">
                          <a:solidFill>
                            <a:schemeClr val="accent1"/>
                          </a:solidFill>
                          <a:latin typeface="Calibri (Body)"/>
                          <a:ea typeface="Verdana" panose="020B0604030504040204" pitchFamily="34" charset="0"/>
                          <a:cs typeface="Calibri" panose="020F0502020204030204" pitchFamily="34" charset="0"/>
                        </a:rPr>
                        <a:t>03</a:t>
                      </a:r>
                    </a:p>
                  </a:txBody>
                  <a:tcPr marL="86284" marR="90000" marT="46800" marB="4680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accent2"/>
                          </a:solidFill>
                          <a:effectLst/>
                          <a:uLnTx/>
                          <a:uFillTx/>
                          <a:latin typeface="Calibri (Body)"/>
                          <a:ea typeface="Verdana" panose="020B0604030504040204" pitchFamily="34" charset="0"/>
                          <a:cs typeface="Calibri" panose="020F0502020204030204" pitchFamily="34" charset="0"/>
                        </a:rPr>
                        <a:t>Early default predictions</a:t>
                      </a:r>
                    </a:p>
                  </a:txBody>
                  <a:tcPr marL="180000" marR="90000" marT="46800" marB="4680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62416378"/>
                  </a:ext>
                </a:extLst>
              </a:tr>
              <a:tr h="722043">
                <a:tc>
                  <a:txBody>
                    <a:bodyPr/>
                    <a:lstStyle/>
                    <a:p>
                      <a:pPr algn="ctr"/>
                      <a:r>
                        <a:rPr lang="en-US" sz="1300" b="1" i="0" dirty="0">
                          <a:solidFill>
                            <a:schemeClr val="accent1"/>
                          </a:solidFill>
                          <a:latin typeface="Calibri (Body)"/>
                          <a:ea typeface="Verdana" panose="020B0604030504040204" pitchFamily="34" charset="0"/>
                          <a:cs typeface="Calibri" panose="020F0502020204030204" pitchFamily="34" charset="0"/>
                        </a:rPr>
                        <a:t>04</a:t>
                      </a:r>
                    </a:p>
                  </a:txBody>
                  <a:tcPr marL="86284" marR="90000" marT="46800" marB="4680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accent2"/>
                          </a:solidFill>
                          <a:effectLst/>
                          <a:uLnTx/>
                          <a:uFillTx/>
                          <a:latin typeface="Calibri (Body)"/>
                          <a:ea typeface="Verdana" panose="020B0604030504040204" pitchFamily="34" charset="0"/>
                          <a:cs typeface="Calibri" panose="020F0502020204030204" pitchFamily="34" charset="0"/>
                        </a:rPr>
                        <a:t>Interest rates reviews</a:t>
                      </a:r>
                    </a:p>
                  </a:txBody>
                  <a:tcPr marL="180000" marR="90000" marT="46800" marB="4680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650836492"/>
                  </a:ext>
                </a:extLst>
              </a:tr>
              <a:tr h="722043">
                <a:tc>
                  <a:txBody>
                    <a:bodyPr/>
                    <a:lstStyle/>
                    <a:p>
                      <a:pPr algn="ctr"/>
                      <a:r>
                        <a:rPr lang="en-US" sz="1300" b="1" i="0" dirty="0">
                          <a:solidFill>
                            <a:schemeClr val="accent1"/>
                          </a:solidFill>
                          <a:latin typeface="Calibri (Body)"/>
                          <a:ea typeface="Verdana" panose="020B0604030504040204" pitchFamily="34" charset="0"/>
                          <a:cs typeface="Calibri" panose="020F0502020204030204" pitchFamily="34" charset="0"/>
                        </a:rPr>
                        <a:t>05</a:t>
                      </a:r>
                    </a:p>
                  </a:txBody>
                  <a:tcPr marL="86284" marR="90000" marT="46800" marB="4680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dirty="0">
                          <a:ln>
                            <a:noFill/>
                          </a:ln>
                          <a:solidFill>
                            <a:schemeClr val="accent2"/>
                          </a:solidFill>
                          <a:effectLst/>
                          <a:uLnTx/>
                          <a:uFillTx/>
                          <a:latin typeface="Calibri (Body)"/>
                          <a:ea typeface="Verdana" panose="020B0604030504040204" pitchFamily="34" charset="0"/>
                          <a:cs typeface="Calibri" panose="020F0502020204030204" pitchFamily="34" charset="0"/>
                        </a:rPr>
                        <a:t>Loan purpose prediction </a:t>
                      </a:r>
                    </a:p>
                  </a:txBody>
                  <a:tcPr marL="180000" marR="90000" marT="46800" marB="4680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67690865"/>
                  </a:ext>
                </a:extLst>
              </a:tr>
              <a:tr h="722043">
                <a:tc>
                  <a:txBody>
                    <a:bodyPr/>
                    <a:lstStyle/>
                    <a:p>
                      <a:pPr algn="ctr"/>
                      <a:r>
                        <a:rPr lang="en-US" sz="1300" b="1" i="0" dirty="0">
                          <a:solidFill>
                            <a:schemeClr val="accent1"/>
                          </a:solidFill>
                          <a:latin typeface="Calibri (Body)"/>
                          <a:ea typeface="Verdana" panose="020B0604030504040204" pitchFamily="34" charset="0"/>
                          <a:cs typeface="Calibri" panose="020F0502020204030204" pitchFamily="34" charset="0"/>
                        </a:rPr>
                        <a:t>06</a:t>
                      </a:r>
                    </a:p>
                  </a:txBody>
                  <a:tcPr marL="86284" marR="90000" marT="46800" marB="4680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accent2"/>
                          </a:solidFill>
                          <a:effectLst/>
                          <a:uLnTx/>
                          <a:uFillTx/>
                          <a:latin typeface="Calibri (Body)"/>
                          <a:ea typeface="Verdana" panose="020B0604030504040204" pitchFamily="34" charset="0"/>
                          <a:cs typeface="Calibri" panose="020F0502020204030204" pitchFamily="34" charset="0"/>
                        </a:rPr>
                        <a:t>Customer Clustering</a:t>
                      </a:r>
                    </a:p>
                  </a:txBody>
                  <a:tcPr marL="180000" marR="90000" marT="46800" marB="4680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51293888"/>
                  </a:ext>
                </a:extLst>
              </a:tr>
            </a:tbl>
          </a:graphicData>
        </a:graphic>
      </p:graphicFrame>
    </p:spTree>
    <p:extLst>
      <p:ext uri="{BB962C8B-B14F-4D97-AF65-F5344CB8AC3E}">
        <p14:creationId xmlns:p14="http://schemas.microsoft.com/office/powerpoint/2010/main" val="1734165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C0EB49-0701-419A-A8D0-8128411B9903}"/>
              </a:ext>
            </a:extLst>
          </p:cNvPr>
          <p:cNvSpPr>
            <a:spLocks noGrp="1"/>
          </p:cNvSpPr>
          <p:nvPr>
            <p:ph type="title"/>
          </p:nvPr>
        </p:nvSpPr>
        <p:spPr>
          <a:xfrm>
            <a:off x="3620979" y="2427879"/>
            <a:ext cx="4950073" cy="664797"/>
          </a:xfrm>
        </p:spPr>
        <p:txBody>
          <a:bodyPr/>
          <a:lstStyle/>
          <a:p>
            <a:r>
              <a:rPr lang="en-US" dirty="0"/>
              <a:t>Loan Purpose Prediction </a:t>
            </a:r>
          </a:p>
        </p:txBody>
      </p:sp>
    </p:spTree>
    <p:extLst>
      <p:ext uri="{BB962C8B-B14F-4D97-AF65-F5344CB8AC3E}">
        <p14:creationId xmlns:p14="http://schemas.microsoft.com/office/powerpoint/2010/main" val="1982699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B35EA5E-3D65-4B60-A395-E23D2FD47A17}"/>
              </a:ext>
            </a:extLst>
          </p:cNvPr>
          <p:cNvSpPr>
            <a:spLocks noGrp="1"/>
          </p:cNvSpPr>
          <p:nvPr>
            <p:ph idx="1"/>
          </p:nvPr>
        </p:nvSpPr>
        <p:spPr>
          <a:xfrm>
            <a:off x="542647" y="1629968"/>
            <a:ext cx="5553353" cy="4608513"/>
          </a:xfrm>
        </p:spPr>
        <p:txBody>
          <a:bodyPr/>
          <a:lstStyle/>
          <a:p>
            <a:pPr lvl="0"/>
            <a:r>
              <a:rPr lang="en-US" b="1" dirty="0">
                <a:latin typeface="Calibri (Body)"/>
              </a:rPr>
              <a:t>Model Objective: </a:t>
            </a:r>
          </a:p>
          <a:p>
            <a:pPr lvl="0"/>
            <a:r>
              <a:rPr lang="en-US" dirty="0">
                <a:latin typeface="Calibri (Body)"/>
              </a:rPr>
              <a:t>Predict the loan purpose based on its description. Add additional approval steps for those loans where a differences between the manual and predicted labels is seen and allow better judgement before committing for the loan.</a:t>
            </a:r>
          </a:p>
          <a:p>
            <a:pPr lvl="0"/>
            <a:r>
              <a:rPr lang="en-US" b="1" dirty="0"/>
              <a:t>Benefits: </a:t>
            </a:r>
          </a:p>
          <a:p>
            <a:pPr lvl="0"/>
            <a:r>
              <a:rPr lang="en-US" dirty="0"/>
              <a:t>1. Increased validation between manually selected loan purpose and the loan descriptions ensuring better segmentation of Bank’s actual loan portfolio.</a:t>
            </a:r>
          </a:p>
          <a:p>
            <a:r>
              <a:rPr lang="en-US" dirty="0"/>
              <a:t>2. Potential for better alignment of loan approval journey based on loan purpose label.</a:t>
            </a:r>
          </a:p>
        </p:txBody>
      </p:sp>
      <p:sp>
        <p:nvSpPr>
          <p:cNvPr id="2" name="Title 1">
            <a:extLst>
              <a:ext uri="{FF2B5EF4-FFF2-40B4-BE49-F238E27FC236}">
                <a16:creationId xmlns:a16="http://schemas.microsoft.com/office/drawing/2014/main" id="{2C82A12D-4268-4D2D-9D3D-03DC6DEFE1E2}"/>
              </a:ext>
            </a:extLst>
          </p:cNvPr>
          <p:cNvSpPr>
            <a:spLocks noGrp="1"/>
          </p:cNvSpPr>
          <p:nvPr>
            <p:ph type="title"/>
          </p:nvPr>
        </p:nvSpPr>
        <p:spPr/>
        <p:txBody>
          <a:bodyPr/>
          <a:lstStyle/>
          <a:p>
            <a:r>
              <a:rPr lang="en-US" dirty="0"/>
              <a:t>Loan Purpose Prediction </a:t>
            </a:r>
          </a:p>
        </p:txBody>
      </p:sp>
      <p:sp>
        <p:nvSpPr>
          <p:cNvPr id="3" name="Text Placeholder 2">
            <a:extLst>
              <a:ext uri="{FF2B5EF4-FFF2-40B4-BE49-F238E27FC236}">
                <a16:creationId xmlns:a16="http://schemas.microsoft.com/office/drawing/2014/main" id="{0AA7533E-434F-40FC-9F81-A58AFB9B110D}"/>
              </a:ext>
            </a:extLst>
          </p:cNvPr>
          <p:cNvSpPr>
            <a:spLocks noGrp="1"/>
          </p:cNvSpPr>
          <p:nvPr>
            <p:ph type="body" sz="quarter" idx="10"/>
          </p:nvPr>
        </p:nvSpPr>
        <p:spPr/>
        <p:txBody>
          <a:bodyPr/>
          <a:lstStyle/>
          <a:p>
            <a:r>
              <a:rPr lang="en-US" dirty="0"/>
              <a:t>Streamlining the loan approval journey and loan type segmentation</a:t>
            </a:r>
          </a:p>
        </p:txBody>
      </p:sp>
      <p:grpSp>
        <p:nvGrpSpPr>
          <p:cNvPr id="19" name="Group 18">
            <a:extLst>
              <a:ext uri="{FF2B5EF4-FFF2-40B4-BE49-F238E27FC236}">
                <a16:creationId xmlns:a16="http://schemas.microsoft.com/office/drawing/2014/main" id="{AA78CBEA-E47E-0160-5E9E-D9F36584CA73}"/>
              </a:ext>
            </a:extLst>
          </p:cNvPr>
          <p:cNvGrpSpPr/>
          <p:nvPr/>
        </p:nvGrpSpPr>
        <p:grpSpPr>
          <a:xfrm>
            <a:off x="6487886" y="1629967"/>
            <a:ext cx="4711338" cy="4335403"/>
            <a:chOff x="6261463" y="1567542"/>
            <a:chExt cx="4711338" cy="4267590"/>
          </a:xfrm>
        </p:grpSpPr>
        <p:sp>
          <p:nvSpPr>
            <p:cNvPr id="18" name="Rectangle 17">
              <a:extLst>
                <a:ext uri="{FF2B5EF4-FFF2-40B4-BE49-F238E27FC236}">
                  <a16:creationId xmlns:a16="http://schemas.microsoft.com/office/drawing/2014/main" id="{6B8171B5-5F96-1933-1782-17AC6534F4B4}"/>
                </a:ext>
              </a:extLst>
            </p:cNvPr>
            <p:cNvSpPr/>
            <p:nvPr/>
          </p:nvSpPr>
          <p:spPr>
            <a:xfrm>
              <a:off x="6261463" y="1567542"/>
              <a:ext cx="4711338" cy="42675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chemeClr val="tx1"/>
                  </a:solidFill>
                </a:rPr>
                <a:t>Simple Natural Language Processing implementation for multi-class classification</a:t>
              </a:r>
              <a:endParaRPr lang="en-GB" sz="1600" dirty="0">
                <a:solidFill>
                  <a:schemeClr val="tx1"/>
                </a:solidFill>
              </a:endParaRPr>
            </a:p>
          </p:txBody>
        </p:sp>
        <p:sp>
          <p:nvSpPr>
            <p:cNvPr id="9" name="Rectangle 8">
              <a:extLst>
                <a:ext uri="{FF2B5EF4-FFF2-40B4-BE49-F238E27FC236}">
                  <a16:creationId xmlns:a16="http://schemas.microsoft.com/office/drawing/2014/main" id="{6A2D6B03-C88A-C82C-F074-8D78B4B46AED}"/>
                </a:ext>
              </a:extLst>
            </p:cNvPr>
            <p:cNvSpPr/>
            <p:nvPr/>
          </p:nvSpPr>
          <p:spPr>
            <a:xfrm>
              <a:off x="6855823" y="2186282"/>
              <a:ext cx="3522618" cy="124231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chemeClr val="tx1"/>
                  </a:solidFill>
                </a:rPr>
                <a:t>text vectorization using TF-IDF: </a:t>
              </a:r>
              <a:endParaRPr lang="en-GB" sz="1600" dirty="0">
                <a:solidFill>
                  <a:schemeClr val="tx1"/>
                </a:solidFill>
              </a:endParaRPr>
            </a:p>
          </p:txBody>
        </p:sp>
        <p:pic>
          <p:nvPicPr>
            <p:cNvPr id="1026" name="Picture 2" descr="TF-IDF - Machine Learning for Mobile [Book]">
              <a:extLst>
                <a:ext uri="{FF2B5EF4-FFF2-40B4-BE49-F238E27FC236}">
                  <a16:creationId xmlns:a16="http://schemas.microsoft.com/office/drawing/2014/main" id="{EBACA915-3A8A-E40D-FA58-1331F4C45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5958" y="2632679"/>
              <a:ext cx="2462348" cy="62264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1664CC7-386B-919B-70DC-F64822F1450A}"/>
                </a:ext>
              </a:extLst>
            </p:cNvPr>
            <p:cNvSpPr/>
            <p:nvPr/>
          </p:nvSpPr>
          <p:spPr>
            <a:xfrm>
              <a:off x="7114904" y="3880577"/>
              <a:ext cx="3004456" cy="61214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Tuning a multi-class classifier on vectorized text data</a:t>
              </a:r>
              <a:endParaRPr lang="en-GB" sz="1600" dirty="0">
                <a:solidFill>
                  <a:schemeClr val="tx1"/>
                </a:solidFill>
              </a:endParaRPr>
            </a:p>
          </p:txBody>
        </p:sp>
        <p:cxnSp>
          <p:nvCxnSpPr>
            <p:cNvPr id="13" name="Straight Arrow Connector 12">
              <a:extLst>
                <a:ext uri="{FF2B5EF4-FFF2-40B4-BE49-F238E27FC236}">
                  <a16:creationId xmlns:a16="http://schemas.microsoft.com/office/drawing/2014/main" id="{621B2B9B-8DED-9BEA-58D5-2F71CCE3ED30}"/>
                </a:ext>
              </a:extLst>
            </p:cNvPr>
            <p:cNvCxnSpPr/>
            <p:nvPr/>
          </p:nvCxnSpPr>
          <p:spPr>
            <a:xfrm>
              <a:off x="8617132" y="3428592"/>
              <a:ext cx="0" cy="4519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4E721824-20F0-7F56-A77F-6E1891AD3510}"/>
              </a:ext>
            </a:extLst>
          </p:cNvPr>
          <p:cNvSpPr/>
          <p:nvPr/>
        </p:nvSpPr>
        <p:spPr>
          <a:xfrm>
            <a:off x="7633064" y="5060797"/>
            <a:ext cx="2420982" cy="621873"/>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Class predictions</a:t>
            </a:r>
            <a:endParaRPr lang="en-GB" sz="1600" dirty="0">
              <a:solidFill>
                <a:schemeClr val="tx1"/>
              </a:solidFill>
            </a:endParaRPr>
          </a:p>
        </p:txBody>
      </p:sp>
      <p:cxnSp>
        <p:nvCxnSpPr>
          <p:cNvPr id="21" name="Straight Arrow Connector 20">
            <a:extLst>
              <a:ext uri="{FF2B5EF4-FFF2-40B4-BE49-F238E27FC236}">
                <a16:creationId xmlns:a16="http://schemas.microsoft.com/office/drawing/2014/main" id="{F9BA8752-E047-4261-4390-9F8F2A053B9C}"/>
              </a:ext>
            </a:extLst>
          </p:cNvPr>
          <p:cNvCxnSpPr>
            <a:cxnSpLocks/>
            <a:stCxn id="8" idx="2"/>
            <a:endCxn id="20" idx="0"/>
          </p:cNvCxnSpPr>
          <p:nvPr/>
        </p:nvCxnSpPr>
        <p:spPr>
          <a:xfrm>
            <a:off x="8843555" y="4601630"/>
            <a:ext cx="0" cy="459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322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97981096-839F-EF19-B61C-C8FCC463CCC4}"/>
              </a:ext>
            </a:extLst>
          </p:cNvPr>
          <p:cNvSpPr>
            <a:spLocks noGrp="1"/>
          </p:cNvSpPr>
          <p:nvPr>
            <p:ph type="title"/>
          </p:nvPr>
        </p:nvSpPr>
        <p:spPr>
          <a:xfrm>
            <a:off x="542647" y="365126"/>
            <a:ext cx="11098999" cy="332399"/>
          </a:xfrm>
        </p:spPr>
        <p:txBody>
          <a:bodyPr/>
          <a:lstStyle/>
          <a:p>
            <a:r>
              <a:rPr lang="en-US" dirty="0"/>
              <a:t>Loan Purpose Prediction </a:t>
            </a:r>
          </a:p>
        </p:txBody>
      </p:sp>
      <p:sp>
        <p:nvSpPr>
          <p:cNvPr id="16" name="Text Placeholder 2">
            <a:extLst>
              <a:ext uri="{FF2B5EF4-FFF2-40B4-BE49-F238E27FC236}">
                <a16:creationId xmlns:a16="http://schemas.microsoft.com/office/drawing/2014/main" id="{6FA4DB27-59FF-DC33-04C6-F457FB16FC7C}"/>
              </a:ext>
            </a:extLst>
          </p:cNvPr>
          <p:cNvSpPr>
            <a:spLocks noGrp="1"/>
          </p:cNvSpPr>
          <p:nvPr>
            <p:ph type="body" sz="quarter" idx="10"/>
          </p:nvPr>
        </p:nvSpPr>
        <p:spPr>
          <a:xfrm>
            <a:off x="542647" y="814367"/>
            <a:ext cx="11098999" cy="276999"/>
          </a:xfrm>
        </p:spPr>
        <p:txBody>
          <a:bodyPr/>
          <a:lstStyle/>
          <a:p>
            <a:r>
              <a:rPr lang="en-US" dirty="0"/>
              <a:t>Streamlining the loan approval journey and loan type segmentation</a:t>
            </a:r>
          </a:p>
        </p:txBody>
      </p:sp>
      <p:pic>
        <p:nvPicPr>
          <p:cNvPr id="8" name="Picture 7" descr="Table&#10;&#10;Description automatically generated with low confidence">
            <a:extLst>
              <a:ext uri="{FF2B5EF4-FFF2-40B4-BE49-F238E27FC236}">
                <a16:creationId xmlns:a16="http://schemas.microsoft.com/office/drawing/2014/main" id="{AA8986E8-A188-02AA-2171-A97B1AF16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0219" y="1317170"/>
            <a:ext cx="5427425" cy="5280738"/>
          </a:xfrm>
          <a:prstGeom prst="rect">
            <a:avLst/>
          </a:prstGeom>
        </p:spPr>
      </p:pic>
      <p:sp>
        <p:nvSpPr>
          <p:cNvPr id="3" name="Rectangle 2">
            <a:extLst>
              <a:ext uri="{FF2B5EF4-FFF2-40B4-BE49-F238E27FC236}">
                <a16:creationId xmlns:a16="http://schemas.microsoft.com/office/drawing/2014/main" id="{75A3492F-F6DC-E0F2-5E91-F4A08A136DD8}"/>
              </a:ext>
            </a:extLst>
          </p:cNvPr>
          <p:cNvSpPr/>
          <p:nvPr/>
        </p:nvSpPr>
        <p:spPr>
          <a:xfrm>
            <a:off x="303319" y="2977619"/>
            <a:ext cx="4034751" cy="168581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1C119A3F-67BD-9FDB-44DB-3ABEA17DFDF3}"/>
              </a:ext>
            </a:extLst>
          </p:cNvPr>
          <p:cNvSpPr/>
          <p:nvPr/>
        </p:nvSpPr>
        <p:spPr>
          <a:xfrm>
            <a:off x="303319" y="1430381"/>
            <a:ext cx="4034751" cy="160891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3">
            <a:extLst>
              <a:ext uri="{FF2B5EF4-FFF2-40B4-BE49-F238E27FC236}">
                <a16:creationId xmlns:a16="http://schemas.microsoft.com/office/drawing/2014/main" id="{2282CA6F-0030-E9B2-46A2-B847CD9B23FD}"/>
              </a:ext>
            </a:extLst>
          </p:cNvPr>
          <p:cNvSpPr txBox="1">
            <a:spLocks/>
          </p:cNvSpPr>
          <p:nvPr/>
        </p:nvSpPr>
        <p:spPr>
          <a:xfrm>
            <a:off x="455560" y="1516755"/>
            <a:ext cx="3820349" cy="4862906"/>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200"/>
              </a:spcAft>
            </a:pPr>
            <a:r>
              <a:rPr lang="en-US" b="1" dirty="0">
                <a:latin typeface="Calibri" panose="020F0502020204030204" pitchFamily="34" charset="0"/>
                <a:cs typeface="Times New Roman" panose="02020603050405020304" pitchFamily="18" charset="0"/>
              </a:rPr>
              <a:t>Models Tested: </a:t>
            </a:r>
            <a:r>
              <a:rPr lang="en-US" dirty="0">
                <a:effectLst/>
                <a:latin typeface="Calibri" panose="020F0502020204030204" pitchFamily="34" charset="0"/>
                <a:ea typeface="Calibri" panose="020F0502020204030204" pitchFamily="34" charset="0"/>
                <a:cs typeface="Times New Roman" panose="02020603050405020304" pitchFamily="18" charset="0"/>
              </a:rPr>
              <a:t>TF-IDF vectorizer for text data. One-Vs-Rest Multi-Class Classification method used with Random Forest Binary Classifier.  Limited hyper-tuning was performed due to results showing very little to no variation to changes in hyperparameters.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Source code: </a:t>
            </a:r>
            <a:r>
              <a:rPr lang="en-US"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Loan Purpose – Model Training</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00"/>
              </a:spcBef>
              <a:spcAft>
                <a:spcPts val="2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Results: </a:t>
            </a:r>
            <a:r>
              <a:rPr lang="en-US" dirty="0">
                <a:effectLst/>
                <a:latin typeface="Calibri" panose="020F0502020204030204" pitchFamily="34" charset="0"/>
                <a:ea typeface="Calibri" panose="020F0502020204030204" pitchFamily="34" charset="0"/>
                <a:cs typeface="Times New Roman" panose="02020603050405020304" pitchFamily="18" charset="0"/>
              </a:rPr>
              <a:t>The built model shows 100% accuracy and precision on more than half of loan purpose categories. However, the NLP model is unable to predict any of the small business, renewable energy, and educational loans.</a:t>
            </a:r>
          </a:p>
          <a:p>
            <a:pPr>
              <a:lnSpc>
                <a:spcPct val="107000"/>
              </a:lnSpc>
              <a:spcBef>
                <a:spcPts val="30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Source code: </a:t>
            </a:r>
            <a:r>
              <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4"/>
              </a:rPr>
              <a:t>Loan Purpose – Model Evaluation</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5287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7DF98A-2F5C-FCD5-A745-1BB7C3657302}"/>
              </a:ext>
            </a:extLst>
          </p:cNvPr>
          <p:cNvSpPr/>
          <p:nvPr/>
        </p:nvSpPr>
        <p:spPr>
          <a:xfrm>
            <a:off x="303318" y="4663431"/>
            <a:ext cx="4034751" cy="1802604"/>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C58B5AD2-ABF8-CB30-46AA-B4D125CBD397}"/>
              </a:ext>
            </a:extLst>
          </p:cNvPr>
          <p:cNvSpPr/>
          <p:nvPr/>
        </p:nvSpPr>
        <p:spPr>
          <a:xfrm>
            <a:off x="303319" y="2977619"/>
            <a:ext cx="4034751" cy="168581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5B926FC5-684B-5E62-2DB5-C14E4DA2AD68}"/>
              </a:ext>
            </a:extLst>
          </p:cNvPr>
          <p:cNvSpPr/>
          <p:nvPr/>
        </p:nvSpPr>
        <p:spPr>
          <a:xfrm>
            <a:off x="303319" y="1430381"/>
            <a:ext cx="4034751" cy="160891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97981096-839F-EF19-B61C-C8FCC463CCC4}"/>
              </a:ext>
            </a:extLst>
          </p:cNvPr>
          <p:cNvSpPr>
            <a:spLocks noGrp="1"/>
          </p:cNvSpPr>
          <p:nvPr>
            <p:ph type="title"/>
          </p:nvPr>
        </p:nvSpPr>
        <p:spPr>
          <a:xfrm>
            <a:off x="542647" y="365126"/>
            <a:ext cx="11098999" cy="332399"/>
          </a:xfrm>
        </p:spPr>
        <p:txBody>
          <a:bodyPr/>
          <a:lstStyle/>
          <a:p>
            <a:r>
              <a:rPr lang="en-US" dirty="0"/>
              <a:t>Loan Purpose Prediction </a:t>
            </a:r>
          </a:p>
        </p:txBody>
      </p:sp>
      <p:sp>
        <p:nvSpPr>
          <p:cNvPr id="16" name="Text Placeholder 2">
            <a:extLst>
              <a:ext uri="{FF2B5EF4-FFF2-40B4-BE49-F238E27FC236}">
                <a16:creationId xmlns:a16="http://schemas.microsoft.com/office/drawing/2014/main" id="{6FA4DB27-59FF-DC33-04C6-F457FB16FC7C}"/>
              </a:ext>
            </a:extLst>
          </p:cNvPr>
          <p:cNvSpPr>
            <a:spLocks noGrp="1"/>
          </p:cNvSpPr>
          <p:nvPr>
            <p:ph type="body" sz="quarter" idx="10"/>
          </p:nvPr>
        </p:nvSpPr>
        <p:spPr>
          <a:xfrm>
            <a:off x="542647" y="814367"/>
            <a:ext cx="11098999" cy="276999"/>
          </a:xfrm>
        </p:spPr>
        <p:txBody>
          <a:bodyPr/>
          <a:lstStyle/>
          <a:p>
            <a:r>
              <a:rPr lang="en-US" dirty="0"/>
              <a:t>Streamlining the loan approval journey and loan type segmentation</a:t>
            </a:r>
          </a:p>
        </p:txBody>
      </p:sp>
      <p:pic>
        <p:nvPicPr>
          <p:cNvPr id="3" name="Picture 2" descr="A picture containing text, receipt&#10;&#10;Description automatically generated">
            <a:extLst>
              <a:ext uri="{FF2B5EF4-FFF2-40B4-BE49-F238E27FC236}">
                <a16:creationId xmlns:a16="http://schemas.microsoft.com/office/drawing/2014/main" id="{8EB2C930-6197-7DF8-871C-596EE8DBE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2263" y="1516755"/>
            <a:ext cx="4742988" cy="2873635"/>
          </a:xfrm>
          <a:prstGeom prst="rect">
            <a:avLst/>
          </a:prstGeom>
        </p:spPr>
      </p:pic>
      <p:sp>
        <p:nvSpPr>
          <p:cNvPr id="2" name="Rectangle 1">
            <a:extLst>
              <a:ext uri="{FF2B5EF4-FFF2-40B4-BE49-F238E27FC236}">
                <a16:creationId xmlns:a16="http://schemas.microsoft.com/office/drawing/2014/main" id="{C5D22CF4-F267-A6D8-9ED9-A0C4538BC462}"/>
              </a:ext>
            </a:extLst>
          </p:cNvPr>
          <p:cNvSpPr/>
          <p:nvPr/>
        </p:nvSpPr>
        <p:spPr>
          <a:xfrm>
            <a:off x="5042263" y="4646012"/>
            <a:ext cx="6599383" cy="182002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Actions:</a:t>
            </a:r>
          </a:p>
          <a:p>
            <a:pPr marL="342900" lvl="0" indent="-342900">
              <a:buFont typeface="+mj-lt"/>
              <a:buAutoNum type="arabicPeriod"/>
            </a:pPr>
            <a:r>
              <a:rPr lang="en-US" sz="1400" dirty="0">
                <a:solidFill>
                  <a:schemeClr val="tx1"/>
                </a:solidFill>
              </a:rPr>
              <a:t>Create more synthetic data to the increase accuracy of the model for minority classes before deploying to production.</a:t>
            </a:r>
          </a:p>
          <a:p>
            <a:pPr marL="342900" lvl="0" indent="-342900">
              <a:buFont typeface="+mj-lt"/>
              <a:buAutoNum type="arabicPeriod"/>
            </a:pPr>
            <a:r>
              <a:rPr lang="en-US" sz="1400" dirty="0">
                <a:solidFill>
                  <a:schemeClr val="tx1"/>
                </a:solidFill>
              </a:rPr>
              <a:t>When the predicted loan purpose doesn’t align with the customer input – add a manual verification step to </a:t>
            </a:r>
            <a:r>
              <a:rPr lang="en-US" sz="1400">
                <a:solidFill>
                  <a:schemeClr val="tx1"/>
                </a:solidFill>
              </a:rPr>
              <a:t>ensure the correct </a:t>
            </a:r>
            <a:r>
              <a:rPr lang="en-US" sz="1400" dirty="0">
                <a:solidFill>
                  <a:schemeClr val="tx1"/>
                </a:solidFill>
              </a:rPr>
              <a:t>classification of the loan before staging for approval.</a:t>
            </a:r>
          </a:p>
          <a:p>
            <a:pPr marL="342900" lvl="0" indent="-342900">
              <a:buFont typeface="+mj-lt"/>
              <a:buAutoNum type="arabicPeriod"/>
            </a:pPr>
            <a:r>
              <a:rPr lang="en-US" sz="1400" dirty="0">
                <a:solidFill>
                  <a:schemeClr val="tx1"/>
                </a:solidFill>
              </a:rPr>
              <a:t>Future action to implement CI/CD for continued model improvement based on manually corrected labels.</a:t>
            </a:r>
            <a:endParaRPr lang="en-US" sz="1400" b="1" dirty="0">
              <a:solidFill>
                <a:schemeClr val="tx1"/>
              </a:solidFill>
            </a:endParaRPr>
          </a:p>
        </p:txBody>
      </p:sp>
      <p:sp>
        <p:nvSpPr>
          <p:cNvPr id="7" name="Content Placeholder 3">
            <a:extLst>
              <a:ext uri="{FF2B5EF4-FFF2-40B4-BE49-F238E27FC236}">
                <a16:creationId xmlns:a16="http://schemas.microsoft.com/office/drawing/2014/main" id="{897A30F6-221C-E00A-F98F-6C36841B69D6}"/>
              </a:ext>
            </a:extLst>
          </p:cNvPr>
          <p:cNvSpPr txBox="1">
            <a:spLocks/>
          </p:cNvSpPr>
          <p:nvPr/>
        </p:nvSpPr>
        <p:spPr>
          <a:xfrm>
            <a:off x="455560" y="1516755"/>
            <a:ext cx="3820349" cy="4862906"/>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200"/>
              </a:spcAft>
            </a:pPr>
            <a:r>
              <a:rPr lang="en-US" b="1" dirty="0">
                <a:latin typeface="Calibri" panose="020F0502020204030204" pitchFamily="34" charset="0"/>
                <a:cs typeface="Times New Roman" panose="02020603050405020304" pitchFamily="18" charset="0"/>
              </a:rPr>
              <a:t>Models Tested: </a:t>
            </a:r>
            <a:r>
              <a:rPr lang="en-US" dirty="0">
                <a:effectLst/>
                <a:latin typeface="Calibri" panose="020F0502020204030204" pitchFamily="34" charset="0"/>
                <a:ea typeface="Calibri" panose="020F0502020204030204" pitchFamily="34" charset="0"/>
                <a:cs typeface="Times New Roman" panose="02020603050405020304" pitchFamily="18" charset="0"/>
              </a:rPr>
              <a:t>TF-IDF vectorizer for text data. One-Vs-Rest Multi-Class Classification method used with Random Forest Binary Classifier.  Limited hyper-tuning was performed due to results showing very little to no variation to changes in hyperparameters.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Source code: </a:t>
            </a:r>
            <a:r>
              <a:rPr lang="en-US"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Loan Purpose – Model Training</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00"/>
              </a:spcBef>
              <a:spcAft>
                <a:spcPts val="2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Results: </a:t>
            </a:r>
            <a:r>
              <a:rPr lang="en-US" dirty="0">
                <a:effectLst/>
                <a:latin typeface="Calibri" panose="020F0502020204030204" pitchFamily="34" charset="0"/>
                <a:ea typeface="Calibri" panose="020F0502020204030204" pitchFamily="34" charset="0"/>
                <a:cs typeface="Times New Roman" panose="02020603050405020304" pitchFamily="18" charset="0"/>
              </a:rPr>
              <a:t>The built model shows 100% accuracy and precision on more than half of loan purpose categories. However, the NLP model is unable to predict any of the small business, renewable energy, and educational loans.</a:t>
            </a:r>
          </a:p>
          <a:p>
            <a:pPr>
              <a:lnSpc>
                <a:spcPct val="107000"/>
              </a:lnSpc>
              <a:spcBef>
                <a:spcPts val="30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Source code: </a:t>
            </a:r>
            <a:r>
              <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4"/>
              </a:rPr>
              <a:t>Loan Purpose – Model Evaluation</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200"/>
              </a:spcAft>
            </a:pPr>
            <a:r>
              <a:rPr lang="en-US" dirty="0">
                <a:effectLst/>
                <a:latin typeface="Calibri" panose="020F0502020204030204" pitchFamily="34" charset="0"/>
                <a:ea typeface="Calibri" panose="020F0502020204030204" pitchFamily="34" charset="0"/>
                <a:cs typeface="Times New Roman" panose="02020603050405020304" pitchFamily="18" charset="0"/>
              </a:rPr>
              <a:t>I</a:t>
            </a:r>
            <a:r>
              <a:rPr lang="en-US" b="1" dirty="0">
                <a:effectLst/>
                <a:latin typeface="Calibri" panose="020F0502020204030204" pitchFamily="34" charset="0"/>
                <a:ea typeface="Calibri" panose="020F0502020204030204" pitchFamily="34" charset="0"/>
                <a:cs typeface="Times New Roman" panose="02020603050405020304" pitchFamily="18" charset="0"/>
              </a:rPr>
              <a:t>nterpretation: </a:t>
            </a:r>
            <a:r>
              <a:rPr lang="en-US" dirty="0">
                <a:effectLst/>
                <a:latin typeface="Calibri" panose="020F0502020204030204" pitchFamily="34" charset="0"/>
                <a:ea typeface="Calibri" panose="020F0502020204030204" pitchFamily="34" charset="0"/>
                <a:cs typeface="Times New Roman" panose="02020603050405020304" pitchFamily="18" charset="0"/>
              </a:rPr>
              <a:t>3 unique loan purpose categories had very little training data which might have caused their low confidence. </a:t>
            </a:r>
          </a:p>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This combination of larger and small training datasets for some classes most likely caused the incorrect classification of full 3 loan purpose categories.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9909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C0EB49-0701-419A-A8D0-8128411B9903}"/>
              </a:ext>
            </a:extLst>
          </p:cNvPr>
          <p:cNvSpPr>
            <a:spLocks noGrp="1"/>
          </p:cNvSpPr>
          <p:nvPr>
            <p:ph type="title"/>
          </p:nvPr>
        </p:nvSpPr>
        <p:spPr>
          <a:xfrm>
            <a:off x="4042572" y="2427879"/>
            <a:ext cx="4106894" cy="664797"/>
          </a:xfrm>
        </p:spPr>
        <p:txBody>
          <a:bodyPr/>
          <a:lstStyle/>
          <a:p>
            <a:r>
              <a:rPr lang="en-US" dirty="0"/>
              <a:t>Customer Clustering</a:t>
            </a:r>
          </a:p>
        </p:txBody>
      </p:sp>
    </p:spTree>
    <p:extLst>
      <p:ext uri="{BB962C8B-B14F-4D97-AF65-F5344CB8AC3E}">
        <p14:creationId xmlns:p14="http://schemas.microsoft.com/office/powerpoint/2010/main" val="2071216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2A12D-4268-4D2D-9D3D-03DC6DEFE1E2}"/>
              </a:ext>
            </a:extLst>
          </p:cNvPr>
          <p:cNvSpPr>
            <a:spLocks noGrp="1"/>
          </p:cNvSpPr>
          <p:nvPr>
            <p:ph type="title"/>
          </p:nvPr>
        </p:nvSpPr>
        <p:spPr/>
        <p:txBody>
          <a:bodyPr/>
          <a:lstStyle/>
          <a:p>
            <a:r>
              <a:rPr lang="en-US" dirty="0"/>
              <a:t>Customer Clustering</a:t>
            </a:r>
          </a:p>
        </p:txBody>
      </p:sp>
      <p:sp>
        <p:nvSpPr>
          <p:cNvPr id="3" name="Text Placeholder 2">
            <a:extLst>
              <a:ext uri="{FF2B5EF4-FFF2-40B4-BE49-F238E27FC236}">
                <a16:creationId xmlns:a16="http://schemas.microsoft.com/office/drawing/2014/main" id="{0AA7533E-434F-40FC-9F81-A58AFB9B110D}"/>
              </a:ext>
            </a:extLst>
          </p:cNvPr>
          <p:cNvSpPr>
            <a:spLocks noGrp="1"/>
          </p:cNvSpPr>
          <p:nvPr>
            <p:ph type="body" sz="quarter" idx="10"/>
          </p:nvPr>
        </p:nvSpPr>
        <p:spPr/>
        <p:txBody>
          <a:bodyPr/>
          <a:lstStyle/>
          <a:p>
            <a:r>
              <a:rPr lang="en-US" dirty="0"/>
              <a:t>Categorize customers into target groups</a:t>
            </a:r>
          </a:p>
        </p:txBody>
      </p:sp>
      <p:sp>
        <p:nvSpPr>
          <p:cNvPr id="7" name="Content Placeholder 3">
            <a:extLst>
              <a:ext uri="{FF2B5EF4-FFF2-40B4-BE49-F238E27FC236}">
                <a16:creationId xmlns:a16="http://schemas.microsoft.com/office/drawing/2014/main" id="{E6C11A59-D360-27A2-C0DF-A5AE11E7CE6C}"/>
              </a:ext>
            </a:extLst>
          </p:cNvPr>
          <p:cNvSpPr txBox="1">
            <a:spLocks/>
          </p:cNvSpPr>
          <p:nvPr/>
        </p:nvSpPr>
        <p:spPr>
          <a:xfrm>
            <a:off x="542647" y="1629968"/>
            <a:ext cx="5553353" cy="4608513"/>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Calibri (Body)"/>
              </a:rPr>
              <a:t>Model Objective: </a:t>
            </a:r>
          </a:p>
          <a:p>
            <a:r>
              <a:rPr lang="en-US" dirty="0">
                <a:latin typeface="Calibri (Body)"/>
              </a:rPr>
              <a:t>Group clients based solely on the customer data fields (excluding any loan specific features). The optimum number of customer groups to be obtained based on the outcomes of the unsupervised clustering model. </a:t>
            </a:r>
          </a:p>
          <a:p>
            <a:r>
              <a:rPr lang="en-US" b="1" dirty="0"/>
              <a:t>Benefits: </a:t>
            </a:r>
          </a:p>
          <a:p>
            <a:pPr marL="342900" indent="-342900">
              <a:buFont typeface="Arial" panose="020B0604020202020204" pitchFamily="34" charset="0"/>
              <a:buAutoNum type="arabicPeriod"/>
            </a:pPr>
            <a:r>
              <a:rPr lang="en-US" dirty="0"/>
              <a:t>Create marketing target groups for promoting new products to both, existing and new customers.</a:t>
            </a:r>
          </a:p>
          <a:p>
            <a:pPr marL="342900" indent="-342900">
              <a:buAutoNum type="arabicPeriod"/>
            </a:pPr>
            <a:r>
              <a:rPr lang="en-US" dirty="0"/>
              <a:t>Optimize the number of customer categories for both, marketing and potential new product development</a:t>
            </a:r>
          </a:p>
          <a:p>
            <a:pPr marL="342900" indent="-342900">
              <a:buAutoNum type="arabicPeriod"/>
            </a:pPr>
            <a:r>
              <a:rPr lang="en-US" dirty="0"/>
              <a:t>Reduce reliance on various 3</a:t>
            </a:r>
            <a:r>
              <a:rPr lang="en-US" baseline="30000" dirty="0"/>
              <a:t>rd</a:t>
            </a:r>
            <a:r>
              <a:rPr lang="en-US" dirty="0"/>
              <a:t> party credit information providers.</a:t>
            </a:r>
          </a:p>
        </p:txBody>
      </p:sp>
      <p:sp>
        <p:nvSpPr>
          <p:cNvPr id="9" name="Rectangle 8">
            <a:extLst>
              <a:ext uri="{FF2B5EF4-FFF2-40B4-BE49-F238E27FC236}">
                <a16:creationId xmlns:a16="http://schemas.microsoft.com/office/drawing/2014/main" id="{9BC6653C-A2E8-A7ED-AEBC-8819B6B3ACE6}"/>
              </a:ext>
            </a:extLst>
          </p:cNvPr>
          <p:cNvSpPr/>
          <p:nvPr/>
        </p:nvSpPr>
        <p:spPr>
          <a:xfrm>
            <a:off x="6287861" y="1514475"/>
            <a:ext cx="4711338" cy="45291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1600" dirty="0">
              <a:solidFill>
                <a:schemeClr val="tx1"/>
              </a:solidFill>
            </a:endParaRPr>
          </a:p>
        </p:txBody>
      </p:sp>
      <p:sp>
        <p:nvSpPr>
          <p:cNvPr id="10" name="Rectangle 9">
            <a:extLst>
              <a:ext uri="{FF2B5EF4-FFF2-40B4-BE49-F238E27FC236}">
                <a16:creationId xmlns:a16="http://schemas.microsoft.com/office/drawing/2014/main" id="{ED4501DE-2BD0-5836-970A-AB67E552EA89}"/>
              </a:ext>
            </a:extLst>
          </p:cNvPr>
          <p:cNvSpPr/>
          <p:nvPr/>
        </p:nvSpPr>
        <p:spPr>
          <a:xfrm>
            <a:off x="7140530" y="1728638"/>
            <a:ext cx="3006000" cy="5760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Use the developed pre-processing workflow to clean the dataset</a:t>
            </a:r>
            <a:endParaRPr lang="en-GB" sz="1600" dirty="0">
              <a:solidFill>
                <a:schemeClr val="tx1"/>
              </a:solidFill>
            </a:endParaRPr>
          </a:p>
        </p:txBody>
      </p:sp>
      <p:sp>
        <p:nvSpPr>
          <p:cNvPr id="12" name="Rectangle 11">
            <a:extLst>
              <a:ext uri="{FF2B5EF4-FFF2-40B4-BE49-F238E27FC236}">
                <a16:creationId xmlns:a16="http://schemas.microsoft.com/office/drawing/2014/main" id="{FBB8FF99-1EBD-C522-E319-49E08DDFB0A6}"/>
              </a:ext>
            </a:extLst>
          </p:cNvPr>
          <p:cNvSpPr/>
          <p:nvPr/>
        </p:nvSpPr>
        <p:spPr>
          <a:xfrm>
            <a:off x="7140530" y="2561361"/>
            <a:ext cx="3006000" cy="5760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Select only customer related features</a:t>
            </a:r>
            <a:endParaRPr lang="en-GB" sz="1600" dirty="0">
              <a:solidFill>
                <a:schemeClr val="tx1"/>
              </a:solidFill>
            </a:endParaRPr>
          </a:p>
        </p:txBody>
      </p:sp>
      <p:cxnSp>
        <p:nvCxnSpPr>
          <p:cNvPr id="13" name="Straight Arrow Connector 12">
            <a:extLst>
              <a:ext uri="{FF2B5EF4-FFF2-40B4-BE49-F238E27FC236}">
                <a16:creationId xmlns:a16="http://schemas.microsoft.com/office/drawing/2014/main" id="{B55D4508-4F14-348E-12BA-D11931972B31}"/>
              </a:ext>
            </a:extLst>
          </p:cNvPr>
          <p:cNvCxnSpPr>
            <a:cxnSpLocks/>
            <a:stCxn id="10" idx="2"/>
            <a:endCxn id="12" idx="0"/>
          </p:cNvCxnSpPr>
          <p:nvPr/>
        </p:nvCxnSpPr>
        <p:spPr>
          <a:xfrm>
            <a:off x="8643530" y="2304638"/>
            <a:ext cx="0" cy="2567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7B6DE6B-C26C-B74F-A8B4-9831F8A6F096}"/>
              </a:ext>
            </a:extLst>
          </p:cNvPr>
          <p:cNvSpPr/>
          <p:nvPr/>
        </p:nvSpPr>
        <p:spPr>
          <a:xfrm>
            <a:off x="7140530" y="3394084"/>
            <a:ext cx="3006000" cy="7920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Evaluate performance of various data scalers and pick the most performant</a:t>
            </a:r>
            <a:endParaRPr lang="en-GB" sz="1600" dirty="0">
              <a:solidFill>
                <a:schemeClr val="tx1"/>
              </a:solidFill>
            </a:endParaRPr>
          </a:p>
        </p:txBody>
      </p:sp>
      <p:sp>
        <p:nvSpPr>
          <p:cNvPr id="15" name="Rectangle 14">
            <a:extLst>
              <a:ext uri="{FF2B5EF4-FFF2-40B4-BE49-F238E27FC236}">
                <a16:creationId xmlns:a16="http://schemas.microsoft.com/office/drawing/2014/main" id="{496C636D-89B4-1597-A217-5EEA8B47976B}"/>
              </a:ext>
            </a:extLst>
          </p:cNvPr>
          <p:cNvSpPr/>
          <p:nvPr/>
        </p:nvSpPr>
        <p:spPr>
          <a:xfrm>
            <a:off x="7140530" y="4442807"/>
            <a:ext cx="3006000" cy="5760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Perform PCA to reduce data dimensionality</a:t>
            </a:r>
            <a:endParaRPr lang="en-GB" sz="1600" dirty="0">
              <a:solidFill>
                <a:schemeClr val="tx1"/>
              </a:solidFill>
            </a:endParaRPr>
          </a:p>
        </p:txBody>
      </p:sp>
      <p:sp>
        <p:nvSpPr>
          <p:cNvPr id="16" name="Rectangle 15">
            <a:extLst>
              <a:ext uri="{FF2B5EF4-FFF2-40B4-BE49-F238E27FC236}">
                <a16:creationId xmlns:a16="http://schemas.microsoft.com/office/drawing/2014/main" id="{0BF45862-48E8-17B9-B15A-92402E57C6B4}"/>
              </a:ext>
            </a:extLst>
          </p:cNvPr>
          <p:cNvSpPr/>
          <p:nvPr/>
        </p:nvSpPr>
        <p:spPr>
          <a:xfrm>
            <a:off x="7140530" y="5275529"/>
            <a:ext cx="3006000" cy="57600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Train and select the most suited clustering model</a:t>
            </a:r>
            <a:endParaRPr lang="en-GB" sz="1600" dirty="0">
              <a:solidFill>
                <a:schemeClr val="tx1"/>
              </a:solidFill>
            </a:endParaRPr>
          </a:p>
        </p:txBody>
      </p:sp>
      <p:cxnSp>
        <p:nvCxnSpPr>
          <p:cNvPr id="19" name="Straight Arrow Connector 18">
            <a:extLst>
              <a:ext uri="{FF2B5EF4-FFF2-40B4-BE49-F238E27FC236}">
                <a16:creationId xmlns:a16="http://schemas.microsoft.com/office/drawing/2014/main" id="{A6854557-EFF0-FEEE-6D21-641463EEA9D9}"/>
              </a:ext>
            </a:extLst>
          </p:cNvPr>
          <p:cNvCxnSpPr>
            <a:cxnSpLocks/>
            <a:stCxn id="12" idx="2"/>
            <a:endCxn id="14" idx="0"/>
          </p:cNvCxnSpPr>
          <p:nvPr/>
        </p:nvCxnSpPr>
        <p:spPr>
          <a:xfrm>
            <a:off x="8643530" y="3137361"/>
            <a:ext cx="0" cy="2567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D46F663-781D-ADAA-DABC-7B7F8BA96962}"/>
              </a:ext>
            </a:extLst>
          </p:cNvPr>
          <p:cNvCxnSpPr>
            <a:cxnSpLocks/>
            <a:endCxn id="16" idx="0"/>
          </p:cNvCxnSpPr>
          <p:nvPr/>
        </p:nvCxnSpPr>
        <p:spPr>
          <a:xfrm>
            <a:off x="8643530" y="5018807"/>
            <a:ext cx="0" cy="2567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24FA05F-6833-FBC1-396E-CD72BAAF169A}"/>
              </a:ext>
            </a:extLst>
          </p:cNvPr>
          <p:cNvCxnSpPr>
            <a:cxnSpLocks/>
            <a:stCxn id="14" idx="2"/>
            <a:endCxn id="15" idx="0"/>
          </p:cNvCxnSpPr>
          <p:nvPr/>
        </p:nvCxnSpPr>
        <p:spPr>
          <a:xfrm>
            <a:off x="8643530" y="4186084"/>
            <a:ext cx="0" cy="2567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736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58B5AD2-ABF8-CB30-46AA-B4D125CBD397}"/>
              </a:ext>
            </a:extLst>
          </p:cNvPr>
          <p:cNvSpPr/>
          <p:nvPr/>
        </p:nvSpPr>
        <p:spPr>
          <a:xfrm>
            <a:off x="303319" y="3779519"/>
            <a:ext cx="4034751" cy="239485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5B926FC5-684B-5E62-2DB5-C14E4DA2AD68}"/>
              </a:ext>
            </a:extLst>
          </p:cNvPr>
          <p:cNvSpPr/>
          <p:nvPr/>
        </p:nvSpPr>
        <p:spPr>
          <a:xfrm>
            <a:off x="303319" y="1430380"/>
            <a:ext cx="4034751" cy="298486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3">
            <a:extLst>
              <a:ext uri="{FF2B5EF4-FFF2-40B4-BE49-F238E27FC236}">
                <a16:creationId xmlns:a16="http://schemas.microsoft.com/office/drawing/2014/main" id="{A04D1234-2E12-0269-CE0F-EF4744EED256}"/>
              </a:ext>
            </a:extLst>
          </p:cNvPr>
          <p:cNvSpPr txBox="1">
            <a:spLocks/>
          </p:cNvSpPr>
          <p:nvPr/>
        </p:nvSpPr>
        <p:spPr>
          <a:xfrm>
            <a:off x="455560" y="1516755"/>
            <a:ext cx="3882510" cy="4862906"/>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Model and scalers Tested:</a:t>
            </a:r>
          </a:p>
          <a:p>
            <a:r>
              <a:rPr lang="en-US" dirty="0"/>
              <a:t>An unsupervised model has been chosen since the goal was to group customers without specific leading features.</a:t>
            </a:r>
          </a:p>
          <a:p>
            <a:r>
              <a:rPr lang="en-US" dirty="0"/>
              <a:t>K-Means model with different cluster numbers has been used to evaluate the performance of different data scalers.</a:t>
            </a:r>
          </a:p>
          <a:p>
            <a:r>
              <a:rPr lang="en-US" dirty="0"/>
              <a:t>Categorical values were not scaled. They were left as 0 and 1 values only.</a:t>
            </a:r>
          </a:p>
          <a:p>
            <a:r>
              <a:rPr lang="en-US" dirty="0"/>
              <a:t>Total cluster inertia vs number of clusters has been plotted for 3 tested data scalers – Standard, Robust and MinMax Scalers.</a:t>
            </a:r>
          </a:p>
          <a:p>
            <a:r>
              <a:rPr lang="en-US" b="1" dirty="0"/>
              <a:t>Results and Interpretation:</a:t>
            </a:r>
          </a:p>
          <a:p>
            <a:r>
              <a:rPr lang="en-US" dirty="0"/>
              <a:t>Features such as employment length, or total income were not the best candidates for standard or robust scaling as they did not follow normal distribution. </a:t>
            </a:r>
          </a:p>
          <a:p>
            <a:r>
              <a:rPr lang="en-US" dirty="0"/>
              <a:t>MinMax scaler results was the only scaler which shown a small “elbow” indicating that there are clusters present in the dataset. </a:t>
            </a:r>
          </a:p>
        </p:txBody>
      </p:sp>
      <p:pic>
        <p:nvPicPr>
          <p:cNvPr id="23" name="Picture 22" descr="Diagram, text&#10;&#10;Description automatically generated">
            <a:extLst>
              <a:ext uri="{FF2B5EF4-FFF2-40B4-BE49-F238E27FC236}">
                <a16:creationId xmlns:a16="http://schemas.microsoft.com/office/drawing/2014/main" id="{4306EC19-7E74-527B-603A-D6E133E04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287" y="8626470"/>
            <a:ext cx="3562847" cy="2372056"/>
          </a:xfrm>
          <a:prstGeom prst="rect">
            <a:avLst/>
          </a:prstGeom>
        </p:spPr>
      </p:pic>
      <p:pic>
        <p:nvPicPr>
          <p:cNvPr id="25" name="Picture 24" descr="Chart, line chart&#10;&#10;Description automatically generated">
            <a:extLst>
              <a:ext uri="{FF2B5EF4-FFF2-40B4-BE49-F238E27FC236}">
                <a16:creationId xmlns:a16="http://schemas.microsoft.com/office/drawing/2014/main" id="{A712A524-FE21-66ED-35EC-AF5606995B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6235" y="1245232"/>
            <a:ext cx="3960000" cy="2640000"/>
          </a:xfrm>
          <a:prstGeom prst="rect">
            <a:avLst/>
          </a:prstGeom>
        </p:spPr>
      </p:pic>
      <p:pic>
        <p:nvPicPr>
          <p:cNvPr id="27" name="Picture 26" descr="Chart, line chart&#10;&#10;Description automatically generated">
            <a:extLst>
              <a:ext uri="{FF2B5EF4-FFF2-40B4-BE49-F238E27FC236}">
                <a16:creationId xmlns:a16="http://schemas.microsoft.com/office/drawing/2014/main" id="{88EB1100-3CC5-CBA8-15E1-7FA3AD0489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7925" y="3896870"/>
            <a:ext cx="3958200" cy="2638800"/>
          </a:xfrm>
          <a:prstGeom prst="rect">
            <a:avLst/>
          </a:prstGeom>
        </p:spPr>
      </p:pic>
      <p:pic>
        <p:nvPicPr>
          <p:cNvPr id="29" name="Picture 28" descr="Chart, line chart&#10;&#10;Description automatically generated">
            <a:extLst>
              <a:ext uri="{FF2B5EF4-FFF2-40B4-BE49-F238E27FC236}">
                <a16:creationId xmlns:a16="http://schemas.microsoft.com/office/drawing/2014/main" id="{C711421E-E490-2C1B-754E-664955852D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0800" y="1251051"/>
            <a:ext cx="3960000" cy="2640000"/>
          </a:xfrm>
          <a:prstGeom prst="rect">
            <a:avLst/>
          </a:prstGeom>
        </p:spPr>
      </p:pic>
      <p:sp>
        <p:nvSpPr>
          <p:cNvPr id="37" name="Title 1">
            <a:extLst>
              <a:ext uri="{FF2B5EF4-FFF2-40B4-BE49-F238E27FC236}">
                <a16:creationId xmlns:a16="http://schemas.microsoft.com/office/drawing/2014/main" id="{80B4DBD7-ABBE-E3B5-E29A-B58C14A2983F}"/>
              </a:ext>
            </a:extLst>
          </p:cNvPr>
          <p:cNvSpPr>
            <a:spLocks noGrp="1"/>
          </p:cNvSpPr>
          <p:nvPr>
            <p:ph type="title"/>
          </p:nvPr>
        </p:nvSpPr>
        <p:spPr>
          <a:xfrm>
            <a:off x="542647" y="365126"/>
            <a:ext cx="11098999" cy="332399"/>
          </a:xfrm>
        </p:spPr>
        <p:txBody>
          <a:bodyPr/>
          <a:lstStyle/>
          <a:p>
            <a:r>
              <a:rPr lang="en-US" dirty="0"/>
              <a:t>Customer Clustering</a:t>
            </a:r>
          </a:p>
        </p:txBody>
      </p:sp>
      <p:sp>
        <p:nvSpPr>
          <p:cNvPr id="38" name="Text Placeholder 2">
            <a:extLst>
              <a:ext uri="{FF2B5EF4-FFF2-40B4-BE49-F238E27FC236}">
                <a16:creationId xmlns:a16="http://schemas.microsoft.com/office/drawing/2014/main" id="{B10C7DA3-A766-397C-2D67-BE0D027ABE0B}"/>
              </a:ext>
            </a:extLst>
          </p:cNvPr>
          <p:cNvSpPr>
            <a:spLocks noGrp="1"/>
          </p:cNvSpPr>
          <p:nvPr>
            <p:ph type="body" sz="quarter" idx="10"/>
          </p:nvPr>
        </p:nvSpPr>
        <p:spPr>
          <a:xfrm>
            <a:off x="542647" y="814367"/>
            <a:ext cx="11098999" cy="276999"/>
          </a:xfrm>
        </p:spPr>
        <p:txBody>
          <a:bodyPr/>
          <a:lstStyle/>
          <a:p>
            <a:r>
              <a:rPr lang="en-US" dirty="0"/>
              <a:t>Selecting the data scaler</a:t>
            </a:r>
          </a:p>
        </p:txBody>
      </p:sp>
    </p:spTree>
    <p:extLst>
      <p:ext uri="{BB962C8B-B14F-4D97-AF65-F5344CB8AC3E}">
        <p14:creationId xmlns:p14="http://schemas.microsoft.com/office/powerpoint/2010/main" val="3623691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58B5AD2-ABF8-CB30-46AA-B4D125CBD397}"/>
              </a:ext>
            </a:extLst>
          </p:cNvPr>
          <p:cNvSpPr/>
          <p:nvPr/>
        </p:nvSpPr>
        <p:spPr>
          <a:xfrm>
            <a:off x="303319" y="2977619"/>
            <a:ext cx="4425435" cy="327513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5B926FC5-684B-5E62-2DB5-C14E4DA2AD68}"/>
              </a:ext>
            </a:extLst>
          </p:cNvPr>
          <p:cNvSpPr/>
          <p:nvPr/>
        </p:nvSpPr>
        <p:spPr>
          <a:xfrm>
            <a:off x="303319" y="1430381"/>
            <a:ext cx="4425435" cy="2209802"/>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3">
            <a:extLst>
              <a:ext uri="{FF2B5EF4-FFF2-40B4-BE49-F238E27FC236}">
                <a16:creationId xmlns:a16="http://schemas.microsoft.com/office/drawing/2014/main" id="{A04D1234-2E12-0269-CE0F-EF4744EED256}"/>
              </a:ext>
            </a:extLst>
          </p:cNvPr>
          <p:cNvSpPr txBox="1">
            <a:spLocks/>
          </p:cNvSpPr>
          <p:nvPr/>
        </p:nvSpPr>
        <p:spPr>
          <a:xfrm>
            <a:off x="455560" y="1516755"/>
            <a:ext cx="4151274" cy="4862906"/>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Scalers tested using PCA:</a:t>
            </a:r>
          </a:p>
          <a:p>
            <a:r>
              <a:rPr lang="en-US" dirty="0"/>
              <a:t>Principal Component Analysis was used to reduce the dataset to its principal components and identify the key features with the highest impact in the customer dataset. Moreover, it will allow to create a more definitive clustering model.</a:t>
            </a:r>
          </a:p>
          <a:p>
            <a:r>
              <a:rPr lang="en-US" dirty="0"/>
              <a:t>2 different MinMax scaling ranges have been tested:</a:t>
            </a:r>
          </a:p>
          <a:p>
            <a:pPr marL="285750" indent="-285750">
              <a:spcBef>
                <a:spcPts val="0"/>
              </a:spcBef>
              <a:buFont typeface="Arial" panose="020B0604020202020204" pitchFamily="34" charset="0"/>
              <a:buChar char="•"/>
            </a:pPr>
            <a:r>
              <a:rPr lang="en-US" dirty="0"/>
              <a:t>0 to 1 feature scale</a:t>
            </a:r>
          </a:p>
          <a:p>
            <a:pPr marL="285750" indent="-285750">
              <a:spcBef>
                <a:spcPts val="0"/>
              </a:spcBef>
              <a:buFont typeface="Arial" panose="020B0604020202020204" pitchFamily="34" charset="0"/>
              <a:buChar char="•"/>
            </a:pPr>
            <a:r>
              <a:rPr lang="en-US" dirty="0"/>
              <a:t>-1 to 1 feature scale</a:t>
            </a:r>
          </a:p>
          <a:p>
            <a:r>
              <a:rPr lang="en-US" b="1" dirty="0"/>
              <a:t>Results and Interpretation:</a:t>
            </a:r>
          </a:p>
          <a:p>
            <a:r>
              <a:rPr lang="en-US" dirty="0"/>
              <a:t>Using the default 0 to 1 scaling aligns all data to the same scale as categorical features use. This reduced the total variance in the dataset more in comparison to -1 to 1 feature scaling. However, 0 to 1 feature scaling resulted in first two principal components to be more dominating, allowing to more confidently use only the first 2 components in the later clustering model.</a:t>
            </a:r>
          </a:p>
          <a:p>
            <a:r>
              <a:rPr lang="en-US" dirty="0"/>
              <a:t>4 Models are later visualized for testing:</a:t>
            </a:r>
          </a:p>
          <a:p>
            <a:pPr marL="285750" indent="-285750">
              <a:spcBef>
                <a:spcPts val="0"/>
              </a:spcBef>
              <a:buFont typeface="Arial" panose="020B0604020202020204" pitchFamily="34" charset="0"/>
              <a:buChar char="•"/>
            </a:pPr>
            <a:r>
              <a:rPr lang="en-US" dirty="0"/>
              <a:t>2 and 3 PC components, with 0 to 1 Min Max scaling</a:t>
            </a:r>
          </a:p>
          <a:p>
            <a:pPr marL="285750" indent="-285750">
              <a:spcBef>
                <a:spcPts val="0"/>
              </a:spcBef>
              <a:buFont typeface="Arial" panose="020B0604020202020204" pitchFamily="34" charset="0"/>
              <a:buChar char="•"/>
            </a:pPr>
            <a:r>
              <a:rPr lang="en-US" dirty="0"/>
              <a:t>2 and 3 PC components, with -1 to 1 Min Max scaling</a:t>
            </a:r>
          </a:p>
          <a:p>
            <a:pPr marL="285750" indent="-285750">
              <a:buFont typeface="Arial" panose="020B0604020202020204" pitchFamily="34" charset="0"/>
              <a:buChar char="•"/>
            </a:pPr>
            <a:endParaRPr lang="en-US" dirty="0"/>
          </a:p>
        </p:txBody>
      </p:sp>
      <p:sp>
        <p:nvSpPr>
          <p:cNvPr id="15" name="Title 1">
            <a:extLst>
              <a:ext uri="{FF2B5EF4-FFF2-40B4-BE49-F238E27FC236}">
                <a16:creationId xmlns:a16="http://schemas.microsoft.com/office/drawing/2014/main" id="{97981096-839F-EF19-B61C-C8FCC463CCC4}"/>
              </a:ext>
            </a:extLst>
          </p:cNvPr>
          <p:cNvSpPr>
            <a:spLocks noGrp="1"/>
          </p:cNvSpPr>
          <p:nvPr>
            <p:ph type="title"/>
          </p:nvPr>
        </p:nvSpPr>
        <p:spPr>
          <a:xfrm>
            <a:off x="542647" y="365126"/>
            <a:ext cx="11098999" cy="332399"/>
          </a:xfrm>
        </p:spPr>
        <p:txBody>
          <a:bodyPr/>
          <a:lstStyle/>
          <a:p>
            <a:r>
              <a:rPr lang="en-US" dirty="0"/>
              <a:t>Customer clustering</a:t>
            </a:r>
          </a:p>
        </p:txBody>
      </p:sp>
      <p:sp>
        <p:nvSpPr>
          <p:cNvPr id="16" name="Text Placeholder 2">
            <a:extLst>
              <a:ext uri="{FF2B5EF4-FFF2-40B4-BE49-F238E27FC236}">
                <a16:creationId xmlns:a16="http://schemas.microsoft.com/office/drawing/2014/main" id="{6FA4DB27-59FF-DC33-04C6-F457FB16FC7C}"/>
              </a:ext>
            </a:extLst>
          </p:cNvPr>
          <p:cNvSpPr>
            <a:spLocks noGrp="1"/>
          </p:cNvSpPr>
          <p:nvPr>
            <p:ph type="body" sz="quarter" idx="10"/>
          </p:nvPr>
        </p:nvSpPr>
        <p:spPr>
          <a:xfrm>
            <a:off x="542647" y="814367"/>
            <a:ext cx="11098999" cy="276999"/>
          </a:xfrm>
        </p:spPr>
        <p:txBody>
          <a:bodyPr/>
          <a:lstStyle/>
          <a:p>
            <a:r>
              <a:rPr lang="en-US" dirty="0"/>
              <a:t>Principal Component Analysis</a:t>
            </a:r>
          </a:p>
        </p:txBody>
      </p:sp>
      <p:pic>
        <p:nvPicPr>
          <p:cNvPr id="19" name="Picture 18">
            <a:extLst>
              <a:ext uri="{FF2B5EF4-FFF2-40B4-BE49-F238E27FC236}">
                <a16:creationId xmlns:a16="http://schemas.microsoft.com/office/drawing/2014/main" id="{3AA19238-051E-B5F9-479A-AC99B63CCC0E}"/>
              </a:ext>
            </a:extLst>
          </p:cNvPr>
          <p:cNvPicPr>
            <a:picLocks noChangeAspect="1"/>
          </p:cNvPicPr>
          <p:nvPr/>
        </p:nvPicPr>
        <p:blipFill>
          <a:blip r:embed="rId2"/>
          <a:stretch>
            <a:fillRect/>
          </a:stretch>
        </p:blipFill>
        <p:spPr>
          <a:xfrm>
            <a:off x="5383802" y="1233487"/>
            <a:ext cx="5848350" cy="4391025"/>
          </a:xfrm>
          <a:prstGeom prst="rect">
            <a:avLst/>
          </a:prstGeom>
        </p:spPr>
      </p:pic>
    </p:spTree>
    <p:extLst>
      <p:ext uri="{BB962C8B-B14F-4D97-AF65-F5344CB8AC3E}">
        <p14:creationId xmlns:p14="http://schemas.microsoft.com/office/powerpoint/2010/main" val="2445926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5D4A446D-CDD7-E8DD-60B4-3BDE9A9B4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5679" y="2944653"/>
            <a:ext cx="5148125" cy="3861094"/>
          </a:xfrm>
          <a:prstGeom prst="rect">
            <a:avLst/>
          </a:prstGeom>
        </p:spPr>
      </p:pic>
      <p:sp>
        <p:nvSpPr>
          <p:cNvPr id="5" name="Rectangle 4">
            <a:extLst>
              <a:ext uri="{FF2B5EF4-FFF2-40B4-BE49-F238E27FC236}">
                <a16:creationId xmlns:a16="http://schemas.microsoft.com/office/drawing/2014/main" id="{C58B5AD2-ABF8-CB30-46AA-B4D125CBD397}"/>
              </a:ext>
            </a:extLst>
          </p:cNvPr>
          <p:cNvSpPr/>
          <p:nvPr/>
        </p:nvSpPr>
        <p:spPr>
          <a:xfrm>
            <a:off x="303319" y="2612571"/>
            <a:ext cx="4034751" cy="20508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5B926FC5-684B-5E62-2DB5-C14E4DA2AD68}"/>
              </a:ext>
            </a:extLst>
          </p:cNvPr>
          <p:cNvSpPr/>
          <p:nvPr/>
        </p:nvSpPr>
        <p:spPr>
          <a:xfrm>
            <a:off x="303319" y="1430381"/>
            <a:ext cx="4034751" cy="1281474"/>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3">
            <a:extLst>
              <a:ext uri="{FF2B5EF4-FFF2-40B4-BE49-F238E27FC236}">
                <a16:creationId xmlns:a16="http://schemas.microsoft.com/office/drawing/2014/main" id="{A04D1234-2E12-0269-CE0F-EF4744EED256}"/>
              </a:ext>
            </a:extLst>
          </p:cNvPr>
          <p:cNvSpPr txBox="1">
            <a:spLocks/>
          </p:cNvSpPr>
          <p:nvPr/>
        </p:nvSpPr>
        <p:spPr>
          <a:xfrm>
            <a:off x="455560" y="1516755"/>
            <a:ext cx="3882510" cy="4862906"/>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Models Tested:</a:t>
            </a:r>
          </a:p>
          <a:p>
            <a:r>
              <a:rPr lang="en-US" dirty="0"/>
              <a:t>A simple pipeline with MinMax scaler, PCA followed up K-Means clustering has been implemented. The K-Means has been tried for a range of cluster numbers to empirically find the optimal grouping. </a:t>
            </a:r>
          </a:p>
          <a:p>
            <a:pPr>
              <a:spcBef>
                <a:spcPts val="800"/>
              </a:spcBef>
            </a:pPr>
            <a:r>
              <a:rPr lang="en-US" b="1" dirty="0"/>
              <a:t>Results and Interpretation:</a:t>
            </a:r>
          </a:p>
          <a:p>
            <a:r>
              <a:rPr lang="en-US" dirty="0"/>
              <a:t>3 out of 4 tested models shown that  clusters is the optimal number. Surely reducing number of principal components used allowed for more decisive grouping. Moreover, a reduced feature variance when scaling data from 0 to 1, has also shown a reduced total inertia comparing to -1 to 1 scaling models.</a:t>
            </a:r>
          </a:p>
          <a:p>
            <a:endParaRPr lang="en-US" dirty="0"/>
          </a:p>
        </p:txBody>
      </p:sp>
      <p:sp>
        <p:nvSpPr>
          <p:cNvPr id="15" name="Title 1">
            <a:extLst>
              <a:ext uri="{FF2B5EF4-FFF2-40B4-BE49-F238E27FC236}">
                <a16:creationId xmlns:a16="http://schemas.microsoft.com/office/drawing/2014/main" id="{97981096-839F-EF19-B61C-C8FCC463CCC4}"/>
              </a:ext>
            </a:extLst>
          </p:cNvPr>
          <p:cNvSpPr>
            <a:spLocks noGrp="1"/>
          </p:cNvSpPr>
          <p:nvPr>
            <p:ph type="title"/>
          </p:nvPr>
        </p:nvSpPr>
        <p:spPr>
          <a:xfrm>
            <a:off x="542647" y="365126"/>
            <a:ext cx="11098999" cy="332399"/>
          </a:xfrm>
        </p:spPr>
        <p:txBody>
          <a:bodyPr/>
          <a:lstStyle/>
          <a:p>
            <a:r>
              <a:rPr lang="en-US" dirty="0"/>
              <a:t>Customer clustering</a:t>
            </a:r>
          </a:p>
        </p:txBody>
      </p:sp>
      <p:sp>
        <p:nvSpPr>
          <p:cNvPr id="16" name="Text Placeholder 2">
            <a:extLst>
              <a:ext uri="{FF2B5EF4-FFF2-40B4-BE49-F238E27FC236}">
                <a16:creationId xmlns:a16="http://schemas.microsoft.com/office/drawing/2014/main" id="{6FA4DB27-59FF-DC33-04C6-F457FB16FC7C}"/>
              </a:ext>
            </a:extLst>
          </p:cNvPr>
          <p:cNvSpPr>
            <a:spLocks noGrp="1"/>
          </p:cNvSpPr>
          <p:nvPr>
            <p:ph type="body" sz="quarter" idx="10"/>
          </p:nvPr>
        </p:nvSpPr>
        <p:spPr>
          <a:xfrm>
            <a:off x="542647" y="814367"/>
            <a:ext cx="11098999" cy="276999"/>
          </a:xfrm>
        </p:spPr>
        <p:txBody>
          <a:bodyPr/>
          <a:lstStyle/>
          <a:p>
            <a:r>
              <a:rPr lang="en-US" dirty="0"/>
              <a:t>Clustering models results</a:t>
            </a:r>
          </a:p>
        </p:txBody>
      </p:sp>
      <p:pic>
        <p:nvPicPr>
          <p:cNvPr id="7" name="Picture 6" descr="Diagram, text&#10;&#10;Description automatically generated">
            <a:extLst>
              <a:ext uri="{FF2B5EF4-FFF2-40B4-BE49-F238E27FC236}">
                <a16:creationId xmlns:a16="http://schemas.microsoft.com/office/drawing/2014/main" id="{A83FD1F8-9B1D-BCE7-6707-2D43AB69C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155" y="1293592"/>
            <a:ext cx="2959635" cy="1970452"/>
          </a:xfrm>
          <a:prstGeom prst="rect">
            <a:avLst/>
          </a:prstGeom>
        </p:spPr>
      </p:pic>
    </p:spTree>
    <p:extLst>
      <p:ext uri="{BB962C8B-B14F-4D97-AF65-F5344CB8AC3E}">
        <p14:creationId xmlns:p14="http://schemas.microsoft.com/office/powerpoint/2010/main" val="1615994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97981096-839F-EF19-B61C-C8FCC463CCC4}"/>
              </a:ext>
            </a:extLst>
          </p:cNvPr>
          <p:cNvSpPr>
            <a:spLocks noGrp="1"/>
          </p:cNvSpPr>
          <p:nvPr>
            <p:ph type="title"/>
          </p:nvPr>
        </p:nvSpPr>
        <p:spPr>
          <a:xfrm>
            <a:off x="542647" y="365126"/>
            <a:ext cx="11098999" cy="332399"/>
          </a:xfrm>
        </p:spPr>
        <p:txBody>
          <a:bodyPr/>
          <a:lstStyle/>
          <a:p>
            <a:r>
              <a:rPr lang="en-US" dirty="0"/>
              <a:t>Customer clustering</a:t>
            </a:r>
          </a:p>
        </p:txBody>
      </p:sp>
      <p:sp>
        <p:nvSpPr>
          <p:cNvPr id="16" name="Text Placeholder 2">
            <a:extLst>
              <a:ext uri="{FF2B5EF4-FFF2-40B4-BE49-F238E27FC236}">
                <a16:creationId xmlns:a16="http://schemas.microsoft.com/office/drawing/2014/main" id="{6FA4DB27-59FF-DC33-04C6-F457FB16FC7C}"/>
              </a:ext>
            </a:extLst>
          </p:cNvPr>
          <p:cNvSpPr>
            <a:spLocks noGrp="1"/>
          </p:cNvSpPr>
          <p:nvPr>
            <p:ph type="body" sz="quarter" idx="10"/>
          </p:nvPr>
        </p:nvSpPr>
        <p:spPr>
          <a:xfrm>
            <a:off x="542647" y="814367"/>
            <a:ext cx="11098999" cy="276999"/>
          </a:xfrm>
        </p:spPr>
        <p:txBody>
          <a:bodyPr/>
          <a:lstStyle/>
          <a:p>
            <a:r>
              <a:rPr lang="en-US" dirty="0"/>
              <a:t>Clustering models results</a:t>
            </a:r>
          </a:p>
        </p:txBody>
      </p:sp>
      <p:pic>
        <p:nvPicPr>
          <p:cNvPr id="8" name="Picture 7" descr="Chart, scatter chart&#10;&#10;Description automatically generated">
            <a:extLst>
              <a:ext uri="{FF2B5EF4-FFF2-40B4-BE49-F238E27FC236}">
                <a16:creationId xmlns:a16="http://schemas.microsoft.com/office/drawing/2014/main" id="{793AFFA0-C1CA-F11C-72E9-5DE75E786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3538" y="1352747"/>
            <a:ext cx="3960000" cy="3960000"/>
          </a:xfrm>
          <a:prstGeom prst="rect">
            <a:avLst/>
          </a:prstGeom>
        </p:spPr>
      </p:pic>
      <p:pic>
        <p:nvPicPr>
          <p:cNvPr id="17" name="Picture 16" descr="Chart, scatter chart&#10;&#10;Description automatically generated">
            <a:extLst>
              <a:ext uri="{FF2B5EF4-FFF2-40B4-BE49-F238E27FC236}">
                <a16:creationId xmlns:a16="http://schemas.microsoft.com/office/drawing/2014/main" id="{8CE550CB-9814-87B3-BF63-A9FE1D6E4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5787" y="1352747"/>
            <a:ext cx="3960000" cy="3960000"/>
          </a:xfrm>
          <a:prstGeom prst="rect">
            <a:avLst/>
          </a:prstGeom>
        </p:spPr>
      </p:pic>
      <p:sp>
        <p:nvSpPr>
          <p:cNvPr id="2" name="Rectangle 1">
            <a:extLst>
              <a:ext uri="{FF2B5EF4-FFF2-40B4-BE49-F238E27FC236}">
                <a16:creationId xmlns:a16="http://schemas.microsoft.com/office/drawing/2014/main" id="{163A6226-9BE9-F5DD-214E-F3BCA7647B0D}"/>
              </a:ext>
            </a:extLst>
          </p:cNvPr>
          <p:cNvSpPr/>
          <p:nvPr/>
        </p:nvSpPr>
        <p:spPr>
          <a:xfrm>
            <a:off x="303319" y="1698171"/>
            <a:ext cx="3728749" cy="319604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12538D71-4B26-4AB8-A94C-2528EC1D7E2A}"/>
              </a:ext>
            </a:extLst>
          </p:cNvPr>
          <p:cNvSpPr/>
          <p:nvPr/>
        </p:nvSpPr>
        <p:spPr>
          <a:xfrm>
            <a:off x="303319" y="1430381"/>
            <a:ext cx="3728749" cy="1199608"/>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Content Placeholder 3">
            <a:extLst>
              <a:ext uri="{FF2B5EF4-FFF2-40B4-BE49-F238E27FC236}">
                <a16:creationId xmlns:a16="http://schemas.microsoft.com/office/drawing/2014/main" id="{1E639CB6-886D-007F-CAA7-0DC639942A2B}"/>
              </a:ext>
            </a:extLst>
          </p:cNvPr>
          <p:cNvSpPr txBox="1">
            <a:spLocks/>
          </p:cNvSpPr>
          <p:nvPr/>
        </p:nvSpPr>
        <p:spPr>
          <a:xfrm>
            <a:off x="455560" y="1516755"/>
            <a:ext cx="3588054" cy="4862906"/>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Model key Properties:</a:t>
            </a:r>
          </a:p>
          <a:p>
            <a:pPr marL="285750" indent="-285750">
              <a:spcBef>
                <a:spcPts val="0"/>
              </a:spcBef>
              <a:buFont typeface="Arial" panose="020B0604020202020204" pitchFamily="34" charset="0"/>
              <a:buChar char="•"/>
            </a:pPr>
            <a:r>
              <a:rPr lang="en-US" dirty="0"/>
              <a:t>3 Principal Components</a:t>
            </a:r>
          </a:p>
          <a:p>
            <a:pPr marL="285750" indent="-285750">
              <a:spcBef>
                <a:spcPts val="0"/>
              </a:spcBef>
              <a:buFont typeface="Arial" panose="020B0604020202020204" pitchFamily="34" charset="0"/>
              <a:buChar char="•"/>
            </a:pPr>
            <a:r>
              <a:rPr lang="en-US" dirty="0"/>
              <a:t>-1 to 1 MinMax Scaling </a:t>
            </a:r>
          </a:p>
          <a:p>
            <a:pPr marL="285750" indent="-285750">
              <a:spcBef>
                <a:spcPts val="0"/>
              </a:spcBef>
              <a:buFont typeface="Arial" panose="020B0604020202020204" pitchFamily="34" charset="0"/>
              <a:buChar char="•"/>
            </a:pPr>
            <a:r>
              <a:rPr lang="en-US" dirty="0"/>
              <a:t>K-Means with 4 clusters</a:t>
            </a:r>
          </a:p>
          <a:p>
            <a:pPr marL="285750" indent="-285750">
              <a:spcBef>
                <a:spcPts val="0"/>
              </a:spcBef>
              <a:spcAft>
                <a:spcPts val="1000"/>
              </a:spcAft>
              <a:buFont typeface="Arial" panose="020B0604020202020204" pitchFamily="34" charset="0"/>
              <a:buChar char="•"/>
            </a:pPr>
            <a:r>
              <a:rPr lang="en-US" dirty="0"/>
              <a:t>Standard convergence criteria</a:t>
            </a:r>
          </a:p>
          <a:p>
            <a:pPr>
              <a:spcBef>
                <a:spcPts val="0"/>
              </a:spcBef>
            </a:pPr>
            <a:r>
              <a:rPr lang="en-US" b="1" dirty="0"/>
              <a:t>Results and Interpretation:</a:t>
            </a:r>
          </a:p>
          <a:p>
            <a:r>
              <a:rPr lang="en-US" dirty="0"/>
              <a:t>With the selected feature scaling, no apparent clusters are formed. </a:t>
            </a:r>
          </a:p>
          <a:p>
            <a:r>
              <a:rPr lang="en-US" dirty="0"/>
              <a:t>Dominating features to determine customer category are the employment length and home ownership type, which generally are known to be good indicators of customer’s credit worthiness.</a:t>
            </a:r>
          </a:p>
          <a:p>
            <a:endParaRPr lang="en-US" dirty="0"/>
          </a:p>
          <a:p>
            <a:pPr>
              <a:spcBef>
                <a:spcPts val="0"/>
              </a:spcBef>
            </a:pPr>
            <a:endParaRPr lang="en-US" dirty="0"/>
          </a:p>
          <a:p>
            <a:endParaRPr lang="en-US" b="1" dirty="0"/>
          </a:p>
        </p:txBody>
      </p:sp>
    </p:spTree>
    <p:extLst>
      <p:ext uri="{BB962C8B-B14F-4D97-AF65-F5344CB8AC3E}">
        <p14:creationId xmlns:p14="http://schemas.microsoft.com/office/powerpoint/2010/main" val="244471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C0EB49-0701-419A-A8D0-8128411B9903}"/>
              </a:ext>
            </a:extLst>
          </p:cNvPr>
          <p:cNvSpPr>
            <a:spLocks noGrp="1"/>
          </p:cNvSpPr>
          <p:nvPr>
            <p:ph type="title"/>
          </p:nvPr>
        </p:nvSpPr>
        <p:spPr>
          <a:xfrm>
            <a:off x="2304109" y="2427879"/>
            <a:ext cx="7583807" cy="664797"/>
          </a:xfrm>
        </p:spPr>
        <p:txBody>
          <a:bodyPr/>
          <a:lstStyle/>
          <a:p>
            <a:r>
              <a:rPr lang="en-US" dirty="0"/>
              <a:t>XYZ Corp – lending Products overview</a:t>
            </a:r>
          </a:p>
        </p:txBody>
      </p:sp>
    </p:spTree>
    <p:extLst>
      <p:ext uri="{BB962C8B-B14F-4D97-AF65-F5344CB8AC3E}">
        <p14:creationId xmlns:p14="http://schemas.microsoft.com/office/powerpoint/2010/main" val="655943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5E709C6-2B6F-043A-42E4-7EB8EAD35D7A}"/>
              </a:ext>
            </a:extLst>
          </p:cNvPr>
          <p:cNvSpPr/>
          <p:nvPr/>
        </p:nvSpPr>
        <p:spPr>
          <a:xfrm>
            <a:off x="303319" y="1698171"/>
            <a:ext cx="3728749" cy="319604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97981096-839F-EF19-B61C-C8FCC463CCC4}"/>
              </a:ext>
            </a:extLst>
          </p:cNvPr>
          <p:cNvSpPr>
            <a:spLocks noGrp="1"/>
          </p:cNvSpPr>
          <p:nvPr>
            <p:ph type="title"/>
          </p:nvPr>
        </p:nvSpPr>
        <p:spPr>
          <a:xfrm>
            <a:off x="542647" y="365126"/>
            <a:ext cx="11098999" cy="332399"/>
          </a:xfrm>
        </p:spPr>
        <p:txBody>
          <a:bodyPr/>
          <a:lstStyle/>
          <a:p>
            <a:r>
              <a:rPr lang="en-US" dirty="0"/>
              <a:t>Customer clustering</a:t>
            </a:r>
          </a:p>
        </p:txBody>
      </p:sp>
      <p:sp>
        <p:nvSpPr>
          <p:cNvPr id="16" name="Text Placeholder 2">
            <a:extLst>
              <a:ext uri="{FF2B5EF4-FFF2-40B4-BE49-F238E27FC236}">
                <a16:creationId xmlns:a16="http://schemas.microsoft.com/office/drawing/2014/main" id="{6FA4DB27-59FF-DC33-04C6-F457FB16FC7C}"/>
              </a:ext>
            </a:extLst>
          </p:cNvPr>
          <p:cNvSpPr>
            <a:spLocks noGrp="1"/>
          </p:cNvSpPr>
          <p:nvPr>
            <p:ph type="body" sz="quarter" idx="10"/>
          </p:nvPr>
        </p:nvSpPr>
        <p:spPr>
          <a:xfrm>
            <a:off x="542647" y="814367"/>
            <a:ext cx="11098999" cy="276999"/>
          </a:xfrm>
        </p:spPr>
        <p:txBody>
          <a:bodyPr/>
          <a:lstStyle/>
          <a:p>
            <a:r>
              <a:rPr lang="en-US" dirty="0"/>
              <a:t>Clustering models results</a:t>
            </a:r>
          </a:p>
        </p:txBody>
      </p:sp>
      <p:pic>
        <p:nvPicPr>
          <p:cNvPr id="11" name="Picture 10" descr="Chart, scatter chart&#10;&#10;Description automatically generated">
            <a:extLst>
              <a:ext uri="{FF2B5EF4-FFF2-40B4-BE49-F238E27FC236}">
                <a16:creationId xmlns:a16="http://schemas.microsoft.com/office/drawing/2014/main" id="{341B79EA-FC96-7998-5BC4-ADD92B7C4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112" y="1291665"/>
            <a:ext cx="3960000" cy="3960000"/>
          </a:xfrm>
          <a:prstGeom prst="rect">
            <a:avLst/>
          </a:prstGeom>
        </p:spPr>
      </p:pic>
      <p:pic>
        <p:nvPicPr>
          <p:cNvPr id="13" name="Picture 12" descr="Scatter chart&#10;&#10;Description automatically generated">
            <a:extLst>
              <a:ext uri="{FF2B5EF4-FFF2-40B4-BE49-F238E27FC236}">
                <a16:creationId xmlns:a16="http://schemas.microsoft.com/office/drawing/2014/main" id="{CB1F2D11-EF3C-C740-707A-4668AFED8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0226" y="1291665"/>
            <a:ext cx="3960000" cy="3960000"/>
          </a:xfrm>
          <a:prstGeom prst="rect">
            <a:avLst/>
          </a:prstGeom>
        </p:spPr>
      </p:pic>
      <p:sp>
        <p:nvSpPr>
          <p:cNvPr id="5" name="Rectangle 4">
            <a:extLst>
              <a:ext uri="{FF2B5EF4-FFF2-40B4-BE49-F238E27FC236}">
                <a16:creationId xmlns:a16="http://schemas.microsoft.com/office/drawing/2014/main" id="{647C1033-10A6-B340-73E2-A4F8F4931592}"/>
              </a:ext>
            </a:extLst>
          </p:cNvPr>
          <p:cNvSpPr/>
          <p:nvPr/>
        </p:nvSpPr>
        <p:spPr>
          <a:xfrm>
            <a:off x="303319" y="1430381"/>
            <a:ext cx="3728749" cy="1199608"/>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Content Placeholder 3">
            <a:extLst>
              <a:ext uri="{FF2B5EF4-FFF2-40B4-BE49-F238E27FC236}">
                <a16:creationId xmlns:a16="http://schemas.microsoft.com/office/drawing/2014/main" id="{540BA076-DCEC-3F98-4D79-520E68E66864}"/>
              </a:ext>
            </a:extLst>
          </p:cNvPr>
          <p:cNvSpPr txBox="1">
            <a:spLocks/>
          </p:cNvSpPr>
          <p:nvPr/>
        </p:nvSpPr>
        <p:spPr>
          <a:xfrm>
            <a:off x="455560" y="1516755"/>
            <a:ext cx="3588054" cy="4862906"/>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Model key Properties:</a:t>
            </a:r>
          </a:p>
          <a:p>
            <a:pPr marL="285750" indent="-285750">
              <a:spcBef>
                <a:spcPts val="0"/>
              </a:spcBef>
              <a:buFont typeface="Arial" panose="020B0604020202020204" pitchFamily="34" charset="0"/>
              <a:buChar char="•"/>
            </a:pPr>
            <a:r>
              <a:rPr lang="en-US" dirty="0"/>
              <a:t>3 Principal Components</a:t>
            </a:r>
          </a:p>
          <a:p>
            <a:pPr marL="285750" indent="-285750">
              <a:spcBef>
                <a:spcPts val="0"/>
              </a:spcBef>
              <a:buFont typeface="Arial" panose="020B0604020202020204" pitchFamily="34" charset="0"/>
              <a:buChar char="•"/>
            </a:pPr>
            <a:r>
              <a:rPr lang="en-US" dirty="0"/>
              <a:t>0 to 1 MinMax Scaling </a:t>
            </a:r>
          </a:p>
          <a:p>
            <a:pPr marL="285750" indent="-285750">
              <a:spcBef>
                <a:spcPts val="0"/>
              </a:spcBef>
              <a:buFont typeface="Arial" panose="020B0604020202020204" pitchFamily="34" charset="0"/>
              <a:buChar char="•"/>
            </a:pPr>
            <a:r>
              <a:rPr lang="en-US" dirty="0"/>
              <a:t>K-Means with 4 clusters</a:t>
            </a:r>
          </a:p>
          <a:p>
            <a:pPr marL="285750" indent="-285750">
              <a:spcBef>
                <a:spcPts val="0"/>
              </a:spcBef>
              <a:spcAft>
                <a:spcPts val="1000"/>
              </a:spcAft>
              <a:buFont typeface="Arial" panose="020B0604020202020204" pitchFamily="34" charset="0"/>
              <a:buChar char="•"/>
            </a:pPr>
            <a:r>
              <a:rPr lang="en-US" dirty="0"/>
              <a:t>Standard convergence criteria</a:t>
            </a:r>
          </a:p>
          <a:p>
            <a:pPr>
              <a:spcBef>
                <a:spcPts val="0"/>
              </a:spcBef>
            </a:pPr>
            <a:r>
              <a:rPr lang="en-US" b="1" dirty="0"/>
              <a:t>Results and Interpretation:</a:t>
            </a:r>
          </a:p>
          <a:p>
            <a:r>
              <a:rPr lang="en-US" dirty="0"/>
              <a:t>With the selected feature scaling, several clear clusters are formed. Lower range scaling gave higher weight to the categorical features</a:t>
            </a:r>
          </a:p>
          <a:p>
            <a:r>
              <a:rPr lang="en-US" dirty="0"/>
              <a:t>The dominating features highlighted by the PCA are the numerical features such as months since earliest credit line, inquires in the last 6 months and revolving credit utilization. </a:t>
            </a:r>
          </a:p>
          <a:p>
            <a:endParaRPr lang="en-US" dirty="0"/>
          </a:p>
          <a:p>
            <a:endParaRPr lang="en-US" dirty="0"/>
          </a:p>
          <a:p>
            <a:pPr>
              <a:spcBef>
                <a:spcPts val="0"/>
              </a:spcBef>
            </a:pPr>
            <a:endParaRPr lang="en-US" dirty="0"/>
          </a:p>
          <a:p>
            <a:endParaRPr lang="en-US" b="1" dirty="0"/>
          </a:p>
        </p:txBody>
      </p:sp>
    </p:spTree>
    <p:extLst>
      <p:ext uri="{BB962C8B-B14F-4D97-AF65-F5344CB8AC3E}">
        <p14:creationId xmlns:p14="http://schemas.microsoft.com/office/powerpoint/2010/main" val="77348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C0EB49-0701-419A-A8D0-8128411B9903}"/>
              </a:ext>
            </a:extLst>
          </p:cNvPr>
          <p:cNvSpPr>
            <a:spLocks noGrp="1"/>
          </p:cNvSpPr>
          <p:nvPr>
            <p:ph type="title"/>
          </p:nvPr>
        </p:nvSpPr>
        <p:spPr>
          <a:xfrm>
            <a:off x="5023614" y="2400179"/>
            <a:ext cx="2144818" cy="692497"/>
          </a:xfrm>
        </p:spPr>
        <p:txBody>
          <a:bodyPr/>
          <a:lstStyle/>
          <a:p>
            <a:r>
              <a:rPr lang="en-US" sz="3000" dirty="0"/>
              <a:t>Thank you</a:t>
            </a:r>
          </a:p>
        </p:txBody>
      </p:sp>
    </p:spTree>
    <p:extLst>
      <p:ext uri="{BB962C8B-B14F-4D97-AF65-F5344CB8AC3E}">
        <p14:creationId xmlns:p14="http://schemas.microsoft.com/office/powerpoint/2010/main" val="952495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02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58BECFA-1327-597F-17D9-E14AF88F75A3}"/>
              </a:ext>
            </a:extLst>
          </p:cNvPr>
          <p:cNvSpPr/>
          <p:nvPr/>
        </p:nvSpPr>
        <p:spPr>
          <a:xfrm>
            <a:off x="330926" y="5051750"/>
            <a:ext cx="11486604" cy="11555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91F34EF6-7E72-2664-4C8B-7E854B1D711B}"/>
              </a:ext>
            </a:extLst>
          </p:cNvPr>
          <p:cNvSpPr/>
          <p:nvPr/>
        </p:nvSpPr>
        <p:spPr>
          <a:xfrm>
            <a:off x="330926" y="3473616"/>
            <a:ext cx="11486604" cy="15781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4D049040-A161-A8EF-9852-6A21A7962108}"/>
              </a:ext>
            </a:extLst>
          </p:cNvPr>
          <p:cNvSpPr/>
          <p:nvPr/>
        </p:nvSpPr>
        <p:spPr>
          <a:xfrm>
            <a:off x="330925" y="1295384"/>
            <a:ext cx="11486605" cy="21782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ontent Placeholder 3">
            <a:extLst>
              <a:ext uri="{FF2B5EF4-FFF2-40B4-BE49-F238E27FC236}">
                <a16:creationId xmlns:a16="http://schemas.microsoft.com/office/drawing/2014/main" id="{CB35EA5E-3D65-4B60-A395-E23D2FD47A17}"/>
              </a:ext>
            </a:extLst>
          </p:cNvPr>
          <p:cNvSpPr>
            <a:spLocks noGrp="1"/>
          </p:cNvSpPr>
          <p:nvPr>
            <p:ph idx="1"/>
          </p:nvPr>
        </p:nvSpPr>
        <p:spPr>
          <a:xfrm>
            <a:off x="542647" y="1447085"/>
            <a:ext cx="11090275" cy="4608513"/>
          </a:xfrm>
        </p:spPr>
        <p:txBody>
          <a:bodyPr/>
          <a:lstStyle/>
          <a:p>
            <a:pPr lvl="0"/>
            <a:r>
              <a:rPr lang="en-US" b="1" dirty="0">
                <a:latin typeface="Calibri (Body)"/>
              </a:rPr>
              <a:t>1. The provided Data set can be split into 3 categories of information:</a:t>
            </a:r>
          </a:p>
          <a:p>
            <a:pPr lvl="0"/>
            <a:endParaRPr lang="en-US" dirty="0">
              <a:latin typeface="Calibri (Body)"/>
            </a:endParaRPr>
          </a:p>
          <a:p>
            <a:pPr lvl="0"/>
            <a:endParaRPr lang="en-US" dirty="0">
              <a:latin typeface="Calibri (Body)"/>
            </a:endParaRPr>
          </a:p>
          <a:p>
            <a:pPr lvl="0"/>
            <a:endParaRPr lang="en-US" dirty="0">
              <a:latin typeface="Calibri (Body)"/>
            </a:endParaRPr>
          </a:p>
          <a:p>
            <a:pPr lvl="0"/>
            <a:br>
              <a:rPr lang="en-US" dirty="0">
                <a:latin typeface="Calibri (Body)"/>
              </a:rPr>
            </a:br>
            <a:r>
              <a:rPr lang="en-US" dirty="0">
                <a:latin typeface="Calibri (Body)"/>
              </a:rPr>
              <a:t>Separation of the above allows to ensure that any ML models built is not predicting variables which are strongly financially entangled together. For example, predicting a loan amount based on the installment amount wouldn’t be valuable.</a:t>
            </a:r>
          </a:p>
          <a:p>
            <a:pPr lvl="0"/>
            <a:endParaRPr lang="en-US" dirty="0">
              <a:latin typeface="Calibri (Body)"/>
            </a:endParaRPr>
          </a:p>
          <a:p>
            <a:pPr lvl="0"/>
            <a:r>
              <a:rPr lang="en-US" b="1" dirty="0">
                <a:latin typeface="Calibri (Body)"/>
              </a:rPr>
              <a:t>2. Further the data can be group by data type:</a:t>
            </a:r>
          </a:p>
          <a:p>
            <a:pPr lvl="0"/>
            <a:endParaRPr lang="en-US" dirty="0">
              <a:latin typeface="Calibri (Body)"/>
            </a:endParaRPr>
          </a:p>
          <a:p>
            <a:pPr lvl="0"/>
            <a:endParaRPr lang="en-US" dirty="0">
              <a:latin typeface="Calibri (Body)"/>
            </a:endParaRPr>
          </a:p>
          <a:p>
            <a:pPr lvl="0"/>
            <a:endParaRPr lang="en-US" dirty="0">
              <a:latin typeface="Calibri (Body)"/>
            </a:endParaRPr>
          </a:p>
          <a:p>
            <a:pPr lvl="0"/>
            <a:br>
              <a:rPr lang="en-US" dirty="0">
                <a:latin typeface="Calibri (Body)"/>
              </a:rPr>
            </a:br>
            <a:br>
              <a:rPr lang="en-US" dirty="0">
                <a:latin typeface="Calibri (Body)"/>
              </a:rPr>
            </a:br>
            <a:r>
              <a:rPr lang="en-US" b="1" dirty="0">
                <a:latin typeface="Calibri (Body)"/>
              </a:rPr>
              <a:t>3. Other Observations:</a:t>
            </a:r>
          </a:p>
          <a:p>
            <a:pPr marL="285750" lvl="0" indent="-285750">
              <a:buFont typeface="Arial" panose="020B0604020202020204" pitchFamily="34" charset="0"/>
              <a:buChar char="•"/>
            </a:pPr>
            <a:r>
              <a:rPr lang="en-US" dirty="0">
                <a:latin typeface="Calibri (Body)"/>
              </a:rPr>
              <a:t>22 fields had a missing value percentage over 50% - mostly niche rating data elements</a:t>
            </a:r>
          </a:p>
          <a:p>
            <a:pPr marL="285750" lvl="0" indent="-285750">
              <a:buFont typeface="Arial" panose="020B0604020202020204" pitchFamily="34" charset="0"/>
              <a:buChar char="•"/>
            </a:pPr>
            <a:r>
              <a:rPr lang="en-US" dirty="0">
                <a:latin typeface="Calibri (Body)"/>
              </a:rPr>
              <a:t>Relatively large dataset of 820k+ loan history is available which makes it a great candidate for robust ML models</a:t>
            </a:r>
          </a:p>
          <a:p>
            <a:pPr marL="285750" lvl="0" indent="-285750">
              <a:buFont typeface="Arial" panose="020B0604020202020204" pitchFamily="34" charset="0"/>
              <a:buChar char="•"/>
            </a:pPr>
            <a:endParaRPr lang="en-US" dirty="0">
              <a:latin typeface="Calibri (Body)"/>
            </a:endParaRPr>
          </a:p>
          <a:p>
            <a:endParaRPr lang="en-US" dirty="0"/>
          </a:p>
        </p:txBody>
      </p:sp>
      <p:sp>
        <p:nvSpPr>
          <p:cNvPr id="2" name="Title 1">
            <a:extLst>
              <a:ext uri="{FF2B5EF4-FFF2-40B4-BE49-F238E27FC236}">
                <a16:creationId xmlns:a16="http://schemas.microsoft.com/office/drawing/2014/main" id="{2C82A12D-4268-4D2D-9D3D-03DC6DEFE1E2}"/>
              </a:ext>
            </a:extLst>
          </p:cNvPr>
          <p:cNvSpPr>
            <a:spLocks noGrp="1"/>
          </p:cNvSpPr>
          <p:nvPr>
            <p:ph type="title"/>
          </p:nvPr>
        </p:nvSpPr>
        <p:spPr/>
        <p:txBody>
          <a:bodyPr/>
          <a:lstStyle/>
          <a:p>
            <a:r>
              <a:rPr lang="en-US" dirty="0"/>
              <a:t>XYZ Corp – lending products overview</a:t>
            </a:r>
          </a:p>
        </p:txBody>
      </p:sp>
      <p:sp>
        <p:nvSpPr>
          <p:cNvPr id="3" name="Text Placeholder 2">
            <a:extLst>
              <a:ext uri="{FF2B5EF4-FFF2-40B4-BE49-F238E27FC236}">
                <a16:creationId xmlns:a16="http://schemas.microsoft.com/office/drawing/2014/main" id="{0AA7533E-434F-40FC-9F81-A58AFB9B110D}"/>
              </a:ext>
            </a:extLst>
          </p:cNvPr>
          <p:cNvSpPr>
            <a:spLocks noGrp="1"/>
          </p:cNvSpPr>
          <p:nvPr>
            <p:ph type="body" sz="quarter" idx="10"/>
          </p:nvPr>
        </p:nvSpPr>
        <p:spPr/>
        <p:txBody>
          <a:bodyPr/>
          <a:lstStyle/>
          <a:p>
            <a:r>
              <a:rPr lang="en-US" dirty="0"/>
              <a:t>Exploratory Analysis of the available data</a:t>
            </a:r>
          </a:p>
        </p:txBody>
      </p:sp>
      <p:grpSp>
        <p:nvGrpSpPr>
          <p:cNvPr id="17" name="Group 16">
            <a:extLst>
              <a:ext uri="{FF2B5EF4-FFF2-40B4-BE49-F238E27FC236}">
                <a16:creationId xmlns:a16="http://schemas.microsoft.com/office/drawing/2014/main" id="{67E442F1-13EE-C151-87F6-51D578B638CB}"/>
              </a:ext>
            </a:extLst>
          </p:cNvPr>
          <p:cNvGrpSpPr/>
          <p:nvPr/>
        </p:nvGrpSpPr>
        <p:grpSpPr>
          <a:xfrm>
            <a:off x="459594" y="1668544"/>
            <a:ext cx="2060232" cy="936350"/>
            <a:chOff x="1243365" y="1807883"/>
            <a:chExt cx="2060232" cy="936350"/>
          </a:xfrm>
        </p:grpSpPr>
        <p:pic>
          <p:nvPicPr>
            <p:cNvPr id="5" name="Capco_Icon_Red57.png" descr="Capco_Icon_Red57.png">
              <a:extLst>
                <a:ext uri="{FF2B5EF4-FFF2-40B4-BE49-F238E27FC236}">
                  <a16:creationId xmlns:a16="http://schemas.microsoft.com/office/drawing/2014/main" id="{8B97A840-5C5A-D775-9DB5-408C30314ABC}"/>
                </a:ext>
              </a:extLst>
            </p:cNvPr>
            <p:cNvPicPr>
              <a:picLocks noChangeAspect="1"/>
            </p:cNvPicPr>
            <p:nvPr/>
          </p:nvPicPr>
          <p:blipFill>
            <a:blip r:embed="rId2"/>
            <a:stretch>
              <a:fillRect/>
            </a:stretch>
          </p:blipFill>
          <p:spPr>
            <a:xfrm>
              <a:off x="2030728" y="1807883"/>
              <a:ext cx="485507" cy="485507"/>
            </a:xfrm>
            <a:prstGeom prst="rect">
              <a:avLst/>
            </a:prstGeom>
            <a:ln w="12700">
              <a:miter lim="400000"/>
            </a:ln>
          </p:spPr>
        </p:pic>
        <p:sp>
          <p:nvSpPr>
            <p:cNvPr id="12" name="TextBox 11">
              <a:extLst>
                <a:ext uri="{FF2B5EF4-FFF2-40B4-BE49-F238E27FC236}">
                  <a16:creationId xmlns:a16="http://schemas.microsoft.com/office/drawing/2014/main" id="{73033E65-30E9-3D6B-B521-79CF856F15D5}"/>
                </a:ext>
              </a:extLst>
            </p:cNvPr>
            <p:cNvSpPr txBox="1"/>
            <p:nvPr/>
          </p:nvSpPr>
          <p:spPr>
            <a:xfrm>
              <a:off x="1243365" y="2282568"/>
              <a:ext cx="2060232" cy="461665"/>
            </a:xfrm>
            <a:prstGeom prst="rect">
              <a:avLst/>
            </a:prstGeom>
            <a:noFill/>
            <a:ln>
              <a:solidFill>
                <a:schemeClr val="accent1"/>
              </a:solidFill>
            </a:ln>
          </p:spPr>
          <p:txBody>
            <a:bodyPr wrap="square" rtlCol="0">
              <a:spAutoFit/>
            </a:bodyPr>
            <a:lstStyle/>
            <a:p>
              <a:pPr lvl="0" algn="ctr"/>
              <a:r>
                <a:rPr lang="en-US" sz="1200" dirty="0">
                  <a:latin typeface="Calibri (Body)"/>
                </a:rPr>
                <a:t>Customer’s Credit information</a:t>
              </a:r>
              <a:br>
                <a:rPr lang="en-US" sz="1200" dirty="0">
                  <a:latin typeface="Calibri (Body)"/>
                </a:rPr>
              </a:br>
              <a:r>
                <a:rPr lang="en-US" sz="1200" dirty="0">
                  <a:latin typeface="Calibri (Body)"/>
                </a:rPr>
                <a:t>31 elements</a:t>
              </a:r>
            </a:p>
          </p:txBody>
        </p:sp>
      </p:grpSp>
      <p:grpSp>
        <p:nvGrpSpPr>
          <p:cNvPr id="18" name="Group 17">
            <a:extLst>
              <a:ext uri="{FF2B5EF4-FFF2-40B4-BE49-F238E27FC236}">
                <a16:creationId xmlns:a16="http://schemas.microsoft.com/office/drawing/2014/main" id="{8EA6A2F5-45BC-E680-ED95-48E6AAF8313D}"/>
              </a:ext>
            </a:extLst>
          </p:cNvPr>
          <p:cNvGrpSpPr/>
          <p:nvPr/>
        </p:nvGrpSpPr>
        <p:grpSpPr>
          <a:xfrm>
            <a:off x="3285272" y="1701892"/>
            <a:ext cx="2060231" cy="903002"/>
            <a:chOff x="3998377" y="1807390"/>
            <a:chExt cx="2060231" cy="903002"/>
          </a:xfrm>
        </p:grpSpPr>
        <p:pic>
          <p:nvPicPr>
            <p:cNvPr id="7" name="Capco_Icon_Red93.png" descr="Capco_Icon_Red93.png">
              <a:extLst>
                <a:ext uri="{FF2B5EF4-FFF2-40B4-BE49-F238E27FC236}">
                  <a16:creationId xmlns:a16="http://schemas.microsoft.com/office/drawing/2014/main" id="{387E16F1-4933-B7C5-FA8A-20705C876DE1}"/>
                </a:ext>
              </a:extLst>
            </p:cNvPr>
            <p:cNvPicPr>
              <a:picLocks noChangeAspect="1"/>
            </p:cNvPicPr>
            <p:nvPr/>
          </p:nvPicPr>
          <p:blipFill>
            <a:blip r:embed="rId3"/>
            <a:srcRect/>
            <a:stretch>
              <a:fillRect/>
            </a:stretch>
          </p:blipFill>
          <p:spPr>
            <a:xfrm>
              <a:off x="4781059" y="1807390"/>
              <a:ext cx="485999" cy="486000"/>
            </a:xfrm>
            <a:prstGeom prst="rect">
              <a:avLst/>
            </a:prstGeom>
            <a:ln w="12700">
              <a:miter lim="400000"/>
            </a:ln>
          </p:spPr>
        </p:pic>
        <p:sp>
          <p:nvSpPr>
            <p:cNvPr id="14" name="TextBox 13">
              <a:extLst>
                <a:ext uri="{FF2B5EF4-FFF2-40B4-BE49-F238E27FC236}">
                  <a16:creationId xmlns:a16="http://schemas.microsoft.com/office/drawing/2014/main" id="{0884A60B-34A1-F4CF-B10D-790E882D1A4C}"/>
                </a:ext>
              </a:extLst>
            </p:cNvPr>
            <p:cNvSpPr txBox="1"/>
            <p:nvPr/>
          </p:nvSpPr>
          <p:spPr>
            <a:xfrm>
              <a:off x="3998377" y="2248727"/>
              <a:ext cx="2060231" cy="461665"/>
            </a:xfrm>
            <a:prstGeom prst="rect">
              <a:avLst/>
            </a:prstGeom>
            <a:noFill/>
            <a:ln>
              <a:solidFill>
                <a:schemeClr val="accent1"/>
              </a:solidFill>
            </a:ln>
          </p:spPr>
          <p:txBody>
            <a:bodyPr wrap="square" rtlCol="0">
              <a:spAutoFit/>
            </a:bodyPr>
            <a:lstStyle/>
            <a:p>
              <a:pPr lvl="0" algn="ctr"/>
              <a:r>
                <a:rPr lang="en-US" sz="1200" dirty="0">
                  <a:latin typeface="Calibri (Body)"/>
                </a:rPr>
                <a:t>General Customer domain</a:t>
              </a:r>
              <a:br>
                <a:rPr lang="en-US" sz="1200" dirty="0">
                  <a:latin typeface="Calibri (Body)"/>
                </a:rPr>
              </a:br>
              <a:r>
                <a:rPr lang="en-US" sz="1200" dirty="0">
                  <a:latin typeface="Calibri (Body)"/>
                </a:rPr>
                <a:t>9 elements</a:t>
              </a:r>
            </a:p>
          </p:txBody>
        </p:sp>
      </p:grpSp>
      <p:grpSp>
        <p:nvGrpSpPr>
          <p:cNvPr id="19" name="Group 18">
            <a:extLst>
              <a:ext uri="{FF2B5EF4-FFF2-40B4-BE49-F238E27FC236}">
                <a16:creationId xmlns:a16="http://schemas.microsoft.com/office/drawing/2014/main" id="{CF36A336-1BE2-9BD9-D9F9-9465F0F9A445}"/>
              </a:ext>
            </a:extLst>
          </p:cNvPr>
          <p:cNvGrpSpPr/>
          <p:nvPr/>
        </p:nvGrpSpPr>
        <p:grpSpPr>
          <a:xfrm>
            <a:off x="6110702" y="1782228"/>
            <a:ext cx="2060232" cy="822666"/>
            <a:chOff x="6894473" y="1887727"/>
            <a:chExt cx="2060232" cy="822666"/>
          </a:xfrm>
        </p:grpSpPr>
        <p:pic>
          <p:nvPicPr>
            <p:cNvPr id="6" name="Capco_Icon_Red3.png" descr="Capco_Icon_Red3.png">
              <a:extLst>
                <a:ext uri="{FF2B5EF4-FFF2-40B4-BE49-F238E27FC236}">
                  <a16:creationId xmlns:a16="http://schemas.microsoft.com/office/drawing/2014/main" id="{FB893016-F4FC-9C6E-6D2D-542F6885382B}"/>
                </a:ext>
              </a:extLst>
            </p:cNvPr>
            <p:cNvPicPr>
              <a:picLocks noChangeAspect="1"/>
            </p:cNvPicPr>
            <p:nvPr/>
          </p:nvPicPr>
          <p:blipFill>
            <a:blip r:embed="rId4"/>
            <a:srcRect/>
            <a:stretch>
              <a:fillRect/>
            </a:stretch>
          </p:blipFill>
          <p:spPr>
            <a:xfrm>
              <a:off x="7691090" y="1887727"/>
              <a:ext cx="486000" cy="486000"/>
            </a:xfrm>
            <a:prstGeom prst="rect">
              <a:avLst/>
            </a:prstGeom>
            <a:ln w="12700">
              <a:miter lim="400000"/>
            </a:ln>
          </p:spPr>
        </p:pic>
        <p:sp>
          <p:nvSpPr>
            <p:cNvPr id="15" name="TextBox 14">
              <a:extLst>
                <a:ext uri="{FF2B5EF4-FFF2-40B4-BE49-F238E27FC236}">
                  <a16:creationId xmlns:a16="http://schemas.microsoft.com/office/drawing/2014/main" id="{76CCE71B-3790-5D97-B97E-C6923A226586}"/>
                </a:ext>
              </a:extLst>
            </p:cNvPr>
            <p:cNvSpPr txBox="1"/>
            <p:nvPr/>
          </p:nvSpPr>
          <p:spPr>
            <a:xfrm>
              <a:off x="6894473" y="2248728"/>
              <a:ext cx="2060232" cy="461665"/>
            </a:xfrm>
            <a:prstGeom prst="rect">
              <a:avLst/>
            </a:prstGeom>
            <a:noFill/>
            <a:ln>
              <a:solidFill>
                <a:schemeClr val="accent1"/>
              </a:solidFill>
            </a:ln>
          </p:spPr>
          <p:txBody>
            <a:bodyPr wrap="square" rtlCol="0">
              <a:spAutoFit/>
            </a:bodyPr>
            <a:lstStyle/>
            <a:p>
              <a:pPr lvl="0" algn="ctr"/>
              <a:r>
                <a:rPr lang="en-US" sz="1200" dirty="0">
                  <a:latin typeface="Calibri (Body)"/>
                </a:rPr>
                <a:t>Loan &amp; Fees Details</a:t>
              </a:r>
              <a:br>
                <a:rPr lang="en-US" sz="1200" dirty="0">
                  <a:latin typeface="Calibri (Body)"/>
                </a:rPr>
              </a:br>
              <a:r>
                <a:rPr lang="en-US" sz="1200" dirty="0">
                  <a:latin typeface="Calibri (Body)"/>
                </a:rPr>
                <a:t>33 elements</a:t>
              </a:r>
            </a:p>
          </p:txBody>
        </p:sp>
      </p:grpSp>
      <p:grpSp>
        <p:nvGrpSpPr>
          <p:cNvPr id="27" name="Group 26">
            <a:extLst>
              <a:ext uri="{FF2B5EF4-FFF2-40B4-BE49-F238E27FC236}">
                <a16:creationId xmlns:a16="http://schemas.microsoft.com/office/drawing/2014/main" id="{8701D887-9F57-DA32-D273-B9A9713D49AB}"/>
              </a:ext>
            </a:extLst>
          </p:cNvPr>
          <p:cNvGrpSpPr/>
          <p:nvPr/>
        </p:nvGrpSpPr>
        <p:grpSpPr>
          <a:xfrm>
            <a:off x="3285271" y="3878405"/>
            <a:ext cx="2060232" cy="904106"/>
            <a:chOff x="3389320" y="3782614"/>
            <a:chExt cx="2060232" cy="904106"/>
          </a:xfrm>
        </p:grpSpPr>
        <p:pic>
          <p:nvPicPr>
            <p:cNvPr id="10" name="Capco_Icon_Red82.png" descr="Capco_Icon_Red82.png">
              <a:extLst>
                <a:ext uri="{FF2B5EF4-FFF2-40B4-BE49-F238E27FC236}">
                  <a16:creationId xmlns:a16="http://schemas.microsoft.com/office/drawing/2014/main" id="{777E6BBD-84C4-D829-EF09-635F0338648C}"/>
                </a:ext>
              </a:extLst>
            </p:cNvPr>
            <p:cNvPicPr>
              <a:picLocks noChangeAspect="1"/>
            </p:cNvPicPr>
            <p:nvPr/>
          </p:nvPicPr>
          <p:blipFill>
            <a:blip r:embed="rId5"/>
            <a:srcRect/>
            <a:stretch>
              <a:fillRect/>
            </a:stretch>
          </p:blipFill>
          <p:spPr>
            <a:xfrm>
              <a:off x="4176436" y="3782614"/>
              <a:ext cx="486000" cy="486000"/>
            </a:xfrm>
            <a:prstGeom prst="rect">
              <a:avLst/>
            </a:prstGeom>
            <a:ln w="12700">
              <a:miter lim="400000"/>
            </a:ln>
          </p:spPr>
        </p:pic>
        <p:sp>
          <p:nvSpPr>
            <p:cNvPr id="22" name="TextBox 21">
              <a:extLst>
                <a:ext uri="{FF2B5EF4-FFF2-40B4-BE49-F238E27FC236}">
                  <a16:creationId xmlns:a16="http://schemas.microsoft.com/office/drawing/2014/main" id="{2E8F2BD5-0D81-97FD-414A-2ADC418AEABA}"/>
                </a:ext>
              </a:extLst>
            </p:cNvPr>
            <p:cNvSpPr txBox="1"/>
            <p:nvPr/>
          </p:nvSpPr>
          <p:spPr>
            <a:xfrm>
              <a:off x="3389320" y="4225055"/>
              <a:ext cx="2060232" cy="461665"/>
            </a:xfrm>
            <a:prstGeom prst="rect">
              <a:avLst/>
            </a:prstGeom>
            <a:noFill/>
            <a:ln>
              <a:solidFill>
                <a:schemeClr val="accent1"/>
              </a:solidFill>
            </a:ln>
          </p:spPr>
          <p:txBody>
            <a:bodyPr wrap="square" rtlCol="0">
              <a:spAutoFit/>
            </a:bodyPr>
            <a:lstStyle/>
            <a:p>
              <a:pPr lvl="0" algn="ctr"/>
              <a:r>
                <a:rPr lang="en-US" sz="1200" dirty="0">
                  <a:latin typeface="Calibri (Body)"/>
                </a:rPr>
                <a:t>Low-cardinality categorical</a:t>
              </a:r>
            </a:p>
            <a:p>
              <a:pPr lvl="0" algn="ctr"/>
              <a:r>
                <a:rPr lang="en-US" sz="1200" dirty="0">
                  <a:latin typeface="Calibri (Body)"/>
                </a:rPr>
                <a:t>6 elements</a:t>
              </a:r>
            </a:p>
          </p:txBody>
        </p:sp>
      </p:grpSp>
      <p:grpSp>
        <p:nvGrpSpPr>
          <p:cNvPr id="29" name="Group 28">
            <a:extLst>
              <a:ext uri="{FF2B5EF4-FFF2-40B4-BE49-F238E27FC236}">
                <a16:creationId xmlns:a16="http://schemas.microsoft.com/office/drawing/2014/main" id="{288F0947-FEF4-1B4B-B85A-E189A7A3B91F}"/>
              </a:ext>
            </a:extLst>
          </p:cNvPr>
          <p:cNvGrpSpPr/>
          <p:nvPr/>
        </p:nvGrpSpPr>
        <p:grpSpPr>
          <a:xfrm>
            <a:off x="8936132" y="3860518"/>
            <a:ext cx="2060232" cy="920652"/>
            <a:chOff x="9551865" y="3766066"/>
            <a:chExt cx="2060232" cy="920652"/>
          </a:xfrm>
        </p:grpSpPr>
        <p:pic>
          <p:nvPicPr>
            <p:cNvPr id="11" name="Capco_Icon_Red60.png" descr="Capco_Icon_Red60.png">
              <a:extLst>
                <a:ext uri="{FF2B5EF4-FFF2-40B4-BE49-F238E27FC236}">
                  <a16:creationId xmlns:a16="http://schemas.microsoft.com/office/drawing/2014/main" id="{88BB2F59-1A3D-C818-A815-F2D8B42B75E2}"/>
                </a:ext>
              </a:extLst>
            </p:cNvPr>
            <p:cNvPicPr>
              <a:picLocks noChangeAspect="1"/>
            </p:cNvPicPr>
            <p:nvPr/>
          </p:nvPicPr>
          <p:blipFill>
            <a:blip r:embed="rId6"/>
            <a:srcRect/>
            <a:stretch>
              <a:fillRect/>
            </a:stretch>
          </p:blipFill>
          <p:spPr>
            <a:xfrm>
              <a:off x="10355780" y="3766066"/>
              <a:ext cx="486000" cy="486000"/>
            </a:xfrm>
            <a:prstGeom prst="rect">
              <a:avLst/>
            </a:prstGeom>
            <a:ln w="12700">
              <a:miter lim="400000"/>
            </a:ln>
          </p:spPr>
        </p:pic>
        <p:sp>
          <p:nvSpPr>
            <p:cNvPr id="23" name="TextBox 22">
              <a:extLst>
                <a:ext uri="{FF2B5EF4-FFF2-40B4-BE49-F238E27FC236}">
                  <a16:creationId xmlns:a16="http://schemas.microsoft.com/office/drawing/2014/main" id="{0E335BA3-493F-A95B-2D76-CABCA0CD0C88}"/>
                </a:ext>
              </a:extLst>
            </p:cNvPr>
            <p:cNvSpPr txBox="1"/>
            <p:nvPr/>
          </p:nvSpPr>
          <p:spPr>
            <a:xfrm>
              <a:off x="9551865" y="4225053"/>
              <a:ext cx="2060232" cy="461665"/>
            </a:xfrm>
            <a:prstGeom prst="rect">
              <a:avLst/>
            </a:prstGeom>
            <a:noFill/>
            <a:ln>
              <a:solidFill>
                <a:schemeClr val="accent1"/>
              </a:solidFill>
            </a:ln>
          </p:spPr>
          <p:txBody>
            <a:bodyPr wrap="square" rtlCol="0">
              <a:spAutoFit/>
            </a:bodyPr>
            <a:lstStyle/>
            <a:p>
              <a:pPr lvl="0" algn="ctr"/>
              <a:r>
                <a:rPr lang="en-US" sz="1200" dirty="0">
                  <a:latin typeface="Calibri (Body)"/>
                </a:rPr>
                <a:t>56 numerical attributes</a:t>
              </a:r>
            </a:p>
            <a:p>
              <a:pPr lvl="0"/>
              <a:endParaRPr lang="en-US" sz="1200" dirty="0">
                <a:latin typeface="Calibri (Body)"/>
              </a:endParaRPr>
            </a:p>
          </p:txBody>
        </p:sp>
      </p:grpSp>
      <p:grpSp>
        <p:nvGrpSpPr>
          <p:cNvPr id="28" name="Group 27">
            <a:extLst>
              <a:ext uri="{FF2B5EF4-FFF2-40B4-BE49-F238E27FC236}">
                <a16:creationId xmlns:a16="http://schemas.microsoft.com/office/drawing/2014/main" id="{3778E08A-16BD-8AFB-4998-9616ADEFABD5}"/>
              </a:ext>
            </a:extLst>
          </p:cNvPr>
          <p:cNvGrpSpPr/>
          <p:nvPr/>
        </p:nvGrpSpPr>
        <p:grpSpPr>
          <a:xfrm>
            <a:off x="6110701" y="3885063"/>
            <a:ext cx="2060232" cy="897447"/>
            <a:chOff x="6478992" y="3789272"/>
            <a:chExt cx="2060232" cy="897447"/>
          </a:xfrm>
        </p:grpSpPr>
        <p:pic>
          <p:nvPicPr>
            <p:cNvPr id="9" name="Capco_Icon_Red52.png" descr="Capco_Icon_Red52.png">
              <a:extLst>
                <a:ext uri="{FF2B5EF4-FFF2-40B4-BE49-F238E27FC236}">
                  <a16:creationId xmlns:a16="http://schemas.microsoft.com/office/drawing/2014/main" id="{A2EC2EC9-5FAE-BCE6-6ED6-2DD4F7CB6701}"/>
                </a:ext>
              </a:extLst>
            </p:cNvPr>
            <p:cNvPicPr>
              <a:picLocks noChangeAspect="1"/>
            </p:cNvPicPr>
            <p:nvPr/>
          </p:nvPicPr>
          <p:blipFill>
            <a:blip r:embed="rId7"/>
            <a:srcRect/>
            <a:stretch>
              <a:fillRect/>
            </a:stretch>
          </p:blipFill>
          <p:spPr>
            <a:xfrm>
              <a:off x="7266108" y="3789272"/>
              <a:ext cx="486000" cy="486000"/>
            </a:xfrm>
            <a:prstGeom prst="rect">
              <a:avLst/>
            </a:prstGeom>
            <a:ln w="12700">
              <a:miter lim="400000"/>
            </a:ln>
          </p:spPr>
        </p:pic>
        <p:sp>
          <p:nvSpPr>
            <p:cNvPr id="24" name="TextBox 23">
              <a:extLst>
                <a:ext uri="{FF2B5EF4-FFF2-40B4-BE49-F238E27FC236}">
                  <a16:creationId xmlns:a16="http://schemas.microsoft.com/office/drawing/2014/main" id="{CFC99AF3-925C-4E06-E5D1-378FF32511DF}"/>
                </a:ext>
              </a:extLst>
            </p:cNvPr>
            <p:cNvSpPr txBox="1"/>
            <p:nvPr/>
          </p:nvSpPr>
          <p:spPr>
            <a:xfrm>
              <a:off x="6478992" y="4225054"/>
              <a:ext cx="2060232" cy="461665"/>
            </a:xfrm>
            <a:prstGeom prst="rect">
              <a:avLst/>
            </a:prstGeom>
            <a:noFill/>
            <a:ln>
              <a:solidFill>
                <a:schemeClr val="accent1"/>
              </a:solidFill>
            </a:ln>
          </p:spPr>
          <p:txBody>
            <a:bodyPr wrap="square" rtlCol="0">
              <a:spAutoFit/>
            </a:bodyPr>
            <a:lstStyle/>
            <a:p>
              <a:pPr lvl="0" algn="ctr"/>
              <a:r>
                <a:rPr lang="en-US" sz="1200" dirty="0">
                  <a:latin typeface="Calibri (Body)"/>
                </a:rPr>
                <a:t>6 Boolean attributes</a:t>
              </a:r>
            </a:p>
            <a:p>
              <a:pPr lvl="0" algn="ctr"/>
              <a:endParaRPr lang="en-US" sz="1200" dirty="0">
                <a:latin typeface="Calibri (Body)"/>
              </a:endParaRPr>
            </a:p>
          </p:txBody>
        </p:sp>
      </p:grpSp>
      <p:grpSp>
        <p:nvGrpSpPr>
          <p:cNvPr id="26" name="Group 25">
            <a:extLst>
              <a:ext uri="{FF2B5EF4-FFF2-40B4-BE49-F238E27FC236}">
                <a16:creationId xmlns:a16="http://schemas.microsoft.com/office/drawing/2014/main" id="{D6E11D5A-4917-300C-FCD7-45966766A82A}"/>
              </a:ext>
            </a:extLst>
          </p:cNvPr>
          <p:cNvGrpSpPr/>
          <p:nvPr/>
        </p:nvGrpSpPr>
        <p:grpSpPr>
          <a:xfrm>
            <a:off x="459841" y="3861857"/>
            <a:ext cx="2060232" cy="920654"/>
            <a:chOff x="459841" y="3722521"/>
            <a:chExt cx="2060232" cy="920654"/>
          </a:xfrm>
        </p:grpSpPr>
        <p:pic>
          <p:nvPicPr>
            <p:cNvPr id="8" name="Capco_Icon_Red33.png" descr="Capco_Icon_Red33.png">
              <a:extLst>
                <a:ext uri="{FF2B5EF4-FFF2-40B4-BE49-F238E27FC236}">
                  <a16:creationId xmlns:a16="http://schemas.microsoft.com/office/drawing/2014/main" id="{0333F13E-3269-5184-B7FA-97CCA7828D06}"/>
                </a:ext>
              </a:extLst>
            </p:cNvPr>
            <p:cNvPicPr>
              <a:picLocks noChangeAspect="1"/>
            </p:cNvPicPr>
            <p:nvPr/>
          </p:nvPicPr>
          <p:blipFill>
            <a:blip r:embed="rId8"/>
            <a:stretch>
              <a:fillRect/>
            </a:stretch>
          </p:blipFill>
          <p:spPr>
            <a:xfrm>
              <a:off x="1246957" y="3722521"/>
              <a:ext cx="486000" cy="486000"/>
            </a:xfrm>
            <a:prstGeom prst="rect">
              <a:avLst/>
            </a:prstGeom>
            <a:ln w="12700">
              <a:miter lim="400000"/>
            </a:ln>
          </p:spPr>
        </p:pic>
        <p:sp>
          <p:nvSpPr>
            <p:cNvPr id="25" name="TextBox 24">
              <a:extLst>
                <a:ext uri="{FF2B5EF4-FFF2-40B4-BE49-F238E27FC236}">
                  <a16:creationId xmlns:a16="http://schemas.microsoft.com/office/drawing/2014/main" id="{18330427-959F-FC87-54B4-2E9CE2890BD3}"/>
                </a:ext>
              </a:extLst>
            </p:cNvPr>
            <p:cNvSpPr txBox="1"/>
            <p:nvPr/>
          </p:nvSpPr>
          <p:spPr>
            <a:xfrm>
              <a:off x="459841" y="4181510"/>
              <a:ext cx="2060232" cy="461665"/>
            </a:xfrm>
            <a:prstGeom prst="rect">
              <a:avLst/>
            </a:prstGeom>
            <a:noFill/>
            <a:ln>
              <a:solidFill>
                <a:schemeClr val="accent1"/>
              </a:solidFill>
            </a:ln>
          </p:spPr>
          <p:txBody>
            <a:bodyPr wrap="square" rtlCol="0">
              <a:spAutoFit/>
            </a:bodyPr>
            <a:lstStyle/>
            <a:p>
              <a:pPr lvl="0" algn="ctr"/>
              <a:r>
                <a:rPr lang="en-US" sz="1200" dirty="0">
                  <a:latin typeface="Calibri (Body)"/>
                </a:rPr>
                <a:t>High-cardinality categorical</a:t>
              </a:r>
            </a:p>
            <a:p>
              <a:pPr lvl="0" algn="ctr"/>
              <a:r>
                <a:rPr lang="en-US" sz="1200" dirty="0">
                  <a:latin typeface="Calibri (Body)"/>
                </a:rPr>
                <a:t>5 elements </a:t>
              </a:r>
            </a:p>
          </p:txBody>
        </p:sp>
      </p:grpSp>
    </p:spTree>
    <p:extLst>
      <p:ext uri="{BB962C8B-B14F-4D97-AF65-F5344CB8AC3E}">
        <p14:creationId xmlns:p14="http://schemas.microsoft.com/office/powerpoint/2010/main" val="108327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Content Placeholder 29" descr="Chart, bar chart&#10;&#10;Description automatically generated">
            <a:extLst>
              <a:ext uri="{FF2B5EF4-FFF2-40B4-BE49-F238E27FC236}">
                <a16:creationId xmlns:a16="http://schemas.microsoft.com/office/drawing/2014/main" id="{3DF92093-F426-6C20-94B6-07E4547B4614}"/>
              </a:ext>
            </a:extLst>
          </p:cNvPr>
          <p:cNvPicPr>
            <a:picLocks noGrp="1" noChangeAspect="1"/>
          </p:cNvPicPr>
          <p:nvPr>
            <p:ph idx="11"/>
          </p:nvPr>
        </p:nvPicPr>
        <p:blipFill>
          <a:blip r:embed="rId2">
            <a:extLst>
              <a:ext uri="{28A0092B-C50C-407E-A947-70E740481C1C}">
                <a14:useLocalDpi xmlns:a14="http://schemas.microsoft.com/office/drawing/2010/main" val="0"/>
              </a:ext>
            </a:extLst>
          </a:blip>
          <a:stretch>
            <a:fillRect/>
          </a:stretch>
        </p:blipFill>
        <p:spPr>
          <a:xfrm>
            <a:off x="208424" y="2079000"/>
            <a:ext cx="5400000" cy="2700000"/>
          </a:xfrm>
          <a:noFill/>
        </p:spPr>
      </p:pic>
      <p:pic>
        <p:nvPicPr>
          <p:cNvPr id="5" name="Content Placeholder 6" descr="Chart, bar chart&#10;&#10;Description automatically generated">
            <a:extLst>
              <a:ext uri="{FF2B5EF4-FFF2-40B4-BE49-F238E27FC236}">
                <a16:creationId xmlns:a16="http://schemas.microsoft.com/office/drawing/2014/main" id="{E052D8BB-EE2B-E7FE-D334-45DF4F25F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772" y="2079000"/>
            <a:ext cx="6203804" cy="3101902"/>
          </a:xfrm>
          <a:prstGeom prst="rect">
            <a:avLst/>
          </a:prstGeom>
          <a:noFill/>
        </p:spPr>
      </p:pic>
      <p:sp>
        <p:nvSpPr>
          <p:cNvPr id="2" name="Title 1">
            <a:extLst>
              <a:ext uri="{FF2B5EF4-FFF2-40B4-BE49-F238E27FC236}">
                <a16:creationId xmlns:a16="http://schemas.microsoft.com/office/drawing/2014/main" id="{2C82A12D-4268-4D2D-9D3D-03DC6DEFE1E2}"/>
              </a:ext>
            </a:extLst>
          </p:cNvPr>
          <p:cNvSpPr>
            <a:spLocks noGrp="1"/>
          </p:cNvSpPr>
          <p:nvPr>
            <p:ph type="title"/>
          </p:nvPr>
        </p:nvSpPr>
        <p:spPr>
          <a:xfrm>
            <a:off x="542647" y="365126"/>
            <a:ext cx="11098999" cy="332399"/>
          </a:xfrm>
        </p:spPr>
        <p:txBody>
          <a:bodyPr anchor="t">
            <a:normAutofit/>
          </a:bodyPr>
          <a:lstStyle/>
          <a:p>
            <a:r>
              <a:rPr lang="en-US" dirty="0"/>
              <a:t>XYZ Corp – lending products overview</a:t>
            </a:r>
          </a:p>
        </p:txBody>
      </p:sp>
      <p:sp>
        <p:nvSpPr>
          <p:cNvPr id="3" name="Text Placeholder 2">
            <a:extLst>
              <a:ext uri="{FF2B5EF4-FFF2-40B4-BE49-F238E27FC236}">
                <a16:creationId xmlns:a16="http://schemas.microsoft.com/office/drawing/2014/main" id="{0AA7533E-434F-40FC-9F81-A58AFB9B110D}"/>
              </a:ext>
            </a:extLst>
          </p:cNvPr>
          <p:cNvSpPr>
            <a:spLocks noGrp="1"/>
          </p:cNvSpPr>
          <p:nvPr>
            <p:ph type="body" sz="quarter" idx="10"/>
          </p:nvPr>
        </p:nvSpPr>
        <p:spPr>
          <a:xfrm>
            <a:off x="542647" y="814367"/>
            <a:ext cx="11098999" cy="276999"/>
          </a:xfrm>
        </p:spPr>
        <p:txBody>
          <a:bodyPr wrap="square">
            <a:normAutofit/>
          </a:bodyPr>
          <a:lstStyle/>
          <a:p>
            <a:pPr>
              <a:spcAft>
                <a:spcPts val="600"/>
              </a:spcAft>
            </a:pPr>
            <a:r>
              <a:rPr lang="en-US"/>
              <a:t>Exploratory Analysis of the available data</a:t>
            </a:r>
          </a:p>
        </p:txBody>
      </p:sp>
      <p:sp>
        <p:nvSpPr>
          <p:cNvPr id="32" name="Footer Placeholder 5">
            <a:extLst>
              <a:ext uri="{FF2B5EF4-FFF2-40B4-BE49-F238E27FC236}">
                <a16:creationId xmlns:a16="http://schemas.microsoft.com/office/drawing/2014/main" id="{785C8A1D-FF05-A0DE-C86D-430CD5CF9578}"/>
              </a:ext>
            </a:extLst>
          </p:cNvPr>
          <p:cNvSpPr>
            <a:spLocks noGrp="1"/>
          </p:cNvSpPr>
          <p:nvPr>
            <p:ph type="ftr" sz="quarter" idx="3"/>
          </p:nvPr>
        </p:nvSpPr>
        <p:spPr>
          <a:xfrm>
            <a:off x="3895724" y="6463172"/>
            <a:ext cx="7477125" cy="297962"/>
          </a:xfrm>
        </p:spPr>
        <p:txBody>
          <a:bodyPr/>
          <a:lstStyle/>
          <a:p>
            <a:pPr>
              <a:spcAft>
                <a:spcPts val="600"/>
              </a:spcAft>
            </a:pPr>
            <a:r>
              <a:rPr lang="en-US"/>
              <a:t>To edit the footer text go to Insert &gt; Header &amp; Footer</a:t>
            </a:r>
          </a:p>
          <a:p>
            <a:pPr>
              <a:spcAft>
                <a:spcPts val="600"/>
              </a:spcAft>
            </a:pPr>
            <a:r>
              <a:rPr lang="en-US"/>
              <a:t>Footer can span to two lines </a:t>
            </a:r>
          </a:p>
        </p:txBody>
      </p:sp>
    </p:spTree>
    <p:extLst>
      <p:ext uri="{BB962C8B-B14F-4D97-AF65-F5344CB8AC3E}">
        <p14:creationId xmlns:p14="http://schemas.microsoft.com/office/powerpoint/2010/main" val="43623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2A12D-4268-4D2D-9D3D-03DC6DEFE1E2}"/>
              </a:ext>
            </a:extLst>
          </p:cNvPr>
          <p:cNvSpPr>
            <a:spLocks noGrp="1"/>
          </p:cNvSpPr>
          <p:nvPr>
            <p:ph type="title"/>
          </p:nvPr>
        </p:nvSpPr>
        <p:spPr>
          <a:xfrm>
            <a:off x="542647" y="365126"/>
            <a:ext cx="11098999" cy="332399"/>
          </a:xfrm>
        </p:spPr>
        <p:txBody>
          <a:bodyPr anchor="t">
            <a:normAutofit/>
          </a:bodyPr>
          <a:lstStyle/>
          <a:p>
            <a:r>
              <a:rPr lang="en-US" dirty="0"/>
              <a:t>XYZ Corp – lending products overview</a:t>
            </a:r>
          </a:p>
        </p:txBody>
      </p:sp>
      <p:sp>
        <p:nvSpPr>
          <p:cNvPr id="3" name="Text Placeholder 2">
            <a:extLst>
              <a:ext uri="{FF2B5EF4-FFF2-40B4-BE49-F238E27FC236}">
                <a16:creationId xmlns:a16="http://schemas.microsoft.com/office/drawing/2014/main" id="{0AA7533E-434F-40FC-9F81-A58AFB9B110D}"/>
              </a:ext>
            </a:extLst>
          </p:cNvPr>
          <p:cNvSpPr>
            <a:spLocks noGrp="1"/>
          </p:cNvSpPr>
          <p:nvPr>
            <p:ph type="body" sz="quarter" idx="10"/>
          </p:nvPr>
        </p:nvSpPr>
        <p:spPr>
          <a:xfrm>
            <a:off x="542647" y="814367"/>
            <a:ext cx="11098999" cy="276999"/>
          </a:xfrm>
        </p:spPr>
        <p:txBody>
          <a:bodyPr wrap="square">
            <a:normAutofit/>
          </a:bodyPr>
          <a:lstStyle/>
          <a:p>
            <a:pPr>
              <a:spcAft>
                <a:spcPts val="600"/>
              </a:spcAft>
            </a:pPr>
            <a:r>
              <a:rPr lang="en-US"/>
              <a:t>Exploratory Analysis of the available data</a:t>
            </a:r>
          </a:p>
        </p:txBody>
      </p:sp>
      <p:pic>
        <p:nvPicPr>
          <p:cNvPr id="7" name="Content Placeholder 6" descr="Chart, bar chart&#10;&#10;Description automatically generated">
            <a:extLst>
              <a:ext uri="{FF2B5EF4-FFF2-40B4-BE49-F238E27FC236}">
                <a16:creationId xmlns:a16="http://schemas.microsoft.com/office/drawing/2014/main" id="{F0C98249-D26D-02B2-B45C-79609ACCFB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118" y="2161800"/>
            <a:ext cx="5760001" cy="2880000"/>
          </a:xfrm>
        </p:spPr>
      </p:pic>
      <p:pic>
        <p:nvPicPr>
          <p:cNvPr id="4" name="Content Placeholder 11" descr="Chart&#10;&#10;Description automatically generated">
            <a:extLst>
              <a:ext uri="{FF2B5EF4-FFF2-40B4-BE49-F238E27FC236}">
                <a16:creationId xmlns:a16="http://schemas.microsoft.com/office/drawing/2014/main" id="{65C5D268-A78D-497B-93E7-B7E61B86A8AA}"/>
              </a:ext>
            </a:extLst>
          </p:cNvPr>
          <p:cNvPicPr>
            <a:picLocks noChangeAspect="1"/>
          </p:cNvPicPr>
          <p:nvPr/>
        </p:nvPicPr>
        <p:blipFill rotWithShape="1">
          <a:blip r:embed="rId3">
            <a:extLst>
              <a:ext uri="{28A0092B-C50C-407E-A947-70E740481C1C}">
                <a14:useLocalDpi xmlns:a14="http://schemas.microsoft.com/office/drawing/2010/main" val="0"/>
              </a:ext>
            </a:extLst>
          </a:blip>
          <a:srcRect l="7976" t="6793" r="8750" b="5538"/>
          <a:stretch/>
        </p:blipFill>
        <p:spPr>
          <a:xfrm>
            <a:off x="6317799" y="2161800"/>
            <a:ext cx="5471218" cy="2880000"/>
          </a:xfrm>
          <a:prstGeom prst="rect">
            <a:avLst/>
          </a:prstGeom>
        </p:spPr>
      </p:pic>
    </p:spTree>
    <p:extLst>
      <p:ext uri="{BB962C8B-B14F-4D97-AF65-F5344CB8AC3E}">
        <p14:creationId xmlns:p14="http://schemas.microsoft.com/office/powerpoint/2010/main" val="2028508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C0EB49-0701-419A-A8D0-8128411B9903}"/>
              </a:ext>
            </a:extLst>
          </p:cNvPr>
          <p:cNvSpPr>
            <a:spLocks noGrp="1"/>
          </p:cNvSpPr>
          <p:nvPr>
            <p:ph type="title"/>
          </p:nvPr>
        </p:nvSpPr>
        <p:spPr>
          <a:xfrm>
            <a:off x="2163046" y="2427879"/>
            <a:ext cx="7865936" cy="664797"/>
          </a:xfrm>
        </p:spPr>
        <p:txBody>
          <a:bodyPr/>
          <a:lstStyle/>
          <a:p>
            <a:r>
              <a:rPr lang="en-US" dirty="0"/>
              <a:t>Model independent data pre-processing</a:t>
            </a:r>
          </a:p>
        </p:txBody>
      </p:sp>
    </p:spTree>
    <p:extLst>
      <p:ext uri="{BB962C8B-B14F-4D97-AF65-F5344CB8AC3E}">
        <p14:creationId xmlns:p14="http://schemas.microsoft.com/office/powerpoint/2010/main" val="1304503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4CE9BFF-014A-5156-503E-12F3BEE7CB52}"/>
              </a:ext>
            </a:extLst>
          </p:cNvPr>
          <p:cNvSpPr/>
          <p:nvPr/>
        </p:nvSpPr>
        <p:spPr>
          <a:xfrm>
            <a:off x="5624258" y="4794856"/>
            <a:ext cx="6114896" cy="161871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322EC34-CED5-9B47-D42D-D791BCD2CD16}"/>
              </a:ext>
            </a:extLst>
          </p:cNvPr>
          <p:cNvSpPr/>
          <p:nvPr/>
        </p:nvSpPr>
        <p:spPr>
          <a:xfrm>
            <a:off x="5624258" y="2919497"/>
            <a:ext cx="6114896" cy="187535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16DA1920-0680-9583-6509-EE84C07FB8E8}"/>
              </a:ext>
            </a:extLst>
          </p:cNvPr>
          <p:cNvSpPr/>
          <p:nvPr/>
        </p:nvSpPr>
        <p:spPr>
          <a:xfrm>
            <a:off x="5624258" y="1038491"/>
            <a:ext cx="6114896" cy="188100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ontent Placeholder 3">
            <a:extLst>
              <a:ext uri="{FF2B5EF4-FFF2-40B4-BE49-F238E27FC236}">
                <a16:creationId xmlns:a16="http://schemas.microsoft.com/office/drawing/2014/main" id="{CB35EA5E-3D65-4B60-A395-E23D2FD47A17}"/>
              </a:ext>
            </a:extLst>
          </p:cNvPr>
          <p:cNvSpPr>
            <a:spLocks noGrp="1"/>
          </p:cNvSpPr>
          <p:nvPr>
            <p:ph idx="1"/>
          </p:nvPr>
        </p:nvSpPr>
        <p:spPr>
          <a:xfrm>
            <a:off x="5824174" y="1097262"/>
            <a:ext cx="5553353" cy="5284639"/>
          </a:xfrm>
        </p:spPr>
        <p:txBody>
          <a:bodyPr/>
          <a:lstStyle/>
          <a:p>
            <a:pPr>
              <a:spcBef>
                <a:spcPts val="0"/>
              </a:spcBef>
            </a:pPr>
            <a:r>
              <a:rPr lang="en-US" b="1" dirty="0"/>
              <a:t>Categorial Data Elements:</a:t>
            </a:r>
          </a:p>
          <a:p>
            <a:pPr marL="444500" indent="-285750">
              <a:spcBef>
                <a:spcPts val="0"/>
              </a:spcBef>
              <a:buFont typeface="Arial" panose="020B0604020202020204" pitchFamily="34" charset="0"/>
              <a:buChar char="•"/>
            </a:pPr>
            <a:r>
              <a:rPr lang="en-US" dirty="0"/>
              <a:t>Term</a:t>
            </a:r>
          </a:p>
          <a:p>
            <a:pPr marL="444500" indent="-285750">
              <a:spcBef>
                <a:spcPts val="0"/>
              </a:spcBef>
              <a:buFont typeface="Arial" panose="020B0604020202020204" pitchFamily="34" charset="0"/>
              <a:buChar char="•"/>
            </a:pPr>
            <a:r>
              <a:rPr lang="en-US" dirty="0"/>
              <a:t>Initial_list_status</a:t>
            </a:r>
          </a:p>
          <a:p>
            <a:pPr marL="444500" indent="-285750">
              <a:spcBef>
                <a:spcPts val="0"/>
              </a:spcBef>
              <a:buFont typeface="Arial" panose="020B0604020202020204" pitchFamily="34" charset="0"/>
              <a:buChar char="•"/>
            </a:pPr>
            <a:r>
              <a:rPr lang="en-US" dirty="0"/>
              <a:t>Application_type</a:t>
            </a:r>
          </a:p>
          <a:p>
            <a:pPr marL="444500" indent="-285750">
              <a:spcBef>
                <a:spcPts val="0"/>
              </a:spcBef>
              <a:buFont typeface="Arial" panose="020B0604020202020204" pitchFamily="34" charset="0"/>
              <a:buChar char="•"/>
            </a:pPr>
            <a:r>
              <a:rPr lang="en-US" dirty="0"/>
              <a:t>Grade</a:t>
            </a:r>
          </a:p>
          <a:p>
            <a:pPr marL="444500" indent="-285750">
              <a:spcBef>
                <a:spcPts val="0"/>
              </a:spcBef>
              <a:buFont typeface="Arial" panose="020B0604020202020204" pitchFamily="34" charset="0"/>
              <a:buChar char="•"/>
            </a:pPr>
            <a:r>
              <a:rPr lang="en-US" dirty="0"/>
              <a:t>Home_ownership</a:t>
            </a:r>
          </a:p>
          <a:p>
            <a:pPr marL="444500" indent="-285750">
              <a:spcBef>
                <a:spcPts val="0"/>
              </a:spcBef>
              <a:buFont typeface="Arial" panose="020B0604020202020204" pitchFamily="34" charset="0"/>
              <a:buChar char="•"/>
            </a:pPr>
            <a:r>
              <a:rPr lang="en-US" dirty="0"/>
              <a:t>Verficication_status</a:t>
            </a:r>
          </a:p>
          <a:p>
            <a:pPr marL="444500" indent="-285750">
              <a:spcBef>
                <a:spcPts val="0"/>
              </a:spcBef>
              <a:buFont typeface="Arial" panose="020B0604020202020204" pitchFamily="34" charset="0"/>
              <a:buChar char="•"/>
            </a:pPr>
            <a:r>
              <a:rPr lang="en-US" dirty="0"/>
              <a:t>Purpose</a:t>
            </a:r>
          </a:p>
          <a:p>
            <a:pPr>
              <a:spcBef>
                <a:spcPts val="0"/>
              </a:spcBef>
            </a:pPr>
            <a:endParaRPr lang="en-US" dirty="0"/>
          </a:p>
          <a:p>
            <a:pPr>
              <a:spcBef>
                <a:spcPts val="0"/>
              </a:spcBef>
            </a:pPr>
            <a:r>
              <a:rPr lang="en-US" b="1" dirty="0"/>
              <a:t>Derived Data Elements:</a:t>
            </a:r>
          </a:p>
          <a:p>
            <a:pPr marL="444500" indent="-285750">
              <a:buFont typeface="Arial" panose="020B0604020202020204" pitchFamily="34" charset="0"/>
              <a:buChar char="•"/>
            </a:pPr>
            <a:r>
              <a:rPr lang="en-US" dirty="0"/>
              <a:t>months_since_last_payment – derived based on the file timestamp</a:t>
            </a:r>
          </a:p>
          <a:p>
            <a:pPr marL="444500" indent="-285750">
              <a:buFont typeface="Arial" panose="020B0604020202020204" pitchFamily="34" charset="0"/>
              <a:buChar char="•"/>
            </a:pPr>
            <a:r>
              <a:rPr lang="en-US" dirty="0"/>
              <a:t>months_since_last_credit_pull – derived based on the file timestamp</a:t>
            </a:r>
          </a:p>
          <a:p>
            <a:pPr marL="444500" indent="-285750">
              <a:buFont typeface="Arial" panose="020B0604020202020204" pitchFamily="34" charset="0"/>
              <a:buChar char="•"/>
            </a:pPr>
            <a:r>
              <a:rPr lang="en-US" dirty="0"/>
              <a:t>months_since_earliest_cr_line – derived based on the file timestamp</a:t>
            </a:r>
          </a:p>
          <a:p>
            <a:pPr marL="444500" indent="-285750">
              <a:buFont typeface="Arial" panose="020B0604020202020204" pitchFamily="34" charset="0"/>
              <a:buChar char="•"/>
            </a:pPr>
            <a:r>
              <a:rPr lang="en-US" dirty="0"/>
              <a:t>emp_length – mapped values from strings to integers</a:t>
            </a:r>
          </a:p>
          <a:p>
            <a:pPr marL="444500" indent="-285750">
              <a:buFont typeface="Arial" panose="020B0604020202020204" pitchFamily="34" charset="0"/>
              <a:buChar char="•"/>
            </a:pPr>
            <a:r>
              <a:rPr lang="en-US" dirty="0"/>
              <a:t>late_fees_applied – Boolean indicator if nonzero late fees applied</a:t>
            </a:r>
          </a:p>
          <a:p>
            <a:pPr marL="285750" indent="-285750">
              <a:buFont typeface="Arial" panose="020B0604020202020204" pitchFamily="34" charset="0"/>
              <a:buChar char="•"/>
            </a:pPr>
            <a:endParaRPr lang="en-US" dirty="0"/>
          </a:p>
          <a:p>
            <a:pPr>
              <a:spcBef>
                <a:spcPts val="0"/>
              </a:spcBef>
            </a:pPr>
            <a:r>
              <a:rPr lang="en-US" b="1" dirty="0"/>
              <a:t>Numerical Feature Pre-processing: </a:t>
            </a:r>
          </a:p>
          <a:p>
            <a:pPr marL="444500" indent="-285750">
              <a:spcBef>
                <a:spcPts val="0"/>
              </a:spcBef>
              <a:buFont typeface="Arial" panose="020B0604020202020204" pitchFamily="34" charset="0"/>
              <a:buChar char="•"/>
            </a:pPr>
            <a:r>
              <a:rPr lang="en-US" dirty="0"/>
              <a:t>Total of 25 numerical features were kept</a:t>
            </a:r>
          </a:p>
          <a:p>
            <a:pPr marL="444500" indent="-285750">
              <a:spcBef>
                <a:spcPts val="0"/>
              </a:spcBef>
              <a:buFont typeface="Arial" panose="020B0604020202020204" pitchFamily="34" charset="0"/>
              <a:buChar char="•"/>
            </a:pPr>
            <a:r>
              <a:rPr lang="en-US" dirty="0"/>
              <a:t>Null values are filled in with median after the split between train and test datasets</a:t>
            </a:r>
          </a:p>
          <a:p>
            <a:pPr marL="444500" indent="-285750">
              <a:spcBef>
                <a:spcPts val="0"/>
              </a:spcBef>
              <a:buFont typeface="Arial" panose="020B0604020202020204" pitchFamily="34" charset="0"/>
              <a:buChar char="•"/>
            </a:pPr>
            <a:r>
              <a:rPr lang="en-US" dirty="0"/>
              <a:t>5% of outliers are clipped so that the values represent only 95% quantile of the available features</a:t>
            </a:r>
          </a:p>
          <a:p>
            <a:pPr marL="285750" indent="-285750">
              <a:spcBef>
                <a:spcPts val="0"/>
              </a:spcBef>
              <a:buFont typeface="Arial" panose="020B0604020202020204" pitchFamily="34" charset="0"/>
              <a:buChar char="•"/>
            </a:pPr>
            <a:endParaRPr lang="en-US" dirty="0"/>
          </a:p>
          <a:p>
            <a:pPr marL="285750" indent="-285750">
              <a:spcBef>
                <a:spcPts val="0"/>
              </a:spcBef>
              <a:buFont typeface="Arial" panose="020B0604020202020204" pitchFamily="34" charset="0"/>
              <a:buChar char="•"/>
            </a:pPr>
            <a:endParaRPr lang="en-US" dirty="0"/>
          </a:p>
          <a:p>
            <a:pPr marL="285750" indent="-285750">
              <a:spcBef>
                <a:spcPts val="0"/>
              </a:spcBef>
              <a:buFont typeface="Arial" panose="020B0604020202020204" pitchFamily="34" charset="0"/>
              <a:buChar char="•"/>
            </a:pPr>
            <a:endParaRPr lang="en-US" dirty="0"/>
          </a:p>
          <a:p>
            <a:pPr marL="285750" indent="-285750">
              <a:spcBef>
                <a:spcPts val="0"/>
              </a:spcBef>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2" name="Title 1">
            <a:extLst>
              <a:ext uri="{FF2B5EF4-FFF2-40B4-BE49-F238E27FC236}">
                <a16:creationId xmlns:a16="http://schemas.microsoft.com/office/drawing/2014/main" id="{2C82A12D-4268-4D2D-9D3D-03DC6DEFE1E2}"/>
              </a:ext>
            </a:extLst>
          </p:cNvPr>
          <p:cNvSpPr>
            <a:spLocks noGrp="1"/>
          </p:cNvSpPr>
          <p:nvPr>
            <p:ph type="title"/>
          </p:nvPr>
        </p:nvSpPr>
        <p:spPr/>
        <p:txBody>
          <a:bodyPr/>
          <a:lstStyle/>
          <a:p>
            <a:r>
              <a:rPr lang="en-US" dirty="0"/>
              <a:t>XYZ Corp – Model independent data pre-processing</a:t>
            </a:r>
          </a:p>
        </p:txBody>
      </p:sp>
      <p:sp>
        <p:nvSpPr>
          <p:cNvPr id="5" name="Content Placeholder 3">
            <a:extLst>
              <a:ext uri="{FF2B5EF4-FFF2-40B4-BE49-F238E27FC236}">
                <a16:creationId xmlns:a16="http://schemas.microsoft.com/office/drawing/2014/main" id="{658167D8-FF1A-7633-B552-6B0211564169}"/>
              </a:ext>
            </a:extLst>
          </p:cNvPr>
          <p:cNvSpPr txBox="1">
            <a:spLocks/>
          </p:cNvSpPr>
          <p:nvPr/>
        </p:nvSpPr>
        <p:spPr>
          <a:xfrm>
            <a:off x="542647" y="4871473"/>
            <a:ext cx="5553353" cy="4608513"/>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400" b="0" i="0" kern="1200">
                <a:solidFill>
                  <a:schemeClr val="accent3"/>
                </a:solidFill>
                <a:latin typeface="+mn-lt"/>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accent3"/>
                </a:solidFill>
                <a:latin typeface="+mn-lt"/>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accent3"/>
                </a:solidFill>
                <a:latin typeface="+mn-lt"/>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accent3"/>
                </a:solidFill>
                <a:latin typeface="+mn-lt"/>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a:p>
        </p:txBody>
      </p:sp>
      <p:grpSp>
        <p:nvGrpSpPr>
          <p:cNvPr id="14" name="Group 13">
            <a:extLst>
              <a:ext uri="{FF2B5EF4-FFF2-40B4-BE49-F238E27FC236}">
                <a16:creationId xmlns:a16="http://schemas.microsoft.com/office/drawing/2014/main" id="{3871AA6E-57D6-DD20-2790-3F0007C66B48}"/>
              </a:ext>
            </a:extLst>
          </p:cNvPr>
          <p:cNvGrpSpPr/>
          <p:nvPr/>
        </p:nvGrpSpPr>
        <p:grpSpPr>
          <a:xfrm>
            <a:off x="452846" y="1038491"/>
            <a:ext cx="4807131" cy="5375075"/>
            <a:chOff x="6842222" y="1113263"/>
            <a:chExt cx="4807131" cy="5375075"/>
          </a:xfrm>
        </p:grpSpPr>
        <p:sp>
          <p:nvSpPr>
            <p:cNvPr id="10" name="Rectangle 9">
              <a:extLst>
                <a:ext uri="{FF2B5EF4-FFF2-40B4-BE49-F238E27FC236}">
                  <a16:creationId xmlns:a16="http://schemas.microsoft.com/office/drawing/2014/main" id="{1675BAA6-3C27-642A-6FCD-12B519C1B78F}"/>
                </a:ext>
              </a:extLst>
            </p:cNvPr>
            <p:cNvSpPr/>
            <p:nvPr/>
          </p:nvSpPr>
          <p:spPr>
            <a:xfrm>
              <a:off x="6842222" y="1113263"/>
              <a:ext cx="4807131" cy="537507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a:extLst>
                <a:ext uri="{FF2B5EF4-FFF2-40B4-BE49-F238E27FC236}">
                  <a16:creationId xmlns:a16="http://schemas.microsoft.com/office/drawing/2014/main" id="{DBF679BB-51B4-7CFE-841D-8C68AB24DBDD}"/>
                </a:ext>
              </a:extLst>
            </p:cNvPr>
            <p:cNvSpPr/>
            <p:nvPr/>
          </p:nvSpPr>
          <p:spPr>
            <a:xfrm>
              <a:off x="7280374" y="1618110"/>
              <a:ext cx="2366630" cy="540000"/>
            </a:xfrm>
            <a:prstGeom prst="rect">
              <a:avLst/>
            </a:prstGeom>
            <a:solidFill>
              <a:schemeClr val="bg1"/>
            </a:solidFill>
            <a:ln>
              <a:solidFill>
                <a:schemeClr val="accent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Drop Elements with less then 50% completeness</a:t>
              </a:r>
              <a:endParaRPr lang="en-GB" sz="1400" dirty="0"/>
            </a:p>
          </p:txBody>
        </p:sp>
        <p:sp>
          <p:nvSpPr>
            <p:cNvPr id="9" name="Rectangle 8">
              <a:extLst>
                <a:ext uri="{FF2B5EF4-FFF2-40B4-BE49-F238E27FC236}">
                  <a16:creationId xmlns:a16="http://schemas.microsoft.com/office/drawing/2014/main" id="{9C7BDCBE-C3DA-C5C8-7492-97216AC1BBD0}"/>
                </a:ext>
              </a:extLst>
            </p:cNvPr>
            <p:cNvSpPr/>
            <p:nvPr/>
          </p:nvSpPr>
          <p:spPr>
            <a:xfrm>
              <a:off x="9027885" y="2306189"/>
              <a:ext cx="2236002" cy="540000"/>
            </a:xfrm>
            <a:prstGeom prst="rect">
              <a:avLst/>
            </a:prstGeom>
            <a:solidFill>
              <a:schemeClr val="bg1"/>
            </a:solidFill>
            <a:ln>
              <a:solidFill>
                <a:schemeClr val="accent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One hot encode categorical variables</a:t>
              </a:r>
              <a:endParaRPr lang="en-GB" sz="1400" dirty="0"/>
            </a:p>
          </p:txBody>
        </p:sp>
        <p:sp>
          <p:nvSpPr>
            <p:cNvPr id="11" name="Rectangle 10">
              <a:extLst>
                <a:ext uri="{FF2B5EF4-FFF2-40B4-BE49-F238E27FC236}">
                  <a16:creationId xmlns:a16="http://schemas.microsoft.com/office/drawing/2014/main" id="{441D2DD5-29AC-7C50-7D4F-F6A50218DDE3}"/>
                </a:ext>
              </a:extLst>
            </p:cNvPr>
            <p:cNvSpPr/>
            <p:nvPr/>
          </p:nvSpPr>
          <p:spPr>
            <a:xfrm>
              <a:off x="7280374" y="2994268"/>
              <a:ext cx="2366630" cy="540000"/>
            </a:xfrm>
            <a:prstGeom prst="rect">
              <a:avLst/>
            </a:prstGeom>
            <a:solidFill>
              <a:schemeClr val="bg1"/>
            </a:solidFill>
            <a:ln>
              <a:solidFill>
                <a:schemeClr val="accent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Add derived features</a:t>
              </a:r>
              <a:endParaRPr lang="en-GB" sz="1400" dirty="0"/>
            </a:p>
          </p:txBody>
        </p:sp>
        <p:sp>
          <p:nvSpPr>
            <p:cNvPr id="12" name="Rectangle 11">
              <a:extLst>
                <a:ext uri="{FF2B5EF4-FFF2-40B4-BE49-F238E27FC236}">
                  <a16:creationId xmlns:a16="http://schemas.microsoft.com/office/drawing/2014/main" id="{837528F2-CED1-8CA6-53C0-F25FE5C3AFFA}"/>
                </a:ext>
              </a:extLst>
            </p:cNvPr>
            <p:cNvSpPr/>
            <p:nvPr/>
          </p:nvSpPr>
          <p:spPr>
            <a:xfrm>
              <a:off x="9027885" y="3682346"/>
              <a:ext cx="2236002" cy="688079"/>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Split into Test and Train datasets (supervised learning only)</a:t>
              </a:r>
              <a:endParaRPr lang="en-GB" sz="1400" dirty="0"/>
            </a:p>
          </p:txBody>
        </p:sp>
        <p:sp>
          <p:nvSpPr>
            <p:cNvPr id="13" name="Rectangle 12">
              <a:extLst>
                <a:ext uri="{FF2B5EF4-FFF2-40B4-BE49-F238E27FC236}">
                  <a16:creationId xmlns:a16="http://schemas.microsoft.com/office/drawing/2014/main" id="{1E5DCFCE-3389-4760-B9E0-12B849D045C5}"/>
                </a:ext>
              </a:extLst>
            </p:cNvPr>
            <p:cNvSpPr/>
            <p:nvPr/>
          </p:nvSpPr>
          <p:spPr>
            <a:xfrm>
              <a:off x="7280374" y="4518503"/>
              <a:ext cx="2366630" cy="792154"/>
            </a:xfrm>
            <a:prstGeom prst="rect">
              <a:avLst/>
            </a:prstGeom>
            <a:solidFill>
              <a:schemeClr val="bg1"/>
            </a:solidFill>
            <a:ln>
              <a:solidFill>
                <a:schemeClr val="accent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Fill nulls, Clip outliers and standardize based on training data</a:t>
              </a:r>
              <a:endParaRPr lang="en-GB" sz="1400" dirty="0"/>
            </a:p>
          </p:txBody>
        </p:sp>
        <p:cxnSp>
          <p:nvCxnSpPr>
            <p:cNvPr id="16" name="Connector: Elbow 15">
              <a:extLst>
                <a:ext uri="{FF2B5EF4-FFF2-40B4-BE49-F238E27FC236}">
                  <a16:creationId xmlns:a16="http://schemas.microsoft.com/office/drawing/2014/main" id="{9311F124-E088-3E4A-98C3-B8AE4A58D2E6}"/>
                </a:ext>
              </a:extLst>
            </p:cNvPr>
            <p:cNvCxnSpPr>
              <a:cxnSpLocks/>
              <a:stCxn id="6" idx="3"/>
              <a:endCxn id="9" idx="0"/>
            </p:cNvCxnSpPr>
            <p:nvPr/>
          </p:nvCxnSpPr>
          <p:spPr>
            <a:xfrm>
              <a:off x="9647004" y="1888110"/>
              <a:ext cx="498882" cy="41807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4E9BDB45-065B-7D86-5872-B58AF287C3D9}"/>
                </a:ext>
              </a:extLst>
            </p:cNvPr>
            <p:cNvCxnSpPr>
              <a:cxnSpLocks/>
              <a:stCxn id="9" idx="1"/>
              <a:endCxn id="11" idx="0"/>
            </p:cNvCxnSpPr>
            <p:nvPr/>
          </p:nvCxnSpPr>
          <p:spPr>
            <a:xfrm rot="10800000" flipV="1">
              <a:off x="8463689" y="2576188"/>
              <a:ext cx="564196" cy="41807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CFD7E9A-0D7B-3552-B008-46EE54DA0E52}"/>
                </a:ext>
              </a:extLst>
            </p:cNvPr>
            <p:cNvCxnSpPr>
              <a:cxnSpLocks/>
              <a:stCxn id="11" idx="3"/>
              <a:endCxn id="12" idx="0"/>
            </p:cNvCxnSpPr>
            <p:nvPr/>
          </p:nvCxnSpPr>
          <p:spPr>
            <a:xfrm>
              <a:off x="9647004" y="3264268"/>
              <a:ext cx="498882" cy="41807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B7713626-5ACD-A182-63EF-61370ED23F57}"/>
                </a:ext>
              </a:extLst>
            </p:cNvPr>
            <p:cNvCxnSpPr>
              <a:cxnSpLocks/>
              <a:stCxn id="12" idx="1"/>
              <a:endCxn id="13" idx="0"/>
            </p:cNvCxnSpPr>
            <p:nvPr/>
          </p:nvCxnSpPr>
          <p:spPr>
            <a:xfrm rot="10800000" flipV="1">
              <a:off x="8463689" y="4026385"/>
              <a:ext cx="564196" cy="49211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D80DBC2-3F34-1101-ADE4-E61B0CEF3A58}"/>
                </a:ext>
              </a:extLst>
            </p:cNvPr>
            <p:cNvSpPr/>
            <p:nvPr/>
          </p:nvSpPr>
          <p:spPr>
            <a:xfrm>
              <a:off x="9027885" y="5472144"/>
              <a:ext cx="2236002" cy="448115"/>
            </a:xfrm>
            <a:prstGeom prst="rect">
              <a:avLst/>
            </a:prstGeom>
            <a:solidFill>
              <a:schemeClr val="accent6">
                <a:lumMod val="60000"/>
                <a:lumOff val="4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Clean Datasets for training the ML models</a:t>
              </a:r>
              <a:endParaRPr lang="en-GB" sz="1400" dirty="0"/>
            </a:p>
          </p:txBody>
        </p:sp>
        <p:cxnSp>
          <p:nvCxnSpPr>
            <p:cNvPr id="7" name="Connector: Elbow 6">
              <a:extLst>
                <a:ext uri="{FF2B5EF4-FFF2-40B4-BE49-F238E27FC236}">
                  <a16:creationId xmlns:a16="http://schemas.microsoft.com/office/drawing/2014/main" id="{A2E6B33D-8F96-01C9-DF38-D987CA7DBDCE}"/>
                </a:ext>
              </a:extLst>
            </p:cNvPr>
            <p:cNvCxnSpPr>
              <a:cxnSpLocks/>
              <a:stCxn id="13" idx="3"/>
              <a:endCxn id="3" idx="0"/>
            </p:cNvCxnSpPr>
            <p:nvPr/>
          </p:nvCxnSpPr>
          <p:spPr>
            <a:xfrm>
              <a:off x="9647004" y="4914580"/>
              <a:ext cx="498882" cy="55756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D714FCC-D2CD-0409-59AE-A59FE005BC62}"/>
                </a:ext>
              </a:extLst>
            </p:cNvPr>
            <p:cNvSpPr txBox="1"/>
            <p:nvPr/>
          </p:nvSpPr>
          <p:spPr>
            <a:xfrm>
              <a:off x="6932023" y="1123255"/>
              <a:ext cx="2917372" cy="307777"/>
            </a:xfrm>
            <a:prstGeom prst="rect">
              <a:avLst/>
            </a:prstGeom>
            <a:noFill/>
          </p:spPr>
          <p:txBody>
            <a:bodyPr wrap="square" rtlCol="0">
              <a:spAutoFit/>
            </a:bodyPr>
            <a:lstStyle/>
            <a:p>
              <a:pPr algn="l"/>
              <a:r>
                <a:rPr lang="en-US" sz="1400" b="1" dirty="0"/>
                <a:t>Pre-processing workflow:</a:t>
              </a:r>
              <a:endParaRPr lang="en-GB" sz="1400" b="1" dirty="0"/>
            </a:p>
          </p:txBody>
        </p:sp>
      </p:grpSp>
    </p:spTree>
    <p:extLst>
      <p:ext uri="{BB962C8B-B14F-4D97-AF65-F5344CB8AC3E}">
        <p14:creationId xmlns:p14="http://schemas.microsoft.com/office/powerpoint/2010/main" val="2328327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C0EB49-0701-419A-A8D0-8128411B9903}"/>
              </a:ext>
            </a:extLst>
          </p:cNvPr>
          <p:cNvSpPr>
            <a:spLocks noGrp="1"/>
          </p:cNvSpPr>
          <p:nvPr>
            <p:ph type="title"/>
          </p:nvPr>
        </p:nvSpPr>
        <p:spPr>
          <a:xfrm>
            <a:off x="3613755" y="2427879"/>
            <a:ext cx="4964500" cy="664797"/>
          </a:xfrm>
        </p:spPr>
        <p:txBody>
          <a:bodyPr/>
          <a:lstStyle/>
          <a:p>
            <a:r>
              <a:rPr lang="en-US" dirty="0"/>
              <a:t>Early default predictions</a:t>
            </a:r>
          </a:p>
        </p:txBody>
      </p:sp>
    </p:spTree>
    <p:extLst>
      <p:ext uri="{BB962C8B-B14F-4D97-AF65-F5344CB8AC3E}">
        <p14:creationId xmlns:p14="http://schemas.microsoft.com/office/powerpoint/2010/main" val="13481209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5fb00820-03f3-486d-a607-a14c9784a4d9"/>
</p:tagLst>
</file>

<file path=ppt/theme/theme1.xml><?xml version="1.0" encoding="utf-8"?>
<a:theme xmlns:a="http://schemas.openxmlformats.org/drawingml/2006/main" name="Standard Template Short">
  <a:themeElements>
    <a:clrScheme name="Custom 1">
      <a:dk1>
        <a:srgbClr val="000000"/>
      </a:dk1>
      <a:lt1>
        <a:srgbClr val="FFFFFF"/>
      </a:lt1>
      <a:dk2>
        <a:srgbClr val="7F7F7F"/>
      </a:dk2>
      <a:lt2>
        <a:srgbClr val="D8D8D8"/>
      </a:lt2>
      <a:accent1>
        <a:srgbClr val="C00D0D"/>
      </a:accent1>
      <a:accent2>
        <a:srgbClr val="5B5D60"/>
      </a:accent2>
      <a:accent3>
        <a:srgbClr val="3F3F3F"/>
      </a:accent3>
      <a:accent4>
        <a:srgbClr val="005F65"/>
      </a:accent4>
      <a:accent5>
        <a:srgbClr val="00B3BB"/>
      </a:accent5>
      <a:accent6>
        <a:srgbClr val="FDC437"/>
      </a:accent6>
      <a:hlink>
        <a:srgbClr val="009BFF"/>
      </a:hlink>
      <a:folHlink>
        <a:srgbClr val="7F7F7F"/>
      </a:folHlink>
    </a:clrScheme>
    <a:fontScheme name="Capco global">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400" dirty="0"/>
        </a:defPPr>
      </a:lstStyle>
    </a:txDef>
  </a:objectDefaults>
  <a:extraClrSchemeLst/>
  <a:extLst>
    <a:ext uri="{05A4C25C-085E-4340-85A3-A5531E510DB2}">
      <thm15:themeFamily xmlns:thm15="http://schemas.microsoft.com/office/thememl/2012/main" name="Capco_global_16x9_template_short_sep_2022_v1.potx" id="{15B8501E-E9E2-4355-A423-4BBBA66B7FD7}" vid="{16973D00-386F-4DD5-AB2F-E2216C7D5C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92E3A7E497274D8874E642F89B2537" ma:contentTypeVersion="18" ma:contentTypeDescription="Create a new document." ma:contentTypeScope="" ma:versionID="34c7130c9ae6b5ff60b596db6e986085">
  <xsd:schema xmlns:xsd="http://www.w3.org/2001/XMLSchema" xmlns:xs="http://www.w3.org/2001/XMLSchema" xmlns:p="http://schemas.microsoft.com/office/2006/metadata/properties" xmlns:ns3="246d235b-e023-4153-8d86-9ce53fa65473" xmlns:ns4="87e75150-2883-4de7-8a70-b906be73ea9b" targetNamespace="http://schemas.microsoft.com/office/2006/metadata/properties" ma:root="true" ma:fieldsID="48cafe357432c320f10bfa5ed768d099" ns3:_="" ns4:_="">
    <xsd:import namespace="246d235b-e023-4153-8d86-9ce53fa65473"/>
    <xsd:import namespace="87e75150-2883-4de7-8a70-b906be73ea9b"/>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4:SharedWithUsers" minOccurs="0"/>
                <xsd:element ref="ns4:SharedWithDetails" minOccurs="0"/>
                <xsd:element ref="ns4:SharingHintHash"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6d235b-e023-4153-8d86-9ce53fa65473"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6" nillable="true" ma:displayName="MediaServiceMetadata" ma:hidden="true" ma:internalName="MediaServiceMetadata" ma:readOnly="true">
      <xsd:simpleType>
        <xsd:restriction base="dms:Note"/>
      </xsd:simpleType>
    </xsd:element>
    <xsd:element name="MediaServiceFastMetadata" ma:index="17" nillable="true" ma:displayName="MediaServiceFastMetadata" ma:hidden="true" ma:internalName="MediaServiceFastMetadata" ma:readOnly="tru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AutoKeyPoints" ma:index="24" nillable="true" ma:displayName="MediaServiceAutoKeyPoints" ma:hidden="true" ma:internalName="MediaServiceAutoKeyPoints" ma:readOnly="true">
      <xsd:simpleType>
        <xsd:restriction base="dms:Note"/>
      </xsd:simpleType>
    </xsd:element>
    <xsd:element name="MediaServiceKeyPoints" ma:index="2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7e75150-2883-4de7-8a70-b906be73ea9b"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igrationWizId xmlns="246d235b-e023-4153-8d86-9ce53fa65473" xsi:nil="true"/>
    <MigrationWizIdDocumentLibraryPermissions xmlns="246d235b-e023-4153-8d86-9ce53fa65473" xsi:nil="true"/>
    <MigrationWizIdPermissions xmlns="246d235b-e023-4153-8d86-9ce53fa65473" xsi:nil="true"/>
    <MigrationWizIdSecurityGroups xmlns="246d235b-e023-4153-8d86-9ce53fa65473" xsi:nil="true"/>
    <MigrationWizIdPermissionLevels xmlns="246d235b-e023-4153-8d86-9ce53fa65473" xsi:nil="true"/>
  </documentManagement>
</p:properties>
</file>

<file path=customXml/itemProps1.xml><?xml version="1.0" encoding="utf-8"?>
<ds:datastoreItem xmlns:ds="http://schemas.openxmlformats.org/officeDocument/2006/customXml" ds:itemID="{14155C4E-3E8A-4460-9D9A-5AA3F15E88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6d235b-e023-4153-8d86-9ce53fa65473"/>
    <ds:schemaRef ds:uri="87e75150-2883-4de7-8a70-b906be73ea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255A0B-18D6-45F6-8797-CD214BB8D56B}">
  <ds:schemaRefs>
    <ds:schemaRef ds:uri="http://schemas.microsoft.com/sharepoint/v3/contenttype/forms"/>
  </ds:schemaRefs>
</ds:datastoreItem>
</file>

<file path=customXml/itemProps3.xml><?xml version="1.0" encoding="utf-8"?>
<ds:datastoreItem xmlns:ds="http://schemas.openxmlformats.org/officeDocument/2006/customXml" ds:itemID="{FFAC2729-16B4-452E-A0BB-1DF94751167C}">
  <ds:schemaRefs>
    <ds:schemaRef ds:uri="http://schemas.microsoft.com/office/2006/metadata/properties"/>
    <ds:schemaRef ds:uri="http://schemas.microsoft.com/office/infopath/2007/PartnerControls"/>
    <ds:schemaRef ds:uri="246d235b-e023-4153-8d86-9ce53fa65473"/>
  </ds:schemaRefs>
</ds:datastoreItem>
</file>

<file path=docProps/app.xml><?xml version="1.0" encoding="utf-8"?>
<Properties xmlns="http://schemas.openxmlformats.org/officeDocument/2006/extended-properties" xmlns:vt="http://schemas.openxmlformats.org/officeDocument/2006/docPropsVTypes">
  <Template>blank</Template>
  <TotalTime>10445</TotalTime>
  <Words>2990</Words>
  <Application>Microsoft Office PowerPoint</Application>
  <PresentationFormat>Widescreen</PresentationFormat>
  <Paragraphs>311</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 Narrow</vt:lpstr>
      <vt:lpstr>Calibri</vt:lpstr>
      <vt:lpstr>Calibri (Body)</vt:lpstr>
      <vt:lpstr>Century Gothic</vt:lpstr>
      <vt:lpstr>Symbol</vt:lpstr>
      <vt:lpstr>Standard Template Short</vt:lpstr>
      <vt:lpstr>XYZ corp – smarter loans</vt:lpstr>
      <vt:lpstr>Agenda</vt:lpstr>
      <vt:lpstr>XYZ Corp – lending Products overview</vt:lpstr>
      <vt:lpstr>XYZ Corp – lending products overview</vt:lpstr>
      <vt:lpstr>XYZ Corp – lending products overview</vt:lpstr>
      <vt:lpstr>XYZ Corp – lending products overview</vt:lpstr>
      <vt:lpstr>Model independent data pre-processing</vt:lpstr>
      <vt:lpstr>XYZ Corp – Model independent data pre-processing</vt:lpstr>
      <vt:lpstr>Early default predictions</vt:lpstr>
      <vt:lpstr>Early default predictions</vt:lpstr>
      <vt:lpstr>Early default predictions</vt:lpstr>
      <vt:lpstr>Early default predictions</vt:lpstr>
      <vt:lpstr>Early default predictions</vt:lpstr>
      <vt:lpstr>Interest Rate reviews</vt:lpstr>
      <vt:lpstr>Interest Rate Reviews</vt:lpstr>
      <vt:lpstr>Interest Rate Reviews</vt:lpstr>
      <vt:lpstr>Interest Rate Reviews</vt:lpstr>
      <vt:lpstr>Interest Rate Reviews</vt:lpstr>
      <vt:lpstr>Interest Rate Reviews</vt:lpstr>
      <vt:lpstr>Loan Purpose Prediction </vt:lpstr>
      <vt:lpstr>Loan Purpose Prediction </vt:lpstr>
      <vt:lpstr>Loan Purpose Prediction </vt:lpstr>
      <vt:lpstr>Loan Purpose Prediction </vt:lpstr>
      <vt:lpstr>Customer Clustering</vt:lpstr>
      <vt:lpstr>Customer Clustering</vt:lpstr>
      <vt:lpstr>Customer Clustering</vt:lpstr>
      <vt:lpstr>Customer clustering</vt:lpstr>
      <vt:lpstr>Customer clustering</vt:lpstr>
      <vt:lpstr>Customer clustering</vt:lpstr>
      <vt:lpstr>Customer clustering</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XYZ corp – smarter loans</dc:title>
  <dc:creator>Ebenstein, Daniel</dc:creator>
  <cp:lastModifiedBy>Ebenstein, Daniel</cp:lastModifiedBy>
  <cp:revision>15</cp:revision>
  <dcterms:created xsi:type="dcterms:W3CDTF">2022-08-17T12:39:58Z</dcterms:created>
  <dcterms:modified xsi:type="dcterms:W3CDTF">2022-12-22T16:00:01Z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0x0101002A92E3A7E497274D8874E642F89B2537</vt:lpwstr>
  </property>
</Properties>
</file>