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Proxima Nova"/>
      <p:regular r:id="rId20"/>
      <p:bold r:id="rId21"/>
      <p:italic r:id="rId22"/>
      <p:boldItalic r:id="rId23"/>
    </p:embeddedFont>
    <p:embeddedFont>
      <p:font typeface="Proxima Nova Extrabold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24" Type="http://schemas.openxmlformats.org/officeDocument/2006/relationships/font" Target="fonts/ProximaNovaExtrabold-bold.fntdata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32250ebc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32250ebc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32250ebc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432250ebc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32250ebc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32250ebc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432250ebc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432250ebc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32250ebc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432250ebc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32250ebc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32250ebc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32250ebc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32250ebc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ibo.nyc.ny.us/iboreports/budget-changes-for-vision-zero-a-pandemic-related-blip-or-a-backpedal-foeb-june%202020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818025"/>
            <a:ext cx="5783400" cy="19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100" u="sng">
                <a:latin typeface="Proxima Nova"/>
                <a:ea typeface="Proxima Nova"/>
                <a:cs typeface="Proxima Nova"/>
                <a:sym typeface="Proxima Nova"/>
              </a:rPr>
              <a:t>Vision Zero Impact Analysis (Queens)</a:t>
            </a:r>
            <a:r>
              <a:rPr b="1" lang="en" sz="4100" u="sng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 sz="41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1" sz="4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500">
                <a:latin typeface="Proxima Nova"/>
                <a:ea typeface="Proxima Nova"/>
                <a:cs typeface="Proxima Nova"/>
                <a:sym typeface="Proxima Nova"/>
              </a:rPr>
              <a:t>2022</a:t>
            </a:r>
            <a:endParaRPr b="1" sz="4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049450"/>
            <a:ext cx="5783400" cy="13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ACE - Data Analytics Program Capstone </a:t>
            </a:r>
            <a:endParaRPr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J.P. Villegas </a:t>
            </a:r>
            <a:endParaRPr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 Zero (2014- Present Day)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099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85"/>
              <a:buChar char="-"/>
            </a:pPr>
            <a:r>
              <a:rPr lang="en" sz="2085"/>
              <a:t>A </a:t>
            </a:r>
            <a:r>
              <a:rPr lang="en" sz="2085"/>
              <a:t>comprehensive</a:t>
            </a:r>
            <a:r>
              <a:rPr lang="en" sz="2085"/>
              <a:t> city policy shift that was intended to address the high pedestrian/cyclist injury/mortality rate in NYC.</a:t>
            </a:r>
            <a:endParaRPr sz="2085"/>
          </a:p>
          <a:p>
            <a:pPr indent="-36099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85"/>
              <a:buChar char="-"/>
            </a:pPr>
            <a:r>
              <a:rPr lang="en" sz="2085"/>
              <a:t>Changes implemented include:</a:t>
            </a:r>
            <a:endParaRPr sz="2085"/>
          </a:p>
          <a:p>
            <a:pPr indent="-36099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85"/>
              <a:buChar char="-"/>
            </a:pPr>
            <a:r>
              <a:rPr lang="en" sz="2085">
                <a:highlight>
                  <a:schemeClr val="lt1"/>
                </a:highlight>
              </a:rPr>
              <a:t>Turn Traffic Calming, Neighborhood Slow Zones, Enhanced Crossings, etc.</a:t>
            </a:r>
            <a:endParaRPr sz="2085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this analysis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Has vision zero had a net positive effect since its inception in Queens?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What has been the impact on a yearly basis?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What other factors could have contributed to finding e.g.(Covid-19)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Quick Cost/Benefit analysis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factors to frame our outlook by: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Realistically, we can’t expect a total drop in </a:t>
            </a:r>
            <a:r>
              <a:rPr lang="en"/>
              <a:t>fatalities with the implementation of this program…We should therefore focus on looking for a significant drop in the number of Incident reports as a metric that the policy shifts and infrastructure mods are benefitting the city.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 a lifelong resident of Queens, I’m particularly interested in pedestrian counts as there’s a lot of walking involved to/from public transportation in our daily commute.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incidents are generally remaining constant, are fatalities and accidents in general on the decline?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down by year: Number of incidents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2012- </a:t>
            </a:r>
            <a:r>
              <a:rPr lang="en"/>
              <a:t>19138 - 1113 inj. 15 deaths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2013 - </a:t>
            </a:r>
            <a:r>
              <a:rPr lang="en"/>
              <a:t>39309 - 2215 inj. 44 deaths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2014 - (VZ programs begins ) - </a:t>
            </a:r>
            <a:r>
              <a:rPr lang="en"/>
              <a:t>41021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2084 inj. 26 deaths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2015 - 42489 - 1936 inj. 25 deaths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2016 - 41394 - 1992 inj. 19 deaths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2017 - 38627 - 1820 inj. 22 deaths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0" r="0" t="5615"/>
          <a:stretch/>
        </p:blipFill>
        <p:spPr>
          <a:xfrm>
            <a:off x="4871475" y="1144125"/>
            <a:ext cx="4025976" cy="362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Yearly breakdown Continued…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2018 - 41277 - 1921 inj. 31 deaths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2019 - 39865 - 1954 inj. 26 deaths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2020 - (COVID - 19) - 20664 - 1228 inj. 19 deaths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2021- (COVID - 19 Year 1) - 19561 - 1273 inj. 14 deaths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2022 - 10444 - 810 inj. 6 deaths Thus far…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Cost/Benefit breakdown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1.4 billion </a:t>
            </a:r>
            <a:r>
              <a:rPr lang="en"/>
              <a:t>projected</a:t>
            </a:r>
            <a:r>
              <a:rPr lang="en"/>
              <a:t> from 2020 through 2024.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Over 100 miles of bike lanes installed throughout the 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</a:t>
            </a:r>
            <a:r>
              <a:rPr lang="en"/>
              <a:t>average amount of incidents since the program’s inception has remained relatively constant.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Fatalities have definitely gone down but numbers of injured persons have also remained relatively constant.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20’ and 21’ Covid - 19 definitely played a role in lower numbers of injuries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https://ibo.nyc.ny.us/iboreports/budget-changes-for-vision-zero-a-pandemic-related-blip-or-a-backpedal-foeb-june%202020.pdf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