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CD5554"/>
    <a:srgbClr val="00FF80"/>
    <a:srgbClr val="00FFFF"/>
    <a:srgbClr val="FF00FF"/>
    <a:srgbClr val="00FF00"/>
    <a:srgbClr val="0000E1"/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EB1E-D9A0-4D45-AF3F-C902F3C0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B0830-4513-48B8-B835-44B1FBAD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AD1D5-9B02-4743-85D4-0B745B2A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064A1-E819-4065-9694-4F2F7594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31F88-4978-4FA7-8B3B-8981A3FD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1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19C3E-45FE-4470-981A-E809033E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C7058-22B3-4A8C-A82B-01DBEC2B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99CB0-A347-4542-868F-A157721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2D677-D5B2-4664-88E7-CD1BC22C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7F9E-B182-4E45-AA3E-76BD7004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9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FCC2A5-A751-4359-A761-CDA4FE994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78604-1FDA-4723-8AF6-03CF5F0B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083C2-C856-490A-9AE3-B2B9DEB8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12C89-DDEF-4AF3-819A-F10561DD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35767-5E4D-4FDE-BF34-CFD1106B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5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0408-8816-4E25-8139-10D33EB3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2A6D2-2D18-48DB-AF4A-552EBEFE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A1B74-1AE8-4C31-9C83-AE11CD87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8C2E5-4A57-4244-963C-AAD3C4F4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2B2D3-215C-4B66-8C26-14BFC731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9FFA-C53E-4D7D-BF70-11BBA5F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3F165-3F1F-462B-B50C-DD29CC29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3B558-748A-4011-9941-F6C25D43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D4791-F59F-4723-AA42-CAEC78D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20F28-9887-4D75-AC71-728C1203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8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668B-8ABD-43DE-826A-9A1B2CCC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7F4C8-395D-4C3D-928D-306D929AD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39603-7AE7-4411-8368-2F8F0DC9D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6D438-D5E8-4364-99A9-69400BAD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57BC7-14F6-4991-9F14-7E0B2DF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0DF9C-39B9-4591-BAF8-1E9C6B22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9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3E7-D1F1-4015-85F3-EEB8713C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F4444-BBAA-44B5-996E-86055CB1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82679-9CAA-40ED-9D41-C5904BE3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2F42E-DEDB-4309-9ABA-CF246C71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03290B-9032-440E-9918-28A3A4A9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F1434-984B-4012-B475-0A5F6B4A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0D78B2-03BA-4D5D-9B45-57E3C2CD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AEF2A8-FC3B-487D-910D-1CC122D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469E4-93D1-4947-BDA9-E3D044B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8B33F-C635-4601-806E-2FDD35F5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D87E2-5D46-4996-9666-F377013F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1F186-09DE-42A3-8596-F111123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25CB-F059-4A6A-B842-6122311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AA08D-BFE2-4782-A08D-12A5EFF9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50EA9-8681-4EAF-A8D4-2F7B56A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8E44-6DEA-4BBB-AD50-7D78BDBA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EA24E-64F0-4766-A583-F2B7EB44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C9C3D-B3D5-4115-B33B-6C980031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035E8-92A5-46B4-B786-0FA663EC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7A153-E9C2-4999-B543-A009BD8F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AA00C-9937-4C71-BA62-491264A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7437-AFE9-46BE-9899-48BB12ED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D960D-2B58-400B-BBDD-CA64BB37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FA013-CB29-4562-8EE4-DDA85C1C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6C91C-814B-44D8-8AA4-7816619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AE9D1-A69A-4D79-ABD1-F9CF0BE8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314E3-9ECA-4B80-A97E-9922E195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923C9D-7DB8-48A3-9168-686A9D3E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15DA6-BD7C-405E-9F0B-A324AE2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6B0F5-6BB0-4B0A-B9B1-12E477BC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3A29-E90D-4C9C-B6F8-CE086B76135C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10449-D388-4334-97DA-CE36331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E0BE1-4915-46D4-B14D-6A8CE16C9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1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포트폴리오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8EFFA1-CABD-4099-A954-257F747DE30E}"/>
              </a:ext>
            </a:extLst>
          </p:cNvPr>
          <p:cNvSpPr/>
          <p:nvPr/>
        </p:nvSpPr>
        <p:spPr>
          <a:xfrm>
            <a:off x="387680" y="576000"/>
            <a:ext cx="1817306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김진규블로그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51109-8449-4335-A233-578B752610F4}"/>
              </a:ext>
            </a:extLst>
          </p:cNvPr>
          <p:cNvCxnSpPr>
            <a:cxnSpLocks/>
          </p:cNvCxnSpPr>
          <p:nvPr/>
        </p:nvCxnSpPr>
        <p:spPr>
          <a:xfrm>
            <a:off x="504000" y="1198438"/>
            <a:ext cx="76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2204986" y="576000"/>
            <a:ext cx="6075013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About | Blog | </a:t>
            </a:r>
            <a:r>
              <a:rPr lang="en-US" altLang="ko-KR" b="1" dirty="0" smtClean="0">
                <a:solidFill>
                  <a:schemeClr val="tx1"/>
                </a:solidFill>
              </a:rPr>
              <a:t>Portfolio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Tools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단위 </a:t>
            </a:r>
            <a:r>
              <a:rPr lang="en-US" altLang="ko-KR" sz="1200" dirty="0" smtClean="0">
                <a:solidFill>
                  <a:schemeClr val="tx1"/>
                </a:solidFill>
              </a:rPr>
              <a:t>cm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338921"/>
            <a:ext cx="1067651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(1,1.6) 22x16.8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1044000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503022" y="1044000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341098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503022" y="1341098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B10D3B-78C4-41F7-88C2-03E937C06C4F}"/>
              </a:ext>
            </a:extLst>
          </p:cNvPr>
          <p:cNvCxnSpPr>
            <a:cxnSpLocks/>
          </p:cNvCxnSpPr>
          <p:nvPr/>
        </p:nvCxnSpPr>
        <p:spPr>
          <a:xfrm>
            <a:off x="4320000" y="288000"/>
            <a:ext cx="8628" cy="651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504000" y="1359371"/>
            <a:ext cx="7632000" cy="4855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제목이 들어갑니다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641197" y="1216244"/>
            <a:ext cx="1067651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0.4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27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813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8273216" y="338921"/>
            <a:ext cx="648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(23,1.6)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136000" y="432000"/>
            <a:ext cx="0" cy="133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432000" y="1151999"/>
            <a:ext cx="7776000" cy="518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strike="sngStrike" dirty="0" smtClean="0">
                <a:solidFill>
                  <a:schemeClr val="tx1"/>
                </a:solidFill>
              </a:rPr>
              <a:t>Color Picker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Date Calculator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Beautifier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Tool1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Tool2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Tool3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…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439994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Color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480505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Beautifier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057862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Calculator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915997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3998" y="3701285"/>
            <a:ext cx="4320000" cy="22327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360000" y="576000"/>
            <a:ext cx="7920000" cy="576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김진규블로그</a:t>
            </a:r>
            <a:r>
              <a:rPr lang="en-US" altLang="ko-KR" dirty="0" smtClean="0">
                <a:solidFill>
                  <a:schemeClr val="tx1"/>
                </a:solidFill>
              </a:rPr>
              <a:t>	About </a:t>
            </a:r>
            <a:r>
              <a:rPr lang="en-US" altLang="ko-KR" dirty="0">
                <a:solidFill>
                  <a:schemeClr val="tx1"/>
                </a:solidFill>
              </a:rPr>
              <a:t>| Blog | </a:t>
            </a:r>
            <a:r>
              <a:rPr lang="en-US" altLang="ko-KR" dirty="0" smtClean="0">
                <a:solidFill>
                  <a:schemeClr val="tx1"/>
                </a:solidFill>
              </a:rPr>
              <a:t>Portfolio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en-US" altLang="ko-KR" b="1" dirty="0" smtClean="0">
                <a:solidFill>
                  <a:schemeClr val="tx1"/>
                </a:solidFill>
              </a:rPr>
              <a:t>Tools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다양한 툴들을 만들어 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입력에 따른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sz="1200" dirty="0" smtClean="0">
                <a:solidFill>
                  <a:schemeClr val="tx1"/>
                </a:solidFill>
              </a:rPr>
              <a:t> 기능을 구현해 본다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분류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항목 모두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만약 항목명에 없어도 분류명이 검색된다면 항목명 노출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r>
              <a:rPr lang="en-US" altLang="ko-KR" sz="1200" dirty="0" smtClean="0">
                <a:solidFill>
                  <a:schemeClr val="tx1"/>
                </a:solidFill>
              </a:rPr>
              <a:t>(Category)</a:t>
            </a:r>
            <a:r>
              <a:rPr lang="ko-KR" altLang="en-US" sz="1200" dirty="0" smtClean="0">
                <a:solidFill>
                  <a:schemeClr val="tx1"/>
                </a:solidFill>
              </a:rPr>
              <a:t>와 항목</a:t>
            </a:r>
            <a:r>
              <a:rPr lang="en-US" altLang="ko-KR" sz="1200" dirty="0" smtClean="0">
                <a:solidFill>
                  <a:schemeClr val="tx1"/>
                </a:solidFill>
              </a:rPr>
              <a:t>(Item)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구분해 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338921"/>
            <a:ext cx="1008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(1,1.6) 22x16.8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432000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432000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574744" y="1007997"/>
            <a:ext cx="361401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0.2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27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813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8273216" y="338921"/>
            <a:ext cx="648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(23,1.6)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136000" y="432000"/>
            <a:ext cx="0" cy="133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1872000" y="1152000"/>
            <a:ext cx="144000" cy="5183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151998"/>
            <a:ext cx="1512001" cy="28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검색어가 들어갑니다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1622370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1622370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1870489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1870489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118608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118608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1333143"/>
            <a:ext cx="3456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err="1" smtClean="0">
                <a:solidFill>
                  <a:schemeClr val="tx1"/>
                </a:solidFill>
              </a:rPr>
              <a:t>LCh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319490" y="1333143"/>
            <a:ext cx="3456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HSV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3114965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3114965"/>
            <a:ext cx="719999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O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0642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477284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653927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1620000"/>
            <a:ext cx="1294743" cy="36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6">
                  <a:lumMod val="0"/>
                  <a:lumOff val="100000"/>
                </a:schemeClr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490742" y="1620450"/>
            <a:ext cx="108000" cy="1872000"/>
          </a:xfrm>
          <a:prstGeom prst="rect">
            <a:avLst/>
          </a:prstGeom>
          <a:gradFill>
            <a:gsLst>
              <a:gs pos="83000">
                <a:srgbClr val="FFFF00"/>
              </a:gs>
              <a:gs pos="50000">
                <a:srgbClr val="00FFFF"/>
              </a:gs>
              <a:gs pos="16000">
                <a:srgbClr val="FF00FF"/>
              </a:gs>
              <a:gs pos="0">
                <a:srgbClr val="FF0000"/>
              </a:gs>
              <a:gs pos="33000">
                <a:srgbClr val="0000E1"/>
              </a:gs>
              <a:gs pos="66000">
                <a:srgbClr val="00FF00"/>
              </a:gs>
              <a:gs pos="100000">
                <a:srgbClr val="FF000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382743" y="1620450"/>
            <a:ext cx="36000" cy="187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1620000"/>
            <a:ext cx="36000" cy="18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3455999"/>
            <a:ext cx="1294743" cy="3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366727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366727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614846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614846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862965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862965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80" y="4045073"/>
            <a:ext cx="1440000" cy="144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name, hex,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9" y="4492170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731818" y="4492170"/>
            <a:ext cx="1008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Yellow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9" y="4744170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731818" y="4744170"/>
            <a:ext cx="1008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800" dirty="0" smtClean="0">
                <a:solidFill>
                  <a:schemeClr val="tx1"/>
                </a:solidFill>
              </a:rPr>
              <a:t>(255, 255, 0)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9" y="4997312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731818" y="4997312"/>
            <a:ext cx="1008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#ffff00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4018" y="4214703"/>
            <a:ext cx="144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입력영역입니다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80" y="3840866"/>
            <a:ext cx="1952094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Enter a Color: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43" name="Picture 2" descr="https://fonts.gstatic.com/s/i/googlematerialicons/content_copy/v16/gm_grey-24dp/1x/gm_content_copy_gm_grey_24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10" y="478571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https://fonts.gstatic.com/s/i/googlematerialicons/content_copy/v16/gm_grey-24dp/1x/gm_content_copy_gm_grey_24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10" y="503331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8" y="5246914"/>
            <a:ext cx="1509739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…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Hsl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Hwb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Cmyk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Ncol</a:t>
            </a:r>
            <a:r>
              <a:rPr lang="en-US" altLang="ko-KR" sz="800" dirty="0" smtClean="0">
                <a:solidFill>
                  <a:schemeClr val="tx1"/>
                </a:solidFill>
              </a:rPr>
              <a:t> 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780886" y="4214703"/>
            <a:ext cx="144000" cy="216000"/>
          </a:xfrm>
          <a:prstGeom prst="rect">
            <a:avLst/>
          </a:prstGeom>
          <a:solidFill>
            <a:srgbClr val="2F528F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73602" y="5033293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73602" y="4780170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158763" y="4997293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to higher case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158762" y="4749712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exclude space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956925" y="5033293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5142086" y="4997293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exclude #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431999" y="1622370"/>
            <a:ext cx="1368000" cy="216000"/>
          </a:xfrm>
          <a:prstGeom prst="roundRect">
            <a:avLst/>
          </a:prstGeom>
          <a:solidFill>
            <a:srgbClr val="CD5554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ko-KR" sz="1400" b="1" dirty="0" smtClean="0"/>
              <a:t>Color Convert</a:t>
            </a:r>
            <a:endParaRPr lang="ko-KR" altLang="en-US" sz="14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598696" y="1186878"/>
            <a:ext cx="216000" cy="216000"/>
            <a:chOff x="1598696" y="1186878"/>
            <a:chExt cx="216000" cy="216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1644174" y="1230339"/>
              <a:ext cx="125044" cy="129079"/>
              <a:chOff x="1640252" y="1220115"/>
              <a:chExt cx="125044" cy="129079"/>
            </a:xfrm>
          </p:grpSpPr>
          <p:sp>
            <p:nvSpPr>
              <p:cNvPr id="2" name="타원 1"/>
              <p:cNvSpPr>
                <a:spLocks noChangeAspect="1"/>
              </p:cNvSpPr>
              <p:nvPr/>
            </p:nvSpPr>
            <p:spPr>
              <a:xfrm>
                <a:off x="1640252" y="1220115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1723237" y="1305256"/>
                <a:ext cx="42059" cy="43938"/>
              </a:xfrm>
              <a:prstGeom prst="line">
                <a:avLst/>
              </a:prstGeom>
              <a:ln w="317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모서리가 둥근 직사각형 78"/>
            <p:cNvSpPr/>
            <p:nvPr/>
          </p:nvSpPr>
          <p:spPr>
            <a:xfrm>
              <a:off x="1598696" y="1186878"/>
              <a:ext cx="216000" cy="216000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endParaRPr lang="ko-KR" altLang="en-US" sz="1400" b="1" dirty="0"/>
            </a:p>
          </p:txBody>
        </p:sp>
      </p:grpSp>
      <p:sp>
        <p:nvSpPr>
          <p:cNvPr id="10" name="타원 9"/>
          <p:cNvSpPr>
            <a:spLocks noChangeAspect="1"/>
          </p:cNvSpPr>
          <p:nvPr/>
        </p:nvSpPr>
        <p:spPr>
          <a:xfrm>
            <a:off x="180866" y="11863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178742" y="1460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7" name="이등변 삼각형 16"/>
          <p:cNvSpPr/>
          <p:nvPr/>
        </p:nvSpPr>
        <p:spPr>
          <a:xfrm>
            <a:off x="1890000" y="1176638"/>
            <a:ext cx="108000" cy="7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 rot="10800000">
            <a:off x="1886497" y="6253460"/>
            <a:ext cx="108000" cy="7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360000" y="576000"/>
            <a:ext cx="7920000" cy="576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김진규블로그</a:t>
            </a:r>
            <a:r>
              <a:rPr lang="en-US" altLang="ko-KR" dirty="0" smtClean="0">
                <a:solidFill>
                  <a:schemeClr val="tx1"/>
                </a:solidFill>
              </a:rPr>
              <a:t>	About </a:t>
            </a:r>
            <a:r>
              <a:rPr lang="en-US" altLang="ko-KR" dirty="0">
                <a:solidFill>
                  <a:schemeClr val="tx1"/>
                </a:solidFill>
              </a:rPr>
              <a:t>| Blog | </a:t>
            </a:r>
            <a:r>
              <a:rPr lang="en-US" altLang="ko-KR" dirty="0" smtClean="0">
                <a:solidFill>
                  <a:schemeClr val="tx1"/>
                </a:solidFill>
              </a:rPr>
              <a:t>Portfolio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en-US" altLang="ko-KR" b="1" dirty="0" smtClean="0">
                <a:solidFill>
                  <a:schemeClr val="tx1"/>
                </a:solidFill>
              </a:rPr>
              <a:t>Tools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4.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5.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338921"/>
            <a:ext cx="1008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(1,1.6) 22x16.8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432000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432000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574744" y="1007997"/>
            <a:ext cx="361401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0.2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27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813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8273216" y="338921"/>
            <a:ext cx="648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(23,1.6)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136000" y="432000"/>
            <a:ext cx="0" cy="133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432000" y="1151999"/>
            <a:ext cx="7776000" cy="518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Color Converter</a:t>
            </a:r>
          </a:p>
          <a:p>
            <a:r>
              <a:rPr lang="en-US" altLang="ko-KR" sz="1400" b="1" strike="sngStrike" dirty="0" smtClean="0">
                <a:solidFill>
                  <a:schemeClr val="tx1"/>
                </a:solidFill>
              </a:rPr>
              <a:t>Color Picker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strike="sngStrike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Beautifier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…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1872000" y="1152000"/>
            <a:ext cx="144000" cy="5183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151998"/>
            <a:ext cx="1512001" cy="28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검색어가 들어갑니다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31999" y="2260800"/>
            <a:ext cx="1368000" cy="216000"/>
          </a:xfrm>
          <a:prstGeom prst="roundRect">
            <a:avLst/>
          </a:prstGeom>
          <a:solidFill>
            <a:srgbClr val="CD5554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ko-KR" sz="1400" b="1" dirty="0" smtClean="0"/>
              <a:t>Date </a:t>
            </a:r>
            <a:r>
              <a:rPr lang="en-US" altLang="ko-KR" sz="1400" b="1" dirty="0" err="1" smtClean="0"/>
              <a:t>Calculato</a:t>
            </a:r>
            <a:endParaRPr lang="ko-KR" altLang="en-US" sz="14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439994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Color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480505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Beautifier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915997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057862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Calculator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>
            <a:spLocks noChangeAspect="1"/>
          </p:cNvSpPr>
          <p:nvPr/>
        </p:nvSpPr>
        <p:spPr>
          <a:xfrm>
            <a:off x="-245327" y="1241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1</a:t>
            </a:r>
            <a:endParaRPr lang="ko-KR" altLang="en-US" sz="1400" b="1" dirty="0"/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-245327" y="14771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-245327" y="17141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-245327" y="19498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-245327" y="21894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-245327" y="24251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-245327" y="26621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-245327" y="28978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267</Words>
  <Application>Microsoft Office PowerPoint</Application>
  <PresentationFormat>와이드스크린</PresentationFormat>
  <Paragraphs>143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33</cp:revision>
  <dcterms:created xsi:type="dcterms:W3CDTF">2021-07-23T08:29:59Z</dcterms:created>
  <dcterms:modified xsi:type="dcterms:W3CDTF">2022-10-03T11:19:02Z</dcterms:modified>
</cp:coreProperties>
</file>