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554"/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4660"/>
  </p:normalViewPr>
  <p:slideViewPr>
    <p:cSldViewPr snapToGrid="0">
      <p:cViewPr>
        <p:scale>
          <a:sx n="75" d="100"/>
          <a:sy n="75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EB1E-D9A0-4D45-AF3F-C902F3C0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B0830-4513-48B8-B835-44B1FBAD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AD1D5-9B02-4743-85D4-0B745B2A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064A1-E819-4065-9694-4F2F7594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31F88-4978-4FA7-8B3B-8981A3F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19C3E-45FE-4470-981A-E809033E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C7058-22B3-4A8C-A82B-01DBEC2B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99CB0-A347-4542-868F-A157721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2D677-D5B2-4664-88E7-CD1BC22C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7F9E-B182-4E45-AA3E-76BD7004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FCC2A5-A751-4359-A761-CDA4FE994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78604-1FDA-4723-8AF6-03CF5F0B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083C2-C856-490A-9AE3-B2B9DEB8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12C89-DDEF-4AF3-819A-F10561DD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35767-5E4D-4FDE-BF34-CFD1106B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0408-8816-4E25-8139-10D33EB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2A6D2-2D18-48DB-AF4A-552EBEFE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A1B74-1AE8-4C31-9C83-AE11CD87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C2E5-4A57-4244-963C-AAD3C4F4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2B2D3-215C-4B66-8C26-14BFC73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9FFA-C53E-4D7D-BF70-11BBA5F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3F165-3F1F-462B-B50C-DD29CC29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3B558-748A-4011-9941-F6C25D43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D4791-F59F-4723-AA42-CAEC78D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20F28-9887-4D75-AC71-728C1203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8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668B-8ABD-43DE-826A-9A1B2CCC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7F4C8-395D-4C3D-928D-306D929AD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39603-7AE7-4411-8368-2F8F0DC9D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6D438-D5E8-4364-99A9-69400BAD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57BC7-14F6-4991-9F14-7E0B2DF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0DF9C-39B9-4591-BAF8-1E9C6B22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9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3E7-D1F1-4015-85F3-EEB8713C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F4444-BBAA-44B5-996E-86055CB1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82679-9CAA-40ED-9D41-C5904BE3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2F42E-DEDB-4309-9ABA-CF246C7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03290B-9032-440E-9918-28A3A4A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F1434-984B-4012-B475-0A5F6B4A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0D78B2-03BA-4D5D-9B45-57E3C2CD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AEF2A8-FC3B-487D-910D-1CC122D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69E4-93D1-4947-BDA9-E3D044B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8B33F-C635-4601-806E-2FDD35F5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D87E2-5D46-4996-9666-F377013F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1F186-09DE-42A3-8596-F111123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25CB-F059-4A6A-B842-6122311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AA08D-BFE2-4782-A08D-12A5EFF9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50EA9-8681-4EAF-A8D4-2F7B56A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8E44-6DEA-4BBB-AD50-7D78BDBA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EA24E-64F0-4766-A583-F2B7EB44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C9C3D-B3D5-4115-B33B-6C980031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035E8-92A5-46B4-B786-0FA663EC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A153-E9C2-4999-B543-A009BD8F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AA00C-9937-4C71-BA62-491264A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7437-AFE9-46BE-9899-48BB12ED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D960D-2B58-400B-BBDD-CA64BB37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FA013-CB29-4562-8EE4-DDA85C1C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6C91C-814B-44D8-8AA4-7816619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AE9D1-A69A-4D79-ABD1-F9CF0BE8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314E3-9ECA-4B80-A97E-9922E195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923C9D-7DB8-48A3-9168-686A9D3E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15DA6-BD7C-405E-9F0B-A324AE2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6B0F5-6BB0-4B0A-B9B1-12E477BC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3A29-E90D-4C9C-B6F8-CE086B76135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10449-D388-4334-97DA-CE36331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0BE1-4915-46D4-B14D-6A8CE16C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D3CE-1648-4D6B-9FDF-52830A68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8EFFA1-CABD-4099-A954-257F747DE30E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51109-8449-4335-A233-578B752610F4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About</a:t>
            </a:r>
            <a:r>
              <a:rPr lang="en-US" altLang="ko-KR" dirty="0">
                <a:solidFill>
                  <a:schemeClr val="tx1"/>
                </a:solidFill>
              </a:rPr>
              <a:t> | Blog | </a:t>
            </a:r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FD99-7DDB-49E8-8AFF-401C1F9BB94F}"/>
              </a:ext>
            </a:extLst>
          </p:cNvPr>
          <p:cNvSpPr/>
          <p:nvPr/>
        </p:nvSpPr>
        <p:spPr>
          <a:xfrm>
            <a:off x="541918" y="1342649"/>
            <a:ext cx="3792854" cy="3185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경력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디큐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en-US" altLang="ko-KR" sz="1200" dirty="0">
                <a:solidFill>
                  <a:schemeClr val="tx1"/>
                </a:solidFill>
              </a:rPr>
              <a:t>2017.02. – </a:t>
            </a:r>
            <a:r>
              <a:rPr lang="ko-KR" altLang="en-US" sz="12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웹개발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필아이티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en-US" altLang="ko-KR" sz="1200" dirty="0">
                <a:solidFill>
                  <a:schemeClr val="tx1"/>
                </a:solidFill>
              </a:rPr>
              <a:t>2013.02. – 2017.02.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앱개발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인스모바일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en-US" altLang="ko-KR" sz="1200" dirty="0">
                <a:solidFill>
                  <a:schemeClr val="tx1"/>
                </a:solidFill>
              </a:rPr>
              <a:t>2008.12. – 2012.12.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앱개발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마루인포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en-US" altLang="ko-KR" sz="1200" dirty="0">
                <a:solidFill>
                  <a:schemeClr val="tx1"/>
                </a:solidFill>
              </a:rPr>
              <a:t>2008.03. – 2008.10.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앱개발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EC7CE-0C11-42E8-B51E-03211EB55131}"/>
              </a:ext>
            </a:extLst>
          </p:cNvPr>
          <p:cNvSpPr/>
          <p:nvPr/>
        </p:nvSpPr>
        <p:spPr>
          <a:xfrm>
            <a:off x="4334772" y="1342648"/>
            <a:ext cx="3801228" cy="1154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학력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건국대학교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en-US" altLang="ko-KR" sz="1200" dirty="0">
                <a:solidFill>
                  <a:schemeClr val="tx1"/>
                </a:solidFill>
              </a:rPr>
              <a:t>1999. – 2006.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전기공학과 학사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포트폴리오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갤러리 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작품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실험실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전시회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283131"/>
            <a:ext cx="1067651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(1,1.6) 22x16.8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1044000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503022" y="1044000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341098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503022" y="1341098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B10D3B-78C4-41F7-88C2-03E937C06C4F}"/>
              </a:ext>
            </a:extLst>
          </p:cNvPr>
          <p:cNvCxnSpPr>
            <a:cxnSpLocks/>
          </p:cNvCxnSpPr>
          <p:nvPr/>
        </p:nvCxnSpPr>
        <p:spPr>
          <a:xfrm>
            <a:off x="4334772" y="288000"/>
            <a:ext cx="8628" cy="651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541918" y="4607913"/>
            <a:ext cx="7594082" cy="1368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관심분야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Keyword, Keyword, Keyword, Keyword, Keyword, Keyword</a:t>
            </a:r>
          </a:p>
        </p:txBody>
      </p:sp>
    </p:spTree>
    <p:extLst>
      <p:ext uri="{BB962C8B-B14F-4D97-AF65-F5344CB8AC3E}">
        <p14:creationId xmlns:p14="http://schemas.microsoft.com/office/powerpoint/2010/main" val="30253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블로그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1(</a:t>
            </a:r>
            <a:r>
              <a:rPr lang="ko-KR" altLang="en-US" dirty="0" err="1">
                <a:solidFill>
                  <a:schemeClr val="tx1"/>
                </a:solidFill>
              </a:rPr>
              <a:t>단순나열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756BF7-EA40-4CC0-A914-8CAA7ACA1310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3B871-B1B7-444F-8929-792F73B2DB6D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9D2326-A550-4B64-AECB-5EFFA26AE947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CB82E-B8E0-4EA2-B6A1-3E93507A52A9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About | </a:t>
            </a:r>
            <a:r>
              <a:rPr lang="en-US" altLang="ko-KR" b="1" dirty="0">
                <a:solidFill>
                  <a:schemeClr val="tx1"/>
                </a:solidFill>
              </a:rPr>
              <a:t>Blog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DD9715-1413-4263-8AE5-D344480B1546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6E113F-21CC-4CD0-9BBD-D99BFE5BF662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401929-20BB-44AA-B1D3-DD1A79CB724F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47BDFF-344F-4A9A-B905-2BA904F160E4}"/>
              </a:ext>
            </a:extLst>
          </p:cNvPr>
          <p:cNvSpPr/>
          <p:nvPr/>
        </p:nvSpPr>
        <p:spPr>
          <a:xfrm>
            <a:off x="504001" y="1545335"/>
            <a:ext cx="52686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998E13-F872-4BB8-AD3B-BB45F078A2E2}"/>
              </a:ext>
            </a:extLst>
          </p:cNvPr>
          <p:cNvSpPr/>
          <p:nvPr/>
        </p:nvSpPr>
        <p:spPr>
          <a:xfrm>
            <a:off x="504000" y="1912577"/>
            <a:ext cx="52686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517F2D-0CA7-4BA5-89B1-794509636A79}"/>
              </a:ext>
            </a:extLst>
          </p:cNvPr>
          <p:cNvSpPr/>
          <p:nvPr/>
        </p:nvSpPr>
        <p:spPr>
          <a:xfrm>
            <a:off x="504001" y="2220354"/>
            <a:ext cx="5268686" cy="62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내용이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389F2D-F7A0-4B46-BD2B-665B23FDF230}"/>
              </a:ext>
            </a:extLst>
          </p:cNvPr>
          <p:cNvSpPr/>
          <p:nvPr/>
        </p:nvSpPr>
        <p:spPr>
          <a:xfrm>
            <a:off x="504001" y="2992745"/>
            <a:ext cx="52686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447CAE-0DF8-4307-8637-04283F0CB3A6}"/>
              </a:ext>
            </a:extLst>
          </p:cNvPr>
          <p:cNvSpPr/>
          <p:nvPr/>
        </p:nvSpPr>
        <p:spPr>
          <a:xfrm>
            <a:off x="504000" y="3359987"/>
            <a:ext cx="52686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742393-4AAB-484C-BEDD-8D6144E7A8C6}"/>
              </a:ext>
            </a:extLst>
          </p:cNvPr>
          <p:cNvSpPr/>
          <p:nvPr/>
        </p:nvSpPr>
        <p:spPr>
          <a:xfrm>
            <a:off x="504001" y="3667764"/>
            <a:ext cx="5268686" cy="62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내용이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4A698A5-7BD6-4965-B76E-4CFE0BD319D4}"/>
              </a:ext>
            </a:extLst>
          </p:cNvPr>
          <p:cNvCxnSpPr/>
          <p:nvPr/>
        </p:nvCxnSpPr>
        <p:spPr>
          <a:xfrm>
            <a:off x="6568805" y="1616644"/>
            <a:ext cx="0" cy="18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블로그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상세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트래커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소제목 나열 및 사용자 스크롤에 따른 볼드 효과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756BF7-EA40-4CC0-A914-8CAA7ACA1310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3B871-B1B7-444F-8929-792F73B2DB6D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9D2326-A550-4B64-AECB-5EFFA26AE947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CB82E-B8E0-4EA2-B6A1-3E93507A52A9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About | </a:t>
            </a:r>
            <a:r>
              <a:rPr lang="en-US" altLang="ko-KR" b="1" dirty="0">
                <a:solidFill>
                  <a:schemeClr val="tx1"/>
                </a:solidFill>
              </a:rPr>
              <a:t>Blog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DD9715-1413-4263-8AE5-D344480B1546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6E113F-21CC-4CD0-9BBD-D99BFE5BF662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401929-20BB-44AA-B1D3-DD1A79CB724F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3EF230-597D-4F30-851F-C84C475C8503}"/>
              </a:ext>
            </a:extLst>
          </p:cNvPr>
          <p:cNvSpPr/>
          <p:nvPr/>
        </p:nvSpPr>
        <p:spPr>
          <a:xfrm>
            <a:off x="504000" y="2522822"/>
            <a:ext cx="592727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내용이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62E600-6364-494C-B7FA-BE6BA465DD46}"/>
              </a:ext>
            </a:extLst>
          </p:cNvPr>
          <p:cNvSpPr/>
          <p:nvPr/>
        </p:nvSpPr>
        <p:spPr>
          <a:xfrm>
            <a:off x="504000" y="3177041"/>
            <a:ext cx="5927279" cy="830997"/>
          </a:xfrm>
          <a:prstGeom prst="rect">
            <a:avLst/>
          </a:prstGeom>
          <a:solidFill>
            <a:srgbClr val="F5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코드를 기술합니다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코드를 기술합니다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코드를 기술합니다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42DADD-19EF-4669-B778-EF8625C614F3}"/>
              </a:ext>
            </a:extLst>
          </p:cNvPr>
          <p:cNvSpPr/>
          <p:nvPr/>
        </p:nvSpPr>
        <p:spPr>
          <a:xfrm>
            <a:off x="1612901" y="4219537"/>
            <a:ext cx="3709476" cy="869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C0072C-ADA5-4F4C-81C3-D9F1427294AF}"/>
              </a:ext>
            </a:extLst>
          </p:cNvPr>
          <p:cNvCxnSpPr>
            <a:cxnSpLocks/>
          </p:cNvCxnSpPr>
          <p:nvPr/>
        </p:nvCxnSpPr>
        <p:spPr>
          <a:xfrm>
            <a:off x="1612901" y="4219535"/>
            <a:ext cx="3709475" cy="86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73ADBB-C7D9-4ECC-9063-56587C885839}"/>
              </a:ext>
            </a:extLst>
          </p:cNvPr>
          <p:cNvCxnSpPr>
            <a:cxnSpLocks/>
          </p:cNvCxnSpPr>
          <p:nvPr/>
        </p:nvCxnSpPr>
        <p:spPr>
          <a:xfrm flipH="1">
            <a:off x="1612902" y="4219535"/>
            <a:ext cx="3709475" cy="83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374932-BFA0-420F-9BE9-855651DFDA9C}"/>
              </a:ext>
            </a:extLst>
          </p:cNvPr>
          <p:cNvSpPr/>
          <p:nvPr/>
        </p:nvSpPr>
        <p:spPr>
          <a:xfrm>
            <a:off x="3006448" y="4490777"/>
            <a:ext cx="922380" cy="327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A2813E-EB08-4138-81BE-B6424F90AD24}"/>
              </a:ext>
            </a:extLst>
          </p:cNvPr>
          <p:cNvCxnSpPr/>
          <p:nvPr/>
        </p:nvCxnSpPr>
        <p:spPr>
          <a:xfrm>
            <a:off x="6568805" y="1616644"/>
            <a:ext cx="0" cy="18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2C6430-3E5F-4EEF-ADAA-A35B1DA38007}"/>
              </a:ext>
            </a:extLst>
          </p:cNvPr>
          <p:cNvSpPr/>
          <p:nvPr/>
        </p:nvSpPr>
        <p:spPr>
          <a:xfrm>
            <a:off x="6568805" y="1749440"/>
            <a:ext cx="1567193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트래커를</a:t>
            </a:r>
            <a:r>
              <a:rPr lang="ko-KR" altLang="en-US" sz="1000" dirty="0">
                <a:solidFill>
                  <a:schemeClr val="tx1"/>
                </a:solidFill>
              </a:rPr>
              <a:t> 구현해봅니다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</a:rPr>
              <a:t>트래커를</a:t>
            </a:r>
            <a:r>
              <a:rPr lang="ko-KR" altLang="en-US" sz="1000" b="1" dirty="0">
                <a:solidFill>
                  <a:schemeClr val="tx1"/>
                </a:solidFill>
              </a:rPr>
              <a:t> 구현해봅니다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트래커를</a:t>
            </a:r>
            <a:r>
              <a:rPr lang="ko-KR" altLang="en-US" sz="1000" dirty="0">
                <a:solidFill>
                  <a:schemeClr val="tx1"/>
                </a:solidFill>
              </a:rPr>
              <a:t> 구현해봅니다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D9F3E0-75F1-43FD-9A58-4F2D62A36611}"/>
              </a:ext>
            </a:extLst>
          </p:cNvPr>
          <p:cNvSpPr/>
          <p:nvPr/>
        </p:nvSpPr>
        <p:spPr>
          <a:xfrm>
            <a:off x="504001" y="1545335"/>
            <a:ext cx="52686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C39AC9-61AA-4FA2-88BB-C5974F66C26E}"/>
              </a:ext>
            </a:extLst>
          </p:cNvPr>
          <p:cNvSpPr/>
          <p:nvPr/>
        </p:nvSpPr>
        <p:spPr>
          <a:xfrm>
            <a:off x="504000" y="1912577"/>
            <a:ext cx="52686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0BF47-77D6-4FCB-B124-F4A07C89F4A7}"/>
              </a:ext>
            </a:extLst>
          </p:cNvPr>
          <p:cNvSpPr/>
          <p:nvPr/>
        </p:nvSpPr>
        <p:spPr>
          <a:xfrm>
            <a:off x="504000" y="5781858"/>
            <a:ext cx="28800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100" dirty="0">
                <a:solidFill>
                  <a:srgbClr val="CD5554"/>
                </a:solidFill>
              </a:rPr>
              <a:t>&lt;&lt;</a:t>
            </a:r>
            <a:r>
              <a:rPr lang="en-US" altLang="ko-KR" sz="1600" dirty="0">
                <a:solidFill>
                  <a:srgbClr val="CD5554"/>
                </a:solidFill>
              </a:rPr>
              <a:t> </a:t>
            </a:r>
            <a:r>
              <a:rPr lang="ko-KR" altLang="en-US" sz="1600" b="1" dirty="0" err="1">
                <a:solidFill>
                  <a:srgbClr val="CD5554"/>
                </a:solidFill>
              </a:rPr>
              <a:t>이전글</a:t>
            </a:r>
            <a:r>
              <a:rPr lang="ko-KR" altLang="en-US" sz="1600" b="1" dirty="0">
                <a:solidFill>
                  <a:srgbClr val="CD5554"/>
                </a:solidFill>
              </a:rPr>
              <a:t> 제목입니다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1D1D41-CFDE-4B6F-852A-A60E34F17C21}"/>
              </a:ext>
            </a:extLst>
          </p:cNvPr>
          <p:cNvSpPr/>
          <p:nvPr/>
        </p:nvSpPr>
        <p:spPr>
          <a:xfrm>
            <a:off x="3688805" y="5781858"/>
            <a:ext cx="28800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ko-KR" altLang="en-US" sz="1600" b="1" dirty="0" err="1">
                <a:solidFill>
                  <a:srgbClr val="CD5554"/>
                </a:solidFill>
              </a:rPr>
              <a:t>다음글</a:t>
            </a:r>
            <a:r>
              <a:rPr lang="ko-KR" altLang="en-US" sz="1600" b="1" dirty="0">
                <a:solidFill>
                  <a:srgbClr val="CD5554"/>
                </a:solidFill>
              </a:rPr>
              <a:t> 제목입니다</a:t>
            </a:r>
            <a:r>
              <a:rPr lang="ko-KR" altLang="en-US" sz="1600" dirty="0">
                <a:solidFill>
                  <a:srgbClr val="CD5554"/>
                </a:solidFill>
              </a:rPr>
              <a:t> </a:t>
            </a:r>
            <a:r>
              <a:rPr lang="en-US" altLang="ko-KR" sz="1100" dirty="0">
                <a:solidFill>
                  <a:srgbClr val="CD5554"/>
                </a:solidFill>
              </a:rPr>
              <a:t>&gt;&gt;</a:t>
            </a:r>
            <a:endParaRPr lang="ko-KR" altLang="en-US" sz="1600" dirty="0">
              <a:solidFill>
                <a:srgbClr val="CD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0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블로그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2(</a:t>
            </a:r>
            <a:r>
              <a:rPr lang="ko-KR" altLang="en-US" dirty="0">
                <a:solidFill>
                  <a:schemeClr val="tx1"/>
                </a:solidFill>
              </a:rPr>
              <a:t>분류표시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756BF7-EA40-4CC0-A914-8CAA7ACA1310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3B871-B1B7-444F-8929-792F73B2DB6D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CB82E-B8E0-4EA2-B6A1-3E93507A52A9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About | </a:t>
            </a:r>
            <a:r>
              <a:rPr lang="en-US" altLang="ko-KR" b="1" dirty="0">
                <a:solidFill>
                  <a:schemeClr val="tx1"/>
                </a:solidFill>
              </a:rPr>
              <a:t>Blog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DD9715-1413-4263-8AE5-D344480B1546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6E113F-21CC-4CD0-9BBD-D99BFE5BF662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401929-20BB-44AA-B1D3-DD1A79CB724F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709811-ADBC-4C35-BB06-8FACC7C8D80F}"/>
              </a:ext>
            </a:extLst>
          </p:cNvPr>
          <p:cNvCxnSpPr>
            <a:cxnSpLocks/>
          </p:cNvCxnSpPr>
          <p:nvPr/>
        </p:nvCxnSpPr>
        <p:spPr>
          <a:xfrm>
            <a:off x="2045535" y="1195352"/>
            <a:ext cx="0" cy="514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11299F-B600-4793-B686-EEF7AA40E998}"/>
              </a:ext>
            </a:extLst>
          </p:cNvPr>
          <p:cNvSpPr/>
          <p:nvPr/>
        </p:nvSpPr>
        <p:spPr>
          <a:xfrm>
            <a:off x="358045" y="1198685"/>
            <a:ext cx="1687490" cy="2215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분류값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분류값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분류값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3D26E9-9E90-4531-9A59-D10BF9808C5E}"/>
              </a:ext>
            </a:extLst>
          </p:cNvPr>
          <p:cNvSpPr/>
          <p:nvPr/>
        </p:nvSpPr>
        <p:spPr>
          <a:xfrm>
            <a:off x="2045533" y="1339354"/>
            <a:ext cx="62325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994111-755B-40DD-85BD-AFDAF6A78700}"/>
              </a:ext>
            </a:extLst>
          </p:cNvPr>
          <p:cNvSpPr/>
          <p:nvPr/>
        </p:nvSpPr>
        <p:spPr>
          <a:xfrm>
            <a:off x="2043573" y="1706596"/>
            <a:ext cx="623250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410641-B9D5-4A07-9D66-2FA04CBD90E9}"/>
              </a:ext>
            </a:extLst>
          </p:cNvPr>
          <p:cNvSpPr/>
          <p:nvPr/>
        </p:nvSpPr>
        <p:spPr>
          <a:xfrm>
            <a:off x="2039651" y="2014373"/>
            <a:ext cx="6232504" cy="62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내용이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E53FA4-7438-473F-BF3B-40B3559E0823}"/>
              </a:ext>
            </a:extLst>
          </p:cNvPr>
          <p:cNvSpPr/>
          <p:nvPr/>
        </p:nvSpPr>
        <p:spPr>
          <a:xfrm>
            <a:off x="2045533" y="2812168"/>
            <a:ext cx="62325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68288B-3C78-444C-B72B-931B2F86BD58}"/>
              </a:ext>
            </a:extLst>
          </p:cNvPr>
          <p:cNvSpPr/>
          <p:nvPr/>
        </p:nvSpPr>
        <p:spPr>
          <a:xfrm>
            <a:off x="2043573" y="3179410"/>
            <a:ext cx="623250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13C0E4-E935-4943-892C-635ADA1E5DA8}"/>
              </a:ext>
            </a:extLst>
          </p:cNvPr>
          <p:cNvSpPr/>
          <p:nvPr/>
        </p:nvSpPr>
        <p:spPr>
          <a:xfrm>
            <a:off x="2039651" y="3487187"/>
            <a:ext cx="6232504" cy="62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0000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출력됩니다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내용이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61BEC1-E165-4485-9095-7F5BC36290DE}"/>
              </a:ext>
            </a:extLst>
          </p:cNvPr>
          <p:cNvSpPr/>
          <p:nvPr/>
        </p:nvSpPr>
        <p:spPr>
          <a:xfrm>
            <a:off x="522493" y="1962039"/>
            <a:ext cx="45719" cy="28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219762-7C41-49CB-A04F-6AC4FC6FEA5B}"/>
              </a:ext>
            </a:extLst>
          </p:cNvPr>
          <p:cNvSpPr/>
          <p:nvPr/>
        </p:nvSpPr>
        <p:spPr>
          <a:xfrm>
            <a:off x="511062" y="3167704"/>
            <a:ext cx="68581" cy="68581"/>
          </a:xfrm>
          <a:prstGeom prst="ellipse">
            <a:avLst/>
          </a:prstGeom>
          <a:solidFill>
            <a:srgbClr val="CD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BAA4972B-8EAB-41B0-AD40-A09A7A395E1F}"/>
              </a:ext>
            </a:extLst>
          </p:cNvPr>
          <p:cNvSpPr/>
          <p:nvPr/>
        </p:nvSpPr>
        <p:spPr>
          <a:xfrm rot="5400000">
            <a:off x="513489" y="2560271"/>
            <a:ext cx="63726" cy="1921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D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9D2326-A550-4B64-AECB-5EFFA26AE947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갤러리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756BF7-EA40-4CC0-A914-8CAA7ACA1310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83B871-B1B7-444F-8929-792F73B2DB6D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CB82E-B8E0-4EA2-B6A1-3E93507A52A9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About | Blog | </a:t>
            </a:r>
            <a:r>
              <a:rPr lang="ko-KR" altLang="en-US" b="1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DD9715-1413-4263-8AE5-D344480B1546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6E113F-21CC-4CD0-9BBD-D99BFE5BF662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401929-20BB-44AA-B1D3-DD1A79CB724F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8E3FFB-B087-47F9-8BAD-088B87909706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A71A87-5FF2-4FA2-A15F-B3709300F188}"/>
              </a:ext>
            </a:extLst>
          </p:cNvPr>
          <p:cNvSpPr/>
          <p:nvPr/>
        </p:nvSpPr>
        <p:spPr>
          <a:xfrm>
            <a:off x="1795772" y="1396500"/>
            <a:ext cx="63402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ECE196-7D51-403F-9458-399DE7CDB254}"/>
              </a:ext>
            </a:extLst>
          </p:cNvPr>
          <p:cNvSpPr/>
          <p:nvPr/>
        </p:nvSpPr>
        <p:spPr>
          <a:xfrm>
            <a:off x="1795772" y="1792859"/>
            <a:ext cx="634022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9CCEAB-CF5E-47E8-AF5C-6162183D4035}"/>
              </a:ext>
            </a:extLst>
          </p:cNvPr>
          <p:cNvSpPr/>
          <p:nvPr/>
        </p:nvSpPr>
        <p:spPr>
          <a:xfrm>
            <a:off x="504000" y="2269159"/>
            <a:ext cx="7632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하단에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하단에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하단에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하단에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43310E-86F3-4624-8BB7-05DBF839E1A1}"/>
              </a:ext>
            </a:extLst>
          </p:cNvPr>
          <p:cNvSpPr/>
          <p:nvPr/>
        </p:nvSpPr>
        <p:spPr>
          <a:xfrm>
            <a:off x="504000" y="1333510"/>
            <a:ext cx="1132114" cy="9276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11C1F1-F567-46F7-BC25-292992F6A6B6}"/>
              </a:ext>
            </a:extLst>
          </p:cNvPr>
          <p:cNvSpPr/>
          <p:nvPr/>
        </p:nvSpPr>
        <p:spPr>
          <a:xfrm>
            <a:off x="2187654" y="3022436"/>
            <a:ext cx="59483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0BD921-9F9D-48DE-85DE-74AF2D0FB811}"/>
              </a:ext>
            </a:extLst>
          </p:cNvPr>
          <p:cNvSpPr/>
          <p:nvPr/>
        </p:nvSpPr>
        <p:spPr>
          <a:xfrm>
            <a:off x="2187654" y="3418795"/>
            <a:ext cx="594834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7857D8-BAE6-4AC4-B17D-6C1D832C3830}"/>
              </a:ext>
            </a:extLst>
          </p:cNvPr>
          <p:cNvSpPr/>
          <p:nvPr/>
        </p:nvSpPr>
        <p:spPr>
          <a:xfrm>
            <a:off x="2187654" y="3726572"/>
            <a:ext cx="594834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내용이 우측에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우측에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우측에 출력됩니다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내용이 우측에 출력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4AF78E-8FE7-4DA2-B04C-2CECD96BBF3D}"/>
              </a:ext>
            </a:extLst>
          </p:cNvPr>
          <p:cNvSpPr/>
          <p:nvPr/>
        </p:nvSpPr>
        <p:spPr>
          <a:xfrm>
            <a:off x="504000" y="2997936"/>
            <a:ext cx="1683654" cy="13796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1BD8D0-22FD-4E69-9776-C1FC2CFF7CEA}"/>
              </a:ext>
            </a:extLst>
          </p:cNvPr>
          <p:cNvSpPr/>
          <p:nvPr/>
        </p:nvSpPr>
        <p:spPr>
          <a:xfrm>
            <a:off x="504000" y="4546051"/>
            <a:ext cx="55880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rgbClr val="CD5554"/>
                </a:solidFill>
              </a:rPr>
              <a:t>제목이 표출됩니다</a:t>
            </a:r>
            <a:r>
              <a:rPr lang="en-US" altLang="ko-KR" b="1" dirty="0">
                <a:solidFill>
                  <a:srgbClr val="CD5554"/>
                </a:solidFill>
              </a:rPr>
              <a:t>.</a:t>
            </a:r>
            <a:endParaRPr lang="ko-KR" altLang="en-US" b="1" dirty="0">
              <a:solidFill>
                <a:srgbClr val="CD5554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25CC22-AFC6-4010-B032-78C95A8E6F93}"/>
              </a:ext>
            </a:extLst>
          </p:cNvPr>
          <p:cNvSpPr/>
          <p:nvPr/>
        </p:nvSpPr>
        <p:spPr>
          <a:xfrm>
            <a:off x="504000" y="4942410"/>
            <a:ext cx="55880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YYYY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MM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DD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63CE8-C4A2-4FCE-9837-819C50A3C45E}"/>
              </a:ext>
            </a:extLst>
          </p:cNvPr>
          <p:cNvSpPr/>
          <p:nvPr/>
        </p:nvSpPr>
        <p:spPr>
          <a:xfrm>
            <a:off x="504000" y="5250187"/>
            <a:ext cx="558803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썸네일을 우측에 그려 봤습니다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썸네일을 우측에 그려 봤습니다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썸네일을 우측에 그려 봤습니다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썸네일을 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EEE403-207A-4D1F-A2D0-CCF642E2761C}"/>
              </a:ext>
            </a:extLst>
          </p:cNvPr>
          <p:cNvSpPr/>
          <p:nvPr/>
        </p:nvSpPr>
        <p:spPr>
          <a:xfrm>
            <a:off x="6092031" y="4521551"/>
            <a:ext cx="1683654" cy="13796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썸네일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0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450</Words>
  <Application>Microsoft Office PowerPoint</Application>
  <PresentationFormat>와이드스크린</PresentationFormat>
  <Paragraphs>132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3</cp:revision>
  <dcterms:created xsi:type="dcterms:W3CDTF">2021-07-23T08:29:59Z</dcterms:created>
  <dcterms:modified xsi:type="dcterms:W3CDTF">2021-07-23T14:30:41Z</dcterms:modified>
</cp:coreProperties>
</file>