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DE77-6434-470A-8428-78B56EFDC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C954F-2E70-41FA-BEAE-8B4624AB3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D538-A482-4B20-9BF5-AC6A808F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9E1A-8BFD-4065-ABDB-1C0E5DCD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D13C-8A71-47D1-9A1D-C058A5D1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72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5046-6C62-4030-BD2F-7B011756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18C73-B7DA-4B61-94AD-76EADE81B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EBE1-1B3E-4947-9636-196CCF11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EF67-FB79-42EB-9E42-B6651AF6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8627-B3F7-49C4-BE69-73EB7C80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4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20A16-DC40-48CA-90D0-2CD3103AF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6CC21-1B07-4B50-A97B-DE1BA6FE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4E11F-E6AC-4BA9-8CF5-A44C7F82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7027-09CE-421C-8358-F9CBBB7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C4D4-03EA-4C49-AD6B-ECE99960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06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538A-7B63-434B-8B03-8C0C39E4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FDF8-5176-44DB-BBAA-20AEF8E9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E1EF-00F8-40F3-836C-5AED266D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B6FD-64B9-4992-9EE5-6F5ECBF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BA47-8D3F-4339-9011-2126283A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807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AF06-8A54-4951-B1F1-C7F5F4D9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4388-A820-442C-B345-9F9CE30A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4E05-3849-47D7-A3FE-C1928E32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E7F1-3704-40FE-90D6-0F5BC2C3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6748-A9A5-4520-AF98-30B3826E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69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4E90-D536-475D-89BF-04C09846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A461-12FF-49DF-A5BD-C174F8AAB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561F5-0EA4-469C-B02D-93C9E560F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1C4C9-B9FB-4A48-B08C-E632A7C0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22CB-DECE-48DF-BC49-44923054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216E1-ED2A-4B53-8F50-8E383F9D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45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3EB-45A0-423A-BB41-C6640F26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A539-2E65-4875-BB9A-54426D56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97E7-3D9E-42E8-AAEC-A5FB8F04B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C64B8-ECFD-49DB-A578-942199364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AEA53-7C88-4D1F-86E2-059938A8D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9A8F6-42BF-4563-A4A9-9D87454B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AE88E-6D7A-4EC8-9A3D-A832F407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66081-65B1-4DF5-96B5-68181805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24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DC10-9CB8-47FB-81CC-992C2FBD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067C-36D1-41DD-BD7C-E532E779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4242B-9CCA-42B9-A245-5A74E7BB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C8CFC-2A6C-4C2C-ABAA-7204E43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188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AF5ED-CE29-465D-8C2A-6460C2EE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94197-2FC5-4F67-BC97-90AED4B0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3A75-4E28-4263-81C1-24F4CB6B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0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9E21-A985-4C52-A7ED-4A65607E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DCF8-D5D4-4393-AFEC-88FFEC3B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FADF0-7F9A-4114-9A8A-2E0FAF900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3C85-0FC4-4147-A814-682417FA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E64D3-C0EE-48F7-AEB2-C6B5E9D9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3274-CCC2-404C-A791-407DF78D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8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6F1A-D1EA-43C2-A426-2660B1E6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C15DC-85AE-46EF-A0F8-204157F98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CB808-091D-4DA0-8843-C232138D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2EF91-28AF-4342-A4DF-B35CD453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2F3B-0E20-41E7-A66A-F7F4D146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37B4-8683-443E-8F75-FEF30BA3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8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345E3-AE71-48C5-85A5-BE768D89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FD94-4F4C-4B86-BEBC-1A1DABC8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B079-EBA1-495F-995B-31D9F8A2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D121B-9869-444B-9345-235191D26D11}" type="datetimeFigureOut">
              <a:rPr lang="en-IL" smtClean="0"/>
              <a:t>28/11/2020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0FEF-AA69-4CD3-B109-7C00F5CB7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07FB-46A2-4E4E-B13D-75A3726C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FCDF4-6D15-4937-BD0F-1DCE0C61BDE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585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2C7331-39F4-4AFF-BD38-FFB19ADB66D2}"/>
              </a:ext>
            </a:extLst>
          </p:cNvPr>
          <p:cNvSpPr/>
          <p:nvPr/>
        </p:nvSpPr>
        <p:spPr>
          <a:xfrm>
            <a:off x="5323642" y="577048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Mission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F45B-A039-4984-8E75-B0E0E8071515}"/>
              </a:ext>
            </a:extLst>
          </p:cNvPr>
          <p:cNvSpPr/>
          <p:nvPr/>
        </p:nvSpPr>
        <p:spPr>
          <a:xfrm>
            <a:off x="2391756" y="577048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Channel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705F8-5E2C-4CED-89DB-DEA2A8313661}"/>
              </a:ext>
            </a:extLst>
          </p:cNvPr>
          <p:cNvSpPr/>
          <p:nvPr/>
        </p:nvSpPr>
        <p:spPr>
          <a:xfrm>
            <a:off x="9629889" y="5330766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D31BA-1139-46B9-A3ED-7B9FC47A6E08}"/>
              </a:ext>
            </a:extLst>
          </p:cNvPr>
          <p:cNvSpPr/>
          <p:nvPr/>
        </p:nvSpPr>
        <p:spPr>
          <a:xfrm>
            <a:off x="7774087" y="5330766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Event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2D67F-349B-4EDA-9802-03FE6877FF0A}"/>
              </a:ext>
            </a:extLst>
          </p:cNvPr>
          <p:cNvSpPr/>
          <p:nvPr/>
        </p:nvSpPr>
        <p:spPr>
          <a:xfrm>
            <a:off x="2201318" y="5330766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Experiment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3DFFFB-3A65-4E6C-8F09-92E7A8CD9EC5}"/>
              </a:ext>
            </a:extLst>
          </p:cNvPr>
          <p:cNvSpPr/>
          <p:nvPr/>
        </p:nvSpPr>
        <p:spPr>
          <a:xfrm>
            <a:off x="4057120" y="5330766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97AAE-459A-4538-ADE9-F0CF1913E8F9}"/>
              </a:ext>
            </a:extLst>
          </p:cNvPr>
          <p:cNvSpPr/>
          <p:nvPr/>
        </p:nvSpPr>
        <p:spPr>
          <a:xfrm>
            <a:off x="2391756" y="1538480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9B2A27-1CF7-4958-B989-8A5393ABC5C8}"/>
              </a:ext>
            </a:extLst>
          </p:cNvPr>
          <p:cNvSpPr/>
          <p:nvPr/>
        </p:nvSpPr>
        <p:spPr>
          <a:xfrm>
            <a:off x="10204141" y="1248709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8FD02-3BFA-44CF-A045-89DEE214A575}"/>
              </a:ext>
            </a:extLst>
          </p:cNvPr>
          <p:cNvSpPr/>
          <p:nvPr/>
        </p:nvSpPr>
        <p:spPr>
          <a:xfrm>
            <a:off x="5912922" y="5330766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A33E6E-BA9A-4757-A074-2786205B578C}"/>
              </a:ext>
            </a:extLst>
          </p:cNvPr>
          <p:cNvSpPr/>
          <p:nvPr/>
        </p:nvSpPr>
        <p:spPr>
          <a:xfrm>
            <a:off x="8319381" y="1248709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EA6463-0D49-465A-8C36-4D87F8E5872B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6096000" y="1269506"/>
            <a:ext cx="589280" cy="40612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DA8478-9331-4297-8774-90F76985B12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1269506"/>
            <a:ext cx="2450445" cy="40612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C79980-6431-4086-9EE1-7820EBD9B30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269506"/>
            <a:ext cx="4306247" cy="40612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EC86FA-52AC-455A-9422-CB364C47EDF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829478" y="1269506"/>
            <a:ext cx="1266522" cy="40612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A86045-2B2B-4D63-AA39-74270C67F5F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973676" y="1269506"/>
            <a:ext cx="3122324" cy="40612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E65368-152E-4D2E-92CF-7369203EE57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164114" y="1269506"/>
            <a:ext cx="0" cy="26897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825A16-9D86-46BE-8B36-773614FE62FB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>
            <a:off x="6096000" y="1269506"/>
            <a:ext cx="2223381" cy="3254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A7B819-79C3-4F5E-893E-37F07D223C79}"/>
              </a:ext>
            </a:extLst>
          </p:cNvPr>
          <p:cNvCxnSpPr>
            <a:cxnSpLocks/>
            <a:stCxn id="179" idx="0"/>
            <a:endCxn id="15" idx="2"/>
          </p:cNvCxnSpPr>
          <p:nvPr/>
        </p:nvCxnSpPr>
        <p:spPr>
          <a:xfrm flipV="1">
            <a:off x="9085387" y="1941167"/>
            <a:ext cx="6352" cy="25082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0ADD22B-A2A2-42A8-9FEA-FEF8188F1A44}"/>
              </a:ext>
            </a:extLst>
          </p:cNvPr>
          <p:cNvCxnSpPr>
            <a:stCxn id="7" idx="2"/>
            <a:endCxn id="10" idx="2"/>
          </p:cNvCxnSpPr>
          <p:nvPr/>
        </p:nvCxnSpPr>
        <p:spPr>
          <a:xfrm rot="5400000">
            <a:off x="7615863" y="3236840"/>
            <a:ext cx="12700" cy="5572769"/>
          </a:xfrm>
          <a:prstGeom prst="bentConnector3">
            <a:avLst>
              <a:gd name="adj1" fmla="val 383996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6AD331-19E9-4B80-9471-F2C8E495D99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164114" y="2230938"/>
            <a:ext cx="1665364" cy="309982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1768AD8-A531-4C40-BA06-78E51499B5B2}"/>
              </a:ext>
            </a:extLst>
          </p:cNvPr>
          <p:cNvGrpSpPr/>
          <p:nvPr/>
        </p:nvGrpSpPr>
        <p:grpSpPr>
          <a:xfrm>
            <a:off x="183563" y="173533"/>
            <a:ext cx="1772668" cy="1847716"/>
            <a:chOff x="112200" y="595933"/>
            <a:chExt cx="1772668" cy="184771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B328799-4C22-4A9A-9A81-6BE5405D1B71}"/>
                </a:ext>
              </a:extLst>
            </p:cNvPr>
            <p:cNvSpPr/>
            <p:nvPr/>
          </p:nvSpPr>
          <p:spPr>
            <a:xfrm>
              <a:off x="112200" y="762000"/>
              <a:ext cx="1772668" cy="16816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4B88E4-C5AC-4304-9C98-22E791549993}"/>
                </a:ext>
              </a:extLst>
            </p:cNvPr>
            <p:cNvSpPr txBox="1"/>
            <p:nvPr/>
          </p:nvSpPr>
          <p:spPr>
            <a:xfrm>
              <a:off x="220209" y="595933"/>
              <a:ext cx="94910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LEGEND</a:t>
              </a:r>
              <a:endParaRPr lang="en-IL" b="1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2C6632F-0A2D-4619-8AFC-21730050EB69}"/>
                </a:ext>
              </a:extLst>
            </p:cNvPr>
            <p:cNvGrpSpPr/>
            <p:nvPr/>
          </p:nvGrpSpPr>
          <p:grpSpPr>
            <a:xfrm>
              <a:off x="247005" y="1030039"/>
              <a:ext cx="1327178" cy="369332"/>
              <a:chOff x="175885" y="1030039"/>
              <a:chExt cx="1327178" cy="369332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B3FDDDC-DEF9-45BD-A6C8-152EFAB26435}"/>
                  </a:ext>
                </a:extLst>
              </p:cNvPr>
              <p:cNvSpPr/>
              <p:nvPr/>
            </p:nvSpPr>
            <p:spPr>
              <a:xfrm>
                <a:off x="175885" y="1136988"/>
                <a:ext cx="152396" cy="15543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0E12665-D86E-4F77-90CA-9E7C141939A1}"/>
                  </a:ext>
                </a:extLst>
              </p:cNvPr>
              <p:cNvSpPr txBox="1"/>
              <p:nvPr/>
            </p:nvSpPr>
            <p:spPr>
              <a:xfrm>
                <a:off x="391348" y="1030039"/>
                <a:ext cx="11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 Many</a:t>
                </a:r>
                <a:endParaRPr lang="en-IL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282FDA3-B103-4235-8541-9910A28BEE40}"/>
                </a:ext>
              </a:extLst>
            </p:cNvPr>
            <p:cNvGrpSpPr/>
            <p:nvPr/>
          </p:nvGrpSpPr>
          <p:grpSpPr>
            <a:xfrm>
              <a:off x="247005" y="1861606"/>
              <a:ext cx="1462343" cy="369332"/>
              <a:chOff x="175885" y="1557652"/>
              <a:chExt cx="146234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4496E64-F32C-49AC-8327-10B9A96A4AAF}"/>
                  </a:ext>
                </a:extLst>
              </p:cNvPr>
              <p:cNvSpPr/>
              <p:nvPr/>
            </p:nvSpPr>
            <p:spPr>
              <a:xfrm>
                <a:off x="175885" y="1664601"/>
                <a:ext cx="152396" cy="15543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F26FCEA-FB79-463F-BC2C-F8275373CF48}"/>
                  </a:ext>
                </a:extLst>
              </p:cNvPr>
              <p:cNvSpPr txBox="1"/>
              <p:nvPr/>
            </p:nvSpPr>
            <p:spPr>
              <a:xfrm>
                <a:off x="391348" y="1557652"/>
                <a:ext cx="1246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</a:t>
                </a:r>
                <a:endParaRPr lang="en-IL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EF0AD461-1CC2-4006-A999-A2DA10B54381}"/>
                </a:ext>
              </a:extLst>
            </p:cNvPr>
            <p:cNvGrpSpPr/>
            <p:nvPr/>
          </p:nvGrpSpPr>
          <p:grpSpPr>
            <a:xfrm>
              <a:off x="247005" y="1427500"/>
              <a:ext cx="1187204" cy="369332"/>
              <a:chOff x="175885" y="1975281"/>
              <a:chExt cx="1187204" cy="369332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09DBAC5-55EF-4F1C-905C-6FD8C35DE685}"/>
                  </a:ext>
                </a:extLst>
              </p:cNvPr>
              <p:cNvSpPr/>
              <p:nvPr/>
            </p:nvSpPr>
            <p:spPr>
              <a:xfrm>
                <a:off x="175885" y="2082230"/>
                <a:ext cx="152396" cy="15543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C11EE9E-7911-4433-9D5C-09BF82DE4E46}"/>
                  </a:ext>
                </a:extLst>
              </p:cNvPr>
              <p:cNvSpPr txBox="1"/>
              <p:nvPr/>
            </p:nvSpPr>
            <p:spPr>
              <a:xfrm>
                <a:off x="391348" y="1975281"/>
                <a:ext cx="971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 One</a:t>
                </a:r>
                <a:endParaRPr lang="en-IL" dirty="0"/>
              </a:p>
            </p:txBody>
          </p:sp>
        </p:grpSp>
      </p:grp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67C773-F5EC-48D0-8EF4-BEB912AC4845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>
            <a:off x="8543764" y="4164741"/>
            <a:ext cx="12700" cy="3716967"/>
          </a:xfrm>
          <a:prstGeom prst="bentConnector3">
            <a:avLst>
              <a:gd name="adj1" fmla="val 2119984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EE14770-B3CB-491A-8788-0A1D6679F304}"/>
              </a:ext>
            </a:extLst>
          </p:cNvPr>
          <p:cNvCxnSpPr>
            <a:cxnSpLocks/>
            <a:stCxn id="179" idx="2"/>
            <a:endCxn id="10" idx="0"/>
          </p:cNvCxnSpPr>
          <p:nvPr/>
        </p:nvCxnSpPr>
        <p:spPr>
          <a:xfrm flipH="1">
            <a:off x="4829478" y="2561325"/>
            <a:ext cx="4255909" cy="276944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F6978E1-D58D-497D-B227-676A6829E73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9864096" y="1594938"/>
            <a:ext cx="34004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0DA5D6A-F23C-4B54-BE3F-9B8A8E77D871}"/>
              </a:ext>
            </a:extLst>
          </p:cNvPr>
          <p:cNvSpPr/>
          <p:nvPr/>
        </p:nvSpPr>
        <p:spPr>
          <a:xfrm>
            <a:off x="340153" y="5330766"/>
            <a:ext cx="1544715" cy="692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Tag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8474D8-3A09-4494-88DF-1D773E2A32C8}"/>
              </a:ext>
            </a:extLst>
          </p:cNvPr>
          <p:cNvSpPr txBox="1"/>
          <p:nvPr/>
        </p:nvSpPr>
        <p:spPr>
          <a:xfrm>
            <a:off x="268789" y="3340217"/>
            <a:ext cx="1687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File,</a:t>
            </a:r>
          </a:p>
          <a:p>
            <a:r>
              <a:rPr lang="en-US" dirty="0"/>
              <a:t>Task,</a:t>
            </a:r>
          </a:p>
          <a:p>
            <a:r>
              <a:rPr lang="en-US" dirty="0"/>
              <a:t>Event,</a:t>
            </a:r>
          </a:p>
          <a:p>
            <a:r>
              <a:rPr lang="en-US" dirty="0"/>
              <a:t>Message</a:t>
            </a:r>
            <a:endParaRPr lang="en-IL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D46AD3D-22D3-44A3-8B8E-6A02C7C37E63}"/>
              </a:ext>
            </a:extLst>
          </p:cNvPr>
          <p:cNvCxnSpPr>
            <a:cxnSpLocks/>
            <a:stCxn id="141" idx="2"/>
            <a:endCxn id="136" idx="0"/>
          </p:cNvCxnSpPr>
          <p:nvPr/>
        </p:nvCxnSpPr>
        <p:spPr>
          <a:xfrm>
            <a:off x="1112510" y="4540546"/>
            <a:ext cx="1" cy="7902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DC79CA-1D98-440E-939F-65DACA3E57D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46033" y="5676995"/>
            <a:ext cx="31108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169DF70-1798-4A15-8966-378DF9A43F62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5601835" y="5676995"/>
            <a:ext cx="31108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AAD41D7-E65C-4526-B7A3-4834D80211E0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7457637" y="5676995"/>
            <a:ext cx="31645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0EB60B5-BE4C-48D9-BFFC-18DDF1AD015E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9318802" y="5676995"/>
            <a:ext cx="31108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F1185D7-6140-485D-9A31-280D9BFA56CD}"/>
              </a:ext>
            </a:extLst>
          </p:cNvPr>
          <p:cNvCxnSpPr>
            <a:cxnSpLocks/>
            <a:stCxn id="9" idx="1"/>
            <a:endCxn id="136" idx="3"/>
          </p:cNvCxnSpPr>
          <p:nvPr/>
        </p:nvCxnSpPr>
        <p:spPr>
          <a:xfrm flipH="1">
            <a:off x="1884868" y="5676995"/>
            <a:ext cx="31645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AB7617D-5F85-4D07-AFD6-FF4364206EBE}"/>
              </a:ext>
            </a:extLst>
          </p:cNvPr>
          <p:cNvSpPr txBox="1"/>
          <p:nvPr/>
        </p:nvSpPr>
        <p:spPr>
          <a:xfrm>
            <a:off x="8331975" y="2191993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 Picture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575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 Asayag</dc:creator>
  <cp:lastModifiedBy>Itay Asayag</cp:lastModifiedBy>
  <cp:revision>8</cp:revision>
  <dcterms:created xsi:type="dcterms:W3CDTF">2020-11-27T21:19:31Z</dcterms:created>
  <dcterms:modified xsi:type="dcterms:W3CDTF">2020-11-28T14:44:32Z</dcterms:modified>
</cp:coreProperties>
</file>