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7" r:id="rId5"/>
    <p:sldId id="270" r:id="rId6"/>
    <p:sldId id="278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980-0412-4046-9E4B-8B52DC72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level 1 layout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3428-9A9D-498A-882A-AC9D326D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/>
              <a:t>Paste your screenshot below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CFDBA-382D-4D50-8593-9EA73374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49" y="2553075"/>
            <a:ext cx="6640046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E3D7-A063-437F-BF2B-A14738F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7: </a:t>
            </a:r>
            <a:r>
              <a:rPr lang="en-US" dirty="0" err="1"/>
              <a:t>PlayerMovement</a:t>
            </a:r>
            <a:r>
              <a:rPr lang="en-US" dirty="0"/>
              <a:t> script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4BAE-A41D-42D0-A03D-3506508B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/>
              <a:t>Paste the screenshot for updated </a:t>
            </a:r>
            <a:r>
              <a:rPr lang="en-US" sz="2800" dirty="0" err="1"/>
              <a:t>PlayerMovement</a:t>
            </a:r>
            <a:r>
              <a:rPr lang="en-US" sz="2800" dirty="0"/>
              <a:t> script below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2B6FC-AE80-42F5-8A30-5A347469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24" y="2399964"/>
            <a:ext cx="3313300" cy="42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BA72-7409-42B8-A90B-897B83C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13: </a:t>
            </a:r>
            <a:r>
              <a:rPr lang="en-SG" dirty="0"/>
              <a:t>Invited collaborator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51AD-36BD-4CAE-899B-C8154B42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sz="2000" dirty="0"/>
              <a:t>Paste the screenshot below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3D3B4-93A1-484B-8235-DBA26070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3813"/>
            <a:ext cx="9144000" cy="41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3832-C27A-4425-BCCF-E44491F4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21: URL for submission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2F8-814E-49DD-916E-A89FE56D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Paste the URL to your GIT repo below</a:t>
            </a:r>
          </a:p>
          <a:p>
            <a:pPr marL="0" indent="0">
              <a:buNone/>
            </a:pPr>
            <a:r>
              <a:rPr lang="en-SG" dirty="0"/>
              <a:t>https://github.com/RedPhantomzz/23_muhammadsyukribinridzuan_Lab04.git</a:t>
            </a:r>
          </a:p>
        </p:txBody>
      </p:sp>
    </p:spTree>
    <p:extLst>
      <p:ext uri="{BB962C8B-B14F-4D97-AF65-F5344CB8AC3E}">
        <p14:creationId xmlns:p14="http://schemas.microsoft.com/office/powerpoint/2010/main" val="21760661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106</TotalTime>
  <Words>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Step 4: level 1 layout</vt:lpstr>
      <vt:lpstr>Step 7: PlayerMovement script</vt:lpstr>
      <vt:lpstr>Step 13: Invited collaborator </vt:lpstr>
      <vt:lpstr>Step 21: URL for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Integration using GITHUB</dc:title>
  <dc:creator>Hansel Z R Koh</dc:creator>
  <cp:lastModifiedBy>Syukri Ridzuan</cp:lastModifiedBy>
  <cp:revision>16</cp:revision>
  <dcterms:created xsi:type="dcterms:W3CDTF">2021-10-04T02:16:55Z</dcterms:created>
  <dcterms:modified xsi:type="dcterms:W3CDTF">2022-01-24T05:30:10Z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