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2" r:id="rId4"/>
    <p:sldId id="258" r:id="rId5"/>
    <p:sldId id="264" r:id="rId6"/>
    <p:sldId id="260" r:id="rId7"/>
    <p:sldId id="265" r:id="rId8"/>
    <p:sldId id="259" r:id="rId9"/>
    <p:sldId id="26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9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6216F-FD9A-4A9F-ADF9-7870001BD5FC}" type="datetimeFigureOut">
              <a:rPr lang="es-CO" smtClean="0"/>
              <a:t>22/08/2022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07530512-D752-4AEA-8DB9-51A95DD0FA2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48232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6216F-FD9A-4A9F-ADF9-7870001BD5FC}" type="datetimeFigureOut">
              <a:rPr lang="es-CO" smtClean="0"/>
              <a:t>22/08/2022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7530512-D752-4AEA-8DB9-51A95DD0FA2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31431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6216F-FD9A-4A9F-ADF9-7870001BD5FC}" type="datetimeFigureOut">
              <a:rPr lang="es-CO" smtClean="0"/>
              <a:t>22/08/2022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7530512-D752-4AEA-8DB9-51A95DD0FA24}" type="slidenum">
              <a:rPr lang="es-CO" smtClean="0"/>
              <a:t>‹Nº›</a:t>
            </a:fld>
            <a:endParaRPr lang="es-CO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020187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6216F-FD9A-4A9F-ADF9-7870001BD5FC}" type="datetimeFigureOut">
              <a:rPr lang="es-CO" smtClean="0"/>
              <a:t>22/08/2022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7530512-D752-4AEA-8DB9-51A95DD0FA2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64409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6216F-FD9A-4A9F-ADF9-7870001BD5FC}" type="datetimeFigureOut">
              <a:rPr lang="es-CO" smtClean="0"/>
              <a:t>22/08/2022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7530512-D752-4AEA-8DB9-51A95DD0FA24}" type="slidenum">
              <a:rPr lang="es-CO" smtClean="0"/>
              <a:t>‹Nº›</a:t>
            </a:fld>
            <a:endParaRPr lang="es-CO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781187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6216F-FD9A-4A9F-ADF9-7870001BD5FC}" type="datetimeFigureOut">
              <a:rPr lang="es-CO" smtClean="0"/>
              <a:t>22/08/2022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7530512-D752-4AEA-8DB9-51A95DD0FA2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401287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6216F-FD9A-4A9F-ADF9-7870001BD5FC}" type="datetimeFigureOut">
              <a:rPr lang="es-CO" smtClean="0"/>
              <a:t>22/08/2022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30512-D752-4AEA-8DB9-51A95DD0FA2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687856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6216F-FD9A-4A9F-ADF9-7870001BD5FC}" type="datetimeFigureOut">
              <a:rPr lang="es-CO" smtClean="0"/>
              <a:t>22/08/2022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30512-D752-4AEA-8DB9-51A95DD0FA2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59891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6216F-FD9A-4A9F-ADF9-7870001BD5FC}" type="datetimeFigureOut">
              <a:rPr lang="es-CO" smtClean="0"/>
              <a:t>22/08/2022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30512-D752-4AEA-8DB9-51A95DD0FA2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70216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6216F-FD9A-4A9F-ADF9-7870001BD5FC}" type="datetimeFigureOut">
              <a:rPr lang="es-CO" smtClean="0"/>
              <a:t>22/08/2022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7530512-D752-4AEA-8DB9-51A95DD0FA2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41533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6216F-FD9A-4A9F-ADF9-7870001BD5FC}" type="datetimeFigureOut">
              <a:rPr lang="es-CO" smtClean="0"/>
              <a:t>22/08/2022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7530512-D752-4AEA-8DB9-51A95DD0FA2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38904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6216F-FD9A-4A9F-ADF9-7870001BD5FC}" type="datetimeFigureOut">
              <a:rPr lang="es-CO" smtClean="0"/>
              <a:t>22/08/2022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7530512-D752-4AEA-8DB9-51A95DD0FA2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20260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6216F-FD9A-4A9F-ADF9-7870001BD5FC}" type="datetimeFigureOut">
              <a:rPr lang="es-CO" smtClean="0"/>
              <a:t>22/08/2022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30512-D752-4AEA-8DB9-51A95DD0FA2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451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6216F-FD9A-4A9F-ADF9-7870001BD5FC}" type="datetimeFigureOut">
              <a:rPr lang="es-CO" smtClean="0"/>
              <a:t>22/08/2022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30512-D752-4AEA-8DB9-51A95DD0FA2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84644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6216F-FD9A-4A9F-ADF9-7870001BD5FC}" type="datetimeFigureOut">
              <a:rPr lang="es-CO" smtClean="0"/>
              <a:t>22/08/2022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30512-D752-4AEA-8DB9-51A95DD0FA2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75904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6216F-FD9A-4A9F-ADF9-7870001BD5FC}" type="datetimeFigureOut">
              <a:rPr lang="es-CO" smtClean="0"/>
              <a:t>22/08/2022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7530512-D752-4AEA-8DB9-51A95DD0FA2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16764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E6216F-FD9A-4A9F-ADF9-7870001BD5FC}" type="datetimeFigureOut">
              <a:rPr lang="es-CO" smtClean="0"/>
              <a:t>22/08/2022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07530512-D752-4AEA-8DB9-51A95DD0FA2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12751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C1BC21-F7A6-77ED-B63E-EFD8D936FA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Básicos de Git</a:t>
            </a:r>
            <a:endParaRPr lang="es-CO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9F1D870-4BD2-D1B1-4851-75704F5BD2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Diplomado </a:t>
            </a:r>
            <a:r>
              <a:rPr lang="es-MX" dirty="0" err="1"/>
              <a:t>Mintic</a:t>
            </a:r>
            <a:r>
              <a:rPr lang="es-MX" dirty="0"/>
              <a:t> 2022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046815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4A8F5D-9954-BE91-B2F6-38858E6AE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¿Qué es </a:t>
            </a:r>
            <a:r>
              <a:rPr lang="es-MX" dirty="0" err="1"/>
              <a:t>git</a:t>
            </a:r>
            <a:r>
              <a:rPr lang="es-MX" dirty="0"/>
              <a:t>? </a:t>
            </a:r>
            <a:endParaRPr lang="es-CO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2CC9C1D-9FE3-FAB9-F511-A2BE8353F8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5766"/>
          <a:stretch/>
        </p:blipFill>
        <p:spPr>
          <a:xfrm>
            <a:off x="831772" y="2123689"/>
            <a:ext cx="5264228" cy="1817954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CACCEE7E-900E-2821-9B0A-ED92B4E82D3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8410"/>
          <a:stretch/>
        </p:blipFill>
        <p:spPr>
          <a:xfrm>
            <a:off x="7048768" y="2123689"/>
            <a:ext cx="3950756" cy="1895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658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4A8F5D-9954-BE91-B2F6-38858E6AE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¿Qué es </a:t>
            </a:r>
            <a:r>
              <a:rPr lang="es-MX" dirty="0" err="1"/>
              <a:t>git</a:t>
            </a:r>
            <a:r>
              <a:rPr lang="es-MX" dirty="0"/>
              <a:t>? </a:t>
            </a:r>
            <a:endParaRPr lang="es-CO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2CC9C1D-9FE3-FAB9-F511-A2BE8353F8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5766"/>
          <a:stretch/>
        </p:blipFill>
        <p:spPr>
          <a:xfrm>
            <a:off x="831772" y="2123689"/>
            <a:ext cx="5264228" cy="1817954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CACCEE7E-900E-2821-9B0A-ED92B4E82D3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8410"/>
          <a:stretch/>
        </p:blipFill>
        <p:spPr>
          <a:xfrm>
            <a:off x="7048768" y="2123689"/>
            <a:ext cx="3950756" cy="1895652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137C3549-43FB-D9CE-F6B0-908C4BCE6F86}"/>
              </a:ext>
            </a:extLst>
          </p:cNvPr>
          <p:cNvSpPr txBox="1"/>
          <p:nvPr/>
        </p:nvSpPr>
        <p:spPr>
          <a:xfrm>
            <a:off x="3867150" y="4514850"/>
            <a:ext cx="4191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¿Cuáles son los cambios?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630840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63516C8-F227-4B77-9AA7-61B9A0B782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CD81411-6964-6A12-49E9-8A27C45F1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3979877"/>
            <a:ext cx="8911687" cy="778589"/>
          </a:xfrm>
        </p:spPr>
        <p:txBody>
          <a:bodyPr anchor="b">
            <a:normAutofit/>
          </a:bodyPr>
          <a:lstStyle/>
          <a:p>
            <a:r>
              <a:rPr lang="es-MX" sz="2800"/>
              <a:t>Comandos básicos</a:t>
            </a:r>
            <a:endParaRPr lang="es-CO" sz="28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91B420C-C4C8-44DF-96B2-FBD101464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4C1EC6B-3ECB-68FE-36BB-175ABA10A8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0799" y="615880"/>
            <a:ext cx="7396169" cy="3217333"/>
          </a:xfrm>
          <a:prstGeom prst="rect">
            <a:avLst/>
          </a:prstGeom>
        </p:spPr>
      </p:pic>
      <p:sp>
        <p:nvSpPr>
          <p:cNvPr id="14" name="Freeform 33">
            <a:extLst>
              <a:ext uri="{FF2B5EF4-FFF2-40B4-BE49-F238E27FC236}">
                <a16:creationId xmlns:a16="http://schemas.microsoft.com/office/drawing/2014/main" id="{070928B1-3E69-44AC-A1EE-B4E4270A7A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69172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4072FDB-4B4D-F9C4-2EED-CB904D0D33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4845585"/>
            <a:ext cx="8915400" cy="1280890"/>
          </a:xfrm>
        </p:spPr>
        <p:txBody>
          <a:bodyPr>
            <a:normAutofit/>
          </a:bodyPr>
          <a:lstStyle/>
          <a:p>
            <a:r>
              <a:rPr lang="es-MX" dirty="0"/>
              <a:t>Git status</a:t>
            </a:r>
          </a:p>
          <a:p>
            <a:r>
              <a:rPr lang="es-MX" dirty="0"/>
              <a:t>Git </a:t>
            </a:r>
            <a:r>
              <a:rPr lang="es-MX" dirty="0" err="1"/>
              <a:t>add</a:t>
            </a:r>
            <a:endParaRPr lang="es-MX" dirty="0"/>
          </a:p>
          <a:p>
            <a:r>
              <a:rPr lang="es-MX" dirty="0"/>
              <a:t>Git </a:t>
            </a:r>
            <a:r>
              <a:rPr lang="es-MX" dirty="0" err="1"/>
              <a:t>commit</a:t>
            </a:r>
            <a:endParaRPr lang="es-MX" dirty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124365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D81411-6964-6A12-49E9-8A27C45F1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Comandos básicos Ramas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4072FDB-4B4D-F9C4-2EED-CB904D0D33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3116263" cy="3777622"/>
          </a:xfrm>
        </p:spPr>
        <p:txBody>
          <a:bodyPr/>
          <a:lstStyle/>
          <a:p>
            <a:r>
              <a:rPr lang="es-MX" dirty="0"/>
              <a:t>Git </a:t>
            </a:r>
            <a:r>
              <a:rPr lang="es-MX" dirty="0" err="1"/>
              <a:t>branch</a:t>
            </a:r>
            <a:endParaRPr lang="es-MX" dirty="0"/>
          </a:p>
          <a:p>
            <a:r>
              <a:rPr lang="es-MX" dirty="0"/>
              <a:t>Git </a:t>
            </a:r>
            <a:r>
              <a:rPr lang="es-MX" dirty="0" err="1"/>
              <a:t>checkout</a:t>
            </a:r>
            <a:endParaRPr lang="es-MX" dirty="0"/>
          </a:p>
          <a:p>
            <a:r>
              <a:rPr lang="es-MX" dirty="0"/>
              <a:t>Git switch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8939895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F2005B-BD7B-1F33-C205-74BAD6E8E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7655" y="181983"/>
            <a:ext cx="8911687" cy="1280890"/>
          </a:xfrm>
        </p:spPr>
        <p:txBody>
          <a:bodyPr/>
          <a:lstStyle/>
          <a:p>
            <a:r>
              <a:rPr lang="es-MX" dirty="0"/>
              <a:t>Ramas</a:t>
            </a:r>
            <a:endParaRPr lang="es-CO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0DDDEC44-8B4D-B8A8-C188-481C0EE203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2368"/>
          <a:stretch/>
        </p:blipFill>
        <p:spPr>
          <a:xfrm>
            <a:off x="619482" y="2110154"/>
            <a:ext cx="10953036" cy="4374209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4093477A-37A0-0487-58A5-13E6C48B04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0266" y="5104563"/>
            <a:ext cx="3250123" cy="1299413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1AFD2F24-2C97-1BD5-9C65-CF809028FC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7188" y="5103613"/>
            <a:ext cx="5307979" cy="1299413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A86A5C3E-D676-0103-DC2B-1B197E97E07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20536" b="79205"/>
          <a:stretch/>
        </p:blipFill>
        <p:spPr>
          <a:xfrm>
            <a:off x="2650939" y="1231421"/>
            <a:ext cx="3021204" cy="1121910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1456C923-75E5-F17B-E9E4-5D6F136BF43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33096"/>
          <a:stretch/>
        </p:blipFill>
        <p:spPr>
          <a:xfrm>
            <a:off x="7442761" y="1104680"/>
            <a:ext cx="3914775" cy="1280890"/>
          </a:xfrm>
          <a:prstGeom prst="rect">
            <a:avLst/>
          </a:prstGeom>
        </p:spPr>
      </p:pic>
      <p:sp>
        <p:nvSpPr>
          <p:cNvPr id="15" name="Flecha: a la derecha 14">
            <a:extLst>
              <a:ext uri="{FF2B5EF4-FFF2-40B4-BE49-F238E27FC236}">
                <a16:creationId xmlns:a16="http://schemas.microsoft.com/office/drawing/2014/main" id="{3B009A84-AECB-165C-4FBD-32C4744B6DB6}"/>
              </a:ext>
            </a:extLst>
          </p:cNvPr>
          <p:cNvSpPr/>
          <p:nvPr/>
        </p:nvSpPr>
        <p:spPr>
          <a:xfrm>
            <a:off x="266700" y="4038600"/>
            <a:ext cx="1230956" cy="6487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Apuntador</a:t>
            </a:r>
            <a:endParaRPr lang="es-CO" sz="1200" dirty="0"/>
          </a:p>
        </p:txBody>
      </p:sp>
    </p:spTree>
    <p:extLst>
      <p:ext uri="{BB962C8B-B14F-4D97-AF65-F5344CB8AC3E}">
        <p14:creationId xmlns:p14="http://schemas.microsoft.com/office/powerpoint/2010/main" val="3158558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F2005B-BD7B-1F33-C205-74BAD6E8E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7655" y="181983"/>
            <a:ext cx="8911687" cy="1280890"/>
          </a:xfrm>
        </p:spPr>
        <p:txBody>
          <a:bodyPr/>
          <a:lstStyle/>
          <a:p>
            <a:r>
              <a:rPr lang="es-MX" dirty="0"/>
              <a:t>Ramas</a:t>
            </a:r>
            <a:endParaRPr lang="es-CO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0DDDEC44-8B4D-B8A8-C188-481C0EE203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2368"/>
          <a:stretch/>
        </p:blipFill>
        <p:spPr>
          <a:xfrm>
            <a:off x="619482" y="2110154"/>
            <a:ext cx="10953036" cy="4374209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4093477A-37A0-0487-58A5-13E6C48B04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0266" y="5104563"/>
            <a:ext cx="3250123" cy="1299413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1AFD2F24-2C97-1BD5-9C65-CF809028FC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7188" y="5103613"/>
            <a:ext cx="5307979" cy="1299413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A86A5C3E-D676-0103-DC2B-1B197E97E07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20536" b="79205"/>
          <a:stretch/>
        </p:blipFill>
        <p:spPr>
          <a:xfrm>
            <a:off x="2650939" y="1231421"/>
            <a:ext cx="3021204" cy="1121910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1456C923-75E5-F17B-E9E4-5D6F136BF43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33096"/>
          <a:stretch/>
        </p:blipFill>
        <p:spPr>
          <a:xfrm>
            <a:off x="7442761" y="1104680"/>
            <a:ext cx="3914775" cy="1280890"/>
          </a:xfrm>
          <a:prstGeom prst="rect">
            <a:avLst/>
          </a:prstGeom>
        </p:spPr>
      </p:pic>
      <p:sp>
        <p:nvSpPr>
          <p:cNvPr id="15" name="Flecha: a la derecha 14">
            <a:extLst>
              <a:ext uri="{FF2B5EF4-FFF2-40B4-BE49-F238E27FC236}">
                <a16:creationId xmlns:a16="http://schemas.microsoft.com/office/drawing/2014/main" id="{3B009A84-AECB-165C-4FBD-32C4744B6DB6}"/>
              </a:ext>
            </a:extLst>
          </p:cNvPr>
          <p:cNvSpPr/>
          <p:nvPr/>
        </p:nvSpPr>
        <p:spPr>
          <a:xfrm>
            <a:off x="3546063" y="2555312"/>
            <a:ext cx="1230956" cy="6487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Apuntador</a:t>
            </a:r>
            <a:endParaRPr lang="es-CO" sz="1200" dirty="0"/>
          </a:p>
        </p:txBody>
      </p:sp>
    </p:spTree>
    <p:extLst>
      <p:ext uri="{BB962C8B-B14F-4D97-AF65-F5344CB8AC3E}">
        <p14:creationId xmlns:p14="http://schemas.microsoft.com/office/powerpoint/2010/main" val="40488434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469CFC-6EA1-815D-2B05-9AE523F87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/>
              <a:t>¿Cuál es la diferencia entre mi repositorio local y el repositorio remoto?</a:t>
            </a:r>
            <a:endParaRPr lang="es-CO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6338A6E1-2D8B-E84C-C7EA-9814680328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0638" y="1766064"/>
            <a:ext cx="7697037" cy="4886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8302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C03E93-3C42-6CD6-E981-E036CFF11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Repositorio remoto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7A8BCA8-E124-DD44-C2B3-51652F5310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Git </a:t>
            </a:r>
            <a:r>
              <a:rPr lang="es-MX" dirty="0" err="1"/>
              <a:t>push</a:t>
            </a:r>
            <a:endParaRPr lang="es-MX" dirty="0"/>
          </a:p>
          <a:p>
            <a:r>
              <a:rPr lang="es-MX" dirty="0"/>
              <a:t>Git clone</a:t>
            </a:r>
          </a:p>
          <a:p>
            <a:r>
              <a:rPr lang="es-MX" dirty="0"/>
              <a:t>Git </a:t>
            </a:r>
            <a:r>
              <a:rPr lang="es-MX" dirty="0" err="1"/>
              <a:t>pull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036876287"/>
      </p:ext>
    </p:extLst>
  </p:cSld>
  <p:clrMapOvr>
    <a:masterClrMapping/>
  </p:clrMapOvr>
</p:sld>
</file>

<file path=ppt/theme/theme1.xml><?xml version="1.0" encoding="utf-8"?>
<a:theme xmlns:a="http://schemas.openxmlformats.org/drawingml/2006/main" name="Espiral">
  <a:themeElements>
    <a:clrScheme name="Espiral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Espiral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82</TotalTime>
  <Words>65</Words>
  <Application>Microsoft Office PowerPoint</Application>
  <PresentationFormat>Panorámica</PresentationFormat>
  <Paragraphs>25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Espiral</vt:lpstr>
      <vt:lpstr>Básicos de Git</vt:lpstr>
      <vt:lpstr>¿Qué es git? </vt:lpstr>
      <vt:lpstr>¿Qué es git? </vt:lpstr>
      <vt:lpstr>Comandos básicos</vt:lpstr>
      <vt:lpstr>Comandos básicos Ramas</vt:lpstr>
      <vt:lpstr>Ramas</vt:lpstr>
      <vt:lpstr>Ramas</vt:lpstr>
      <vt:lpstr>¿Cuál es la diferencia entre mi repositorio local y el repositorio remoto?</vt:lpstr>
      <vt:lpstr>Repositorio remoto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Básicos de Git</dc:title>
  <dc:creator>Johan Katherine Noreña Bahamon</dc:creator>
  <cp:lastModifiedBy>Johan Katherine Noreña Bahamon</cp:lastModifiedBy>
  <cp:revision>2</cp:revision>
  <dcterms:created xsi:type="dcterms:W3CDTF">2022-08-22T20:42:19Z</dcterms:created>
  <dcterms:modified xsi:type="dcterms:W3CDTF">2022-08-22T22:20:19Z</dcterms:modified>
</cp:coreProperties>
</file>