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sldIdLst>
    <p:sldId id="256" r:id="rId2"/>
    <p:sldId id="257" r:id="rId3"/>
    <p:sldId id="258" r:id="rId4"/>
    <p:sldId id="269" r:id="rId5"/>
    <p:sldId id="262" r:id="rId6"/>
    <p:sldId id="263" r:id="rId7"/>
    <p:sldId id="259" r:id="rId8"/>
    <p:sldId id="265" r:id="rId9"/>
    <p:sldId id="270" r:id="rId10"/>
    <p:sldId id="266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5018" autoAdjust="0"/>
  </p:normalViewPr>
  <p:slideViewPr>
    <p:cSldViewPr>
      <p:cViewPr varScale="1">
        <p:scale>
          <a:sx n="53" d="100"/>
          <a:sy n="53" d="100"/>
        </p:scale>
        <p:origin x="-96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94FD5-F727-4538-979E-CCA5B9FBBEC2}" type="datetimeFigureOut">
              <a:rPr lang="pt-PT" smtClean="0"/>
              <a:t>10/04/2014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6EC3B-BBC5-4896-93EE-BBA571DC0AE2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EC3B-BBC5-4896-93EE-BBA571DC0AE2}" type="slidenum">
              <a:rPr lang="pt-PT" smtClean="0"/>
              <a:t>2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C07E6F-C202-45DB-B271-3691A96DB90B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C07E6F-C202-45DB-B271-3691A96DB90B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7C07E6F-C202-45DB-B271-3691A96DB90B}" type="datetimeFigureOut">
              <a:rPr lang="pt-PT" smtClean="0"/>
              <a:pPr/>
              <a:t>10/04/2014</a:t>
            </a:fld>
            <a:endParaRPr lang="pt-P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72D8762-0048-4463-BB55-DBEE29A1CDA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692696"/>
            <a:ext cx="8784976" cy="1470025"/>
          </a:xfrm>
        </p:spPr>
        <p:txBody>
          <a:bodyPr>
            <a:noAutofit/>
          </a:bodyPr>
          <a:lstStyle/>
          <a:p>
            <a:pPr algn="ctr"/>
            <a:r>
              <a:rPr lang="pt-PT" sz="9600" dirty="0" smtClean="0"/>
              <a:t>Letrinhas </a:t>
            </a:r>
            <a:r>
              <a:rPr lang="pt-PT" sz="9600" dirty="0" smtClean="0"/>
              <a:t>0.2</a:t>
            </a:r>
            <a:endParaRPr lang="pt-PT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4077072"/>
            <a:ext cx="3088432" cy="2567136"/>
          </a:xfrm>
        </p:spPr>
        <p:txBody>
          <a:bodyPr>
            <a:normAutofit/>
          </a:bodyPr>
          <a:lstStyle/>
          <a:p>
            <a:pPr algn="r"/>
            <a:r>
              <a:rPr lang="pt-PT" sz="1800" b="1" dirty="0" smtClean="0"/>
              <a:t>Membros do grupo:</a:t>
            </a:r>
          </a:p>
          <a:p>
            <a:pPr algn="r"/>
            <a:r>
              <a:rPr lang="pt-PT" sz="1800" dirty="0" smtClean="0"/>
              <a:t>Diogo Neto 17652</a:t>
            </a:r>
          </a:p>
          <a:p>
            <a:pPr algn="r"/>
            <a:r>
              <a:rPr lang="pt-PT" sz="1800" dirty="0" smtClean="0"/>
              <a:t>Luis Amendoeira 17332</a:t>
            </a:r>
          </a:p>
          <a:p>
            <a:r>
              <a:rPr lang="pt-PT" sz="1800" dirty="0" smtClean="0"/>
              <a:t>Tiago </a:t>
            </a:r>
            <a:r>
              <a:rPr lang="pt-PT" sz="1800" dirty="0" smtClean="0"/>
              <a:t>Fernandes  17253</a:t>
            </a:r>
          </a:p>
          <a:p>
            <a:r>
              <a:rPr lang="pt-PT" sz="1800" dirty="0" smtClean="0"/>
              <a:t>Dário Jorge </a:t>
            </a:r>
            <a:r>
              <a:rPr lang="pt-PT" sz="1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17104 </a:t>
            </a:r>
          </a:p>
          <a:p>
            <a:pPr algn="r"/>
            <a:r>
              <a:rPr lang="pt-PT" sz="1800" dirty="0" smtClean="0"/>
              <a:t>Jorge Martins 13683</a:t>
            </a:r>
            <a:endParaRPr lang="pt-PT" sz="1800" dirty="0"/>
          </a:p>
          <a:p>
            <a:pPr algn="r"/>
            <a:r>
              <a:rPr lang="pt-PT" sz="1800" dirty="0" smtClean="0"/>
              <a:t>Rafael Costa 13696</a:t>
            </a:r>
          </a:p>
        </p:txBody>
      </p:sp>
      <p:pic>
        <p:nvPicPr>
          <p:cNvPr id="5" name="Picture 4" descr="ic_launch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852936"/>
            <a:ext cx="3600400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578272"/>
            <a:ext cx="71287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 </a:t>
            </a:r>
            <a:r>
              <a:rPr lang="pt-PT" sz="2400" dirty="0" smtClean="0"/>
              <a:t>Mais tipos de testes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Sincronização das BD’s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Guradar testes na BD Android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Guardar resolução dos testes no Android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Aceder as resoluções dos testes efectuados pelos alunos em modo professor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Desenvolver uma classe para o calculo de avaliação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Autenticação</a:t>
            </a:r>
          </a:p>
          <a:p>
            <a:pPr>
              <a:buFont typeface="Arial" pitchFamily="34" charset="0"/>
              <a:buChar char="•"/>
            </a:pPr>
            <a:r>
              <a:rPr lang="pt-PT" sz="2400" smtClean="0"/>
              <a:t>…</a:t>
            </a:r>
            <a:endParaRPr lang="pt-PT" sz="2400" dirty="0" smtClean="0"/>
          </a:p>
          <a:p>
            <a:pPr>
              <a:buFont typeface="Arial" pitchFamily="34" charset="0"/>
              <a:buChar char="•"/>
            </a:pPr>
            <a:endParaRPr lang="pt-PT" sz="2400" dirty="0" smtClean="0"/>
          </a:p>
          <a:p>
            <a:pPr>
              <a:buFont typeface="Arial" pitchFamily="34" charset="0"/>
              <a:buChar char="•"/>
            </a:pPr>
            <a:endParaRPr lang="pt-PT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Funcionalidades para concluir e desenvolver para a versão 0.3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Funcionalidades Implementadas</a:t>
            </a:r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1578272"/>
            <a:ext cx="71287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 smtClean="0"/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Página inicial</a:t>
            </a:r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Procurar conexão Wi-Fi</a:t>
            </a:r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Escolha do tipo de utilizador</a:t>
            </a:r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Escolha dos testes a efectuar contidos numa lista</a:t>
            </a:r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Gravação de teste normal no modo aluno</a:t>
            </a:r>
          </a:p>
          <a:p>
            <a:pPr>
              <a:buFont typeface="Arial" pitchFamily="34" charset="0"/>
              <a:buChar char="•"/>
            </a:pPr>
            <a:r>
              <a:rPr lang="pt-PT" sz="3000" dirty="0" smtClean="0"/>
              <a:t>Correção do teste normal no modo professor</a:t>
            </a:r>
            <a:endParaRPr lang="pt-PT" sz="3000" dirty="0" smtClean="0"/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800" dirty="0" smtClean="0"/>
              <a:t>Página inicial</a:t>
            </a:r>
            <a:endParaRPr lang="pt-PT" dirty="0"/>
          </a:p>
        </p:txBody>
      </p:sp>
      <p:pic>
        <p:nvPicPr>
          <p:cNvPr id="7" name="Picture 6" descr="ConectarLetrinhas0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064" y="1487298"/>
            <a:ext cx="8028384" cy="42459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5805264"/>
            <a:ext cx="369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Aplicação procura conexão Wi-Fi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1412776"/>
            <a:ext cx="518457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/>
              <a:t>public class </a:t>
            </a:r>
            <a:r>
              <a:rPr lang="en-US" sz="1300" b="1" dirty="0" err="1" smtClean="0"/>
              <a:t>coneccaoW</a:t>
            </a:r>
            <a:r>
              <a:rPr lang="en-US" sz="1300" b="1" dirty="0" smtClean="0"/>
              <a:t> extends Thread{</a:t>
            </a:r>
          </a:p>
          <a:p>
            <a:r>
              <a:rPr lang="pt-PT" sz="1300" dirty="0" smtClean="0"/>
              <a:t>WifiManager mainWifiObj;</a:t>
            </a:r>
          </a:p>
          <a:p>
            <a:r>
              <a:rPr lang="pt-PT" sz="1300" dirty="0" smtClean="0"/>
              <a:t>Activity act;</a:t>
            </a:r>
          </a:p>
          <a:p>
            <a:r>
              <a:rPr lang="pt-PT" sz="1300" b="1" dirty="0" smtClean="0"/>
              <a:t>public coneccaoW(Activity act) {</a:t>
            </a:r>
          </a:p>
          <a:p>
            <a:r>
              <a:rPr lang="pt-PT" sz="1300" b="1" dirty="0" smtClean="0"/>
              <a:t>this.act = act;</a:t>
            </a:r>
          </a:p>
          <a:p>
            <a:r>
              <a:rPr lang="pt-PT" sz="1300" dirty="0" smtClean="0"/>
              <a:t>}</a:t>
            </a:r>
          </a:p>
          <a:p>
            <a:endParaRPr lang="pt-PT" sz="1300" dirty="0" smtClean="0"/>
          </a:p>
          <a:p>
            <a:r>
              <a:rPr lang="pt-PT" sz="1300" b="1" dirty="0" smtClean="0"/>
              <a:t>public void run(){</a:t>
            </a:r>
          </a:p>
          <a:p>
            <a:r>
              <a:rPr lang="pt-PT" sz="1300" dirty="0" smtClean="0"/>
              <a:t>mainWifiObj = (WifiManager) act.getSystemService(Context.</a:t>
            </a:r>
            <a:r>
              <a:rPr lang="pt-PT" sz="1300" i="1" dirty="0" smtClean="0"/>
              <a:t>WIFI_SERVICE);</a:t>
            </a:r>
          </a:p>
          <a:p>
            <a:r>
              <a:rPr lang="pt-PT" sz="1300" dirty="0" smtClean="0">
                <a:solidFill>
                  <a:schemeClr val="accent3">
                    <a:lumMod val="75000"/>
                  </a:schemeClr>
                </a:solidFill>
              </a:rPr>
              <a:t>    //Automatic Connection to </a:t>
            </a:r>
            <a:r>
              <a:rPr lang="pt-PT" sz="1300" u="sng" dirty="0" smtClean="0">
                <a:solidFill>
                  <a:schemeClr val="accent3">
                    <a:lumMod val="75000"/>
                  </a:schemeClr>
                </a:solidFill>
              </a:rPr>
              <a:t>wifi </a:t>
            </a:r>
          </a:p>
          <a:p>
            <a:r>
              <a:rPr lang="pt-PT" sz="1300" dirty="0" smtClean="0"/>
              <a:t>    </a:t>
            </a:r>
            <a:r>
              <a:rPr lang="pt-PT" sz="1300" b="1" dirty="0" smtClean="0"/>
              <a:t>if (mainWifiObj.isWifiEnabled()){</a:t>
            </a:r>
          </a:p>
          <a:p>
            <a:r>
              <a:rPr lang="pt-PT" sz="1300" dirty="0" smtClean="0"/>
              <a:t>        </a:t>
            </a:r>
            <a:r>
              <a:rPr lang="pt-PT" sz="1300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pt-PT" sz="1300" u="sng" dirty="0" smtClean="0">
                <a:solidFill>
                  <a:schemeClr val="accent3">
                    <a:lumMod val="75000"/>
                  </a:schemeClr>
                </a:solidFill>
              </a:rPr>
              <a:t>wifi is enabled</a:t>
            </a:r>
          </a:p>
          <a:p>
            <a:r>
              <a:rPr lang="pt-PT" sz="1300" dirty="0" smtClean="0"/>
              <a:t>    Toast.</a:t>
            </a:r>
            <a:r>
              <a:rPr lang="pt-PT" sz="1300" i="1" dirty="0" smtClean="0"/>
              <a:t>makeText(act.getApplicationContext(),"Enabled", Toast.LENGTH_LONG).show();</a:t>
            </a:r>
          </a:p>
          <a:p>
            <a:r>
              <a:rPr lang="pt-PT" sz="1300" dirty="0" smtClean="0"/>
              <a:t>        }</a:t>
            </a:r>
            <a:r>
              <a:rPr lang="pt-PT" sz="1300" b="1" dirty="0" smtClean="0"/>
              <a:t>else{</a:t>
            </a:r>
          </a:p>
          <a:p>
            <a:r>
              <a:rPr lang="pt-PT" sz="1300" dirty="0" smtClean="0"/>
              <a:t>        Toast.</a:t>
            </a:r>
            <a:r>
              <a:rPr lang="pt-PT" sz="1300" i="1" dirty="0" smtClean="0"/>
              <a:t>makeText(act.getApplicationContext(),"Disable", Toast.LENGTH_SHORT).show();</a:t>
            </a:r>
          </a:p>
          <a:p>
            <a:r>
              <a:rPr lang="pt-PT" sz="1300" dirty="0" smtClean="0"/>
              <a:t>        Toast.</a:t>
            </a:r>
            <a:r>
              <a:rPr lang="pt-PT" sz="1300" i="1" dirty="0" smtClean="0"/>
              <a:t>makeText(act.getApplicationContext(),"Activating", Toast.LENGTH_SHORT).show();</a:t>
            </a:r>
          </a:p>
          <a:p>
            <a:r>
              <a:rPr lang="pt-PT" sz="1300" dirty="0" smtClean="0"/>
              <a:t>        mainWifiObj.setWifiEnabled(</a:t>
            </a:r>
            <a:r>
              <a:rPr lang="pt-PT" sz="1300" b="1" dirty="0" smtClean="0"/>
              <a:t>true);</a:t>
            </a:r>
          </a:p>
          <a:p>
            <a:r>
              <a:rPr lang="pt-PT" sz="1300" dirty="0" smtClean="0"/>
              <a:t>        Toast.</a:t>
            </a:r>
            <a:r>
              <a:rPr lang="pt-PT" sz="1300" i="1" dirty="0" smtClean="0"/>
              <a:t>makeText(act.getApplicationContext(),"Enabled", Toast.LENGTH_LONG).show();</a:t>
            </a:r>
          </a:p>
          <a:p>
            <a:r>
              <a:rPr lang="pt-PT" sz="1300" dirty="0" smtClean="0"/>
              <a:t>        }</a:t>
            </a:r>
          </a:p>
          <a:p>
            <a:r>
              <a:rPr lang="pt-PT" sz="1300" dirty="0" smtClean="0"/>
              <a:t>}</a:t>
            </a:r>
          </a:p>
          <a:p>
            <a:r>
              <a:rPr lang="pt-PT" sz="1300" dirty="0" smtClean="0"/>
              <a:t>}</a:t>
            </a:r>
            <a:endParaRPr lang="pt-PT" sz="13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Classe utilizada para encontar ligações WiFi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6176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/>
          </a:p>
        </p:txBody>
      </p:sp>
      <p:pic>
        <p:nvPicPr>
          <p:cNvPr id="4" name="Picture 3" descr="EscolhaUtilizadorLetrinhas0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445694"/>
            <a:ext cx="7992888" cy="421555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r>
              <a:rPr lang="pt-PT" dirty="0" smtClean="0"/>
              <a:t>Escolha do tipo de utilizador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877272"/>
            <a:ext cx="76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Pode-se interagir com os testes em modo aluno ou em modo professor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Escolha dos testes a realizar</a:t>
            </a:r>
            <a:endParaRPr lang="pt-PT" dirty="0"/>
          </a:p>
        </p:txBody>
      </p:sp>
      <p:pic>
        <p:nvPicPr>
          <p:cNvPr id="6" name="Picture 5" descr="EscolherTesteLetrinhas0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970" y="1484784"/>
            <a:ext cx="7985153" cy="42484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5877272"/>
            <a:ext cx="64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Aluno ou professor escolhe os testes que pretende realizar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Realização do teste em modo aluno</a:t>
            </a:r>
            <a:endParaRPr lang="pt-PT" dirty="0"/>
          </a:p>
        </p:txBody>
      </p:sp>
      <p:pic>
        <p:nvPicPr>
          <p:cNvPr id="8" name="Picture 7" descr="TesteLeituraLetrinhas0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484784"/>
            <a:ext cx="8064896" cy="42725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552" y="5805264"/>
            <a:ext cx="676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 aluno clica em “</a:t>
            </a:r>
            <a:r>
              <a:rPr lang="pt-PT" dirty="0" smtClean="0">
                <a:solidFill>
                  <a:srgbClr val="00B050"/>
                </a:solidFill>
              </a:rPr>
              <a:t>Iniciar</a:t>
            </a:r>
            <a:r>
              <a:rPr lang="pt-PT" dirty="0" smtClean="0"/>
              <a:t>” para dar inicio à gravação da leitura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6165304"/>
            <a:ext cx="658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 aluno clica em </a:t>
            </a:r>
            <a:r>
              <a:rPr lang="pt-PT" dirty="0" smtClean="0"/>
              <a:t>“</a:t>
            </a:r>
            <a:r>
              <a:rPr lang="pt-PT" dirty="0" smtClean="0">
                <a:solidFill>
                  <a:srgbClr val="C00000"/>
                </a:solidFill>
              </a:rPr>
              <a:t>Terminar</a:t>
            </a:r>
            <a:r>
              <a:rPr lang="pt-PT" dirty="0" smtClean="0"/>
              <a:t>” quando acaba a leitura do texto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Realização do teste em modo professor</a:t>
            </a:r>
            <a:endParaRPr lang="pt-PT" dirty="0"/>
          </a:p>
        </p:txBody>
      </p:sp>
      <p:pic>
        <p:nvPicPr>
          <p:cNvPr id="6" name="Picture 5" descr="Screenshot_2014-04-10-15-26-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3" y="1484784"/>
            <a:ext cx="2592288" cy="4320480"/>
          </a:xfrm>
          <a:prstGeom prst="rect">
            <a:avLst/>
          </a:prstGeom>
        </p:spPr>
      </p:pic>
      <p:pic>
        <p:nvPicPr>
          <p:cNvPr id="9" name="Picture 8" descr="Screenshot_2014-04-10-15-26-3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1484784"/>
            <a:ext cx="2592288" cy="4320480"/>
          </a:xfrm>
          <a:prstGeom prst="rect">
            <a:avLst/>
          </a:prstGeom>
        </p:spPr>
      </p:pic>
      <p:pic>
        <p:nvPicPr>
          <p:cNvPr id="1026" name="Picture 2" descr="C:\Users\DiogoNetoConceição\estt\PSI\ApresentaçãoApp0.2\printScreens0.2\Screenshot_2014-04-10-15-26-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3" y="1484783"/>
            <a:ext cx="2601010" cy="433501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39552" y="5949280"/>
            <a:ext cx="569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Selecionar palavras lidas incorretamente pelo aluno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Realização do teste em modo professor</a:t>
            </a:r>
            <a:endParaRPr lang="pt-PT" dirty="0"/>
          </a:p>
        </p:txBody>
      </p:sp>
      <p:pic>
        <p:nvPicPr>
          <p:cNvPr id="4" name="Picture 3" descr="Screenshot_2014-04-10-17-56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1484784"/>
            <a:ext cx="2664296" cy="4440493"/>
          </a:xfrm>
          <a:prstGeom prst="rect">
            <a:avLst/>
          </a:prstGeom>
        </p:spPr>
      </p:pic>
      <p:pic>
        <p:nvPicPr>
          <p:cNvPr id="2050" name="Picture 2" descr="C:\Users\DiogoNetoConceição\estt\PSI\ApresentaçãoApp0.2\printScreens0.2\Screenshot_2014-04-10-15-27-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84783"/>
            <a:ext cx="2664296" cy="4440493"/>
          </a:xfrm>
          <a:prstGeom prst="rect">
            <a:avLst/>
          </a:prstGeom>
          <a:noFill/>
        </p:spPr>
      </p:pic>
      <p:pic>
        <p:nvPicPr>
          <p:cNvPr id="2051" name="Picture 3" descr="C:\Users\DiogoNetoConceição\estt\PSI\ApresentaçãoApp0.2\printScreens0.2\Screenshot_2014-04-10-15-27-1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1484784"/>
            <a:ext cx="2664296" cy="444049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3568" y="6021288"/>
            <a:ext cx="633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Atribuir classificação de dificuldade de leitura às palavras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329</TotalTime>
  <Words>306</Words>
  <Application>Microsoft Office PowerPoint</Application>
  <PresentationFormat>On-screen Show (4:3)</PresentationFormat>
  <Paragraphs>62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Letrinhas 0.2</vt:lpstr>
      <vt:lpstr>Funcionalidades Implementadas</vt:lpstr>
      <vt:lpstr>Página inicial</vt:lpstr>
      <vt:lpstr>Classe utilizada para encontar ligações WiFi</vt:lpstr>
      <vt:lpstr>Escolha do tipo de utilizador</vt:lpstr>
      <vt:lpstr>Escolha dos testes a realizar</vt:lpstr>
      <vt:lpstr>Realização do teste em modo aluno</vt:lpstr>
      <vt:lpstr>Realização do teste em modo professor</vt:lpstr>
      <vt:lpstr>Realização do teste em modo professor</vt:lpstr>
      <vt:lpstr>Funcionalidades para concluir e desenvolver para a versão 0.3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Letrinhas 0.1</dc:title>
  <dc:creator>DiogoNetoConceição</dc:creator>
  <cp:lastModifiedBy>DiogoNetoConceição</cp:lastModifiedBy>
  <cp:revision>37</cp:revision>
  <dcterms:created xsi:type="dcterms:W3CDTF">2014-03-27T16:42:18Z</dcterms:created>
  <dcterms:modified xsi:type="dcterms:W3CDTF">2014-04-11T00:28:53Z</dcterms:modified>
</cp:coreProperties>
</file>