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8" r:id="rId8"/>
    <p:sldId id="265" r:id="rId9"/>
    <p:sldId id="260" r:id="rId10"/>
    <p:sldId id="266" r:id="rId11"/>
    <p:sldId id="267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C07E6F-C202-45DB-B271-3691A96DB90B}" type="datetimeFigureOut">
              <a:rPr lang="pt-PT" smtClean="0"/>
              <a:pPr/>
              <a:t>28/03/2014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784976" cy="1470025"/>
          </a:xfrm>
        </p:spPr>
        <p:txBody>
          <a:bodyPr>
            <a:noAutofit/>
          </a:bodyPr>
          <a:lstStyle/>
          <a:p>
            <a:pPr algn="ctr"/>
            <a:r>
              <a:rPr lang="pt-PT" sz="9600" dirty="0" smtClean="0"/>
              <a:t>Letrinhas 0.1</a:t>
            </a:r>
            <a:endParaRPr lang="pt-PT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077072"/>
            <a:ext cx="3088432" cy="2567136"/>
          </a:xfrm>
        </p:spPr>
        <p:txBody>
          <a:bodyPr>
            <a:normAutofit/>
          </a:bodyPr>
          <a:lstStyle/>
          <a:p>
            <a:pPr algn="r"/>
            <a:r>
              <a:rPr lang="pt-PT" sz="1800" b="1" dirty="0" smtClean="0"/>
              <a:t>Membros do grupo:</a:t>
            </a:r>
          </a:p>
          <a:p>
            <a:pPr algn="r"/>
            <a:r>
              <a:rPr lang="pt-PT" sz="1800" dirty="0" smtClean="0"/>
              <a:t>Diogo Neto 17652</a:t>
            </a:r>
          </a:p>
          <a:p>
            <a:pPr algn="r"/>
            <a:r>
              <a:rPr lang="pt-PT" sz="1800" dirty="0" smtClean="0"/>
              <a:t>Luis Amendoeira 17332</a:t>
            </a:r>
          </a:p>
          <a:p>
            <a:r>
              <a:rPr lang="pt-PT" sz="1800" dirty="0" smtClean="0"/>
              <a:t>Thiago Fernandes  ?????</a:t>
            </a:r>
          </a:p>
          <a:p>
            <a:r>
              <a:rPr lang="pt-PT" sz="1800" dirty="0" smtClean="0"/>
              <a:t>Dário Jorge </a:t>
            </a:r>
            <a:r>
              <a:rPr lang="pt-PT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17104 </a:t>
            </a:r>
          </a:p>
          <a:p>
            <a:pPr algn="r"/>
            <a:r>
              <a:rPr lang="pt-PT" sz="1800" dirty="0" smtClean="0"/>
              <a:t>Jorge Martins 13683</a:t>
            </a:r>
            <a:endParaRPr lang="pt-PT" sz="1800" dirty="0"/>
          </a:p>
          <a:p>
            <a:pPr algn="r"/>
            <a:r>
              <a:rPr lang="pt-PT" sz="1800" dirty="0" smtClean="0"/>
              <a:t>Rafael Costa 13696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78272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Ficheiro padrao para a declaraçao de strings (Resources):</a:t>
            </a:r>
          </a:p>
          <a:p>
            <a:pPr>
              <a:buFont typeface="Arial" pitchFamily="34" charset="0"/>
              <a:buChar char="•"/>
            </a:pPr>
            <a:endParaRPr lang="pt-PT" sz="2400" dirty="0" smtClean="0"/>
          </a:p>
          <a:p>
            <a:r>
              <a:rPr lang="pt-PT" dirty="0" smtClean="0"/>
              <a:t>	res/values/strings.xml</a:t>
            </a:r>
          </a:p>
          <a:p>
            <a:r>
              <a:rPr lang="pt-PT" dirty="0" smtClean="0"/>
              <a:t> </a:t>
            </a:r>
          </a:p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Quando é especificado um idioma por </a:t>
            </a:r>
          </a:p>
          <a:p>
            <a:r>
              <a:rPr lang="pt-PT" sz="2400" dirty="0" smtClean="0"/>
              <a:t>exemplo: Ingles</a:t>
            </a:r>
          </a:p>
          <a:p>
            <a:endParaRPr lang="pt-PT" dirty="0" smtClean="0"/>
          </a:p>
          <a:p>
            <a:r>
              <a:rPr lang="pt-PT" dirty="0" smtClean="0"/>
              <a:t>	res/values-en/strings.xml </a:t>
            </a:r>
          </a:p>
          <a:p>
            <a:endParaRPr lang="pt-PT" dirty="0" smtClean="0"/>
          </a:p>
          <a:p>
            <a:r>
              <a:rPr lang="pt-PT" dirty="0" smtClean="0"/>
              <a:t>La estarão todos os recursos na lingua inglesa (strings traduzidas)</a:t>
            </a:r>
            <a:endParaRPr lang="pt-PT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r>
              <a:rPr lang="pt-PT" dirty="0" smtClean="0"/>
              <a:t>Internacionalização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: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4800" dirty="0" smtClean="0"/>
              <a:t>Dúvidas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92500" lnSpcReduction="20000"/>
          </a:bodyPr>
          <a:lstStyle/>
          <a:p>
            <a:r>
              <a:rPr lang="pt-PT" sz="3000" dirty="0" smtClean="0"/>
              <a:t> Qual a versão do Android a desenvolver?</a:t>
            </a:r>
          </a:p>
          <a:p>
            <a:endParaRPr lang="pt-PT" sz="3000" dirty="0" smtClean="0"/>
          </a:p>
          <a:p>
            <a:r>
              <a:rPr lang="pt-PT" sz="3000" dirty="0" smtClean="0"/>
              <a:t>A aplicação admite rotação do ecrã? (depende da versão)</a:t>
            </a:r>
          </a:p>
          <a:p>
            <a:endParaRPr lang="pt-PT" sz="3000" dirty="0" smtClean="0"/>
          </a:p>
          <a:p>
            <a:r>
              <a:rPr lang="pt-PT" sz="3000" dirty="0" smtClean="0"/>
              <a:t>Um Tablet vai ser partilhado, entre turmas e/ou escolas?</a:t>
            </a:r>
          </a:p>
          <a:p>
            <a:endParaRPr lang="pt-PT" sz="3000" dirty="0" smtClean="0"/>
          </a:p>
          <a:p>
            <a:r>
              <a:rPr lang="pt-PT" sz="3000" dirty="0" smtClean="0"/>
              <a:t>É possível ao aluno reiniciar o próprio teste? Ou essa tarefa cabe apenas ao docente?</a:t>
            </a:r>
          </a:p>
          <a:p>
            <a:endParaRPr lang="pt-PT" sz="3000" dirty="0" smtClean="0"/>
          </a:p>
          <a:p>
            <a:r>
              <a:rPr lang="pt-PT" sz="3000" dirty="0" smtClean="0"/>
              <a:t>Tamanho alvo do ecrã do equipamento, ex: 5’, 7’, 10’, etc..</a:t>
            </a:r>
            <a:endParaRPr lang="pt-PT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"/>
          <a:ext cx="9144000" cy="742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1813752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5044247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Trabalhar com vários projetos e/ou workspaces na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mesma janela</a:t>
                      </a: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Estrutura de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projetos mais leve.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PT" sz="2400" b="0" i="0" kern="1200" baseline="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maior parte dos membros do grupo estão mais familiarizados com esta interface.</a:t>
                      </a:r>
                      <a:endParaRPr lang="pt-PT" sz="24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Não é possível abrir mais de um projeto na mesma janela.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Estrutura de projetos Gradle.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Recurso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400" b="0" i="1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darg and drop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baseline="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Ainda não é um produto acabado.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PT" sz="2000" dirty="0" smtClean="0"/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clipse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4572000" cy="2708920"/>
          </a:xfrm>
          <a:prstGeom prst="rect">
            <a:avLst/>
          </a:prstGeom>
        </p:spPr>
      </p:pic>
      <p:pic>
        <p:nvPicPr>
          <p:cNvPr id="6" name="Picture 5" descr="Android-Studi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0"/>
            <a:ext cx="4572000" cy="270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676672"/>
          </a:xfrm>
        </p:spPr>
        <p:txBody>
          <a:bodyPr>
            <a:normAutofit/>
          </a:bodyPr>
          <a:lstStyle/>
          <a:p>
            <a:r>
              <a:rPr lang="pt-PT" sz="2000" dirty="0" smtClean="0"/>
              <a:t>Gravar voz</a:t>
            </a:r>
          </a:p>
        </p:txBody>
      </p:sp>
      <p:pic>
        <p:nvPicPr>
          <p:cNvPr id="4" name="Picture 3" descr="Screenshot_2014-03-27-17-15-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3" y="1484784"/>
            <a:ext cx="3110746" cy="5184576"/>
          </a:xfrm>
          <a:prstGeom prst="rect">
            <a:avLst/>
          </a:prstGeom>
        </p:spPr>
      </p:pic>
      <p:pic>
        <p:nvPicPr>
          <p:cNvPr id="5" name="Picture 4" descr="Screenshot_2014-03-27-17-16-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39" y="1484784"/>
            <a:ext cx="3110745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goNetoConceição\estt\PSI\ApresentaçãoApp0.1\mediarecorder_state_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5617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700808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smtClean="0"/>
              <a:t>MediaRecorder recorder = new MediaRecorder();</a:t>
            </a:r>
          </a:p>
          <a:p>
            <a:r>
              <a:rPr lang="pt-PT" sz="2000" dirty="0" smtClean="0">
                <a:solidFill>
                  <a:schemeClr val="accent3"/>
                </a:solidFill>
              </a:rPr>
              <a:t>//Input microfone</a:t>
            </a:r>
            <a:endParaRPr lang="pt-PT" sz="2000" dirty="0" smtClean="0"/>
          </a:p>
          <a:p>
            <a:r>
              <a:rPr lang="pt-PT" sz="2000" dirty="0" smtClean="0"/>
              <a:t> recorder.setAudioSource(MediaRecorder.AudioSource.MIC); </a:t>
            </a:r>
            <a:endParaRPr lang="pt-PT" sz="2000" dirty="0" smtClean="0">
              <a:solidFill>
                <a:schemeClr val="accent3"/>
              </a:solidFill>
            </a:endParaRPr>
          </a:p>
          <a:p>
            <a:r>
              <a:rPr lang="pt-PT" sz="2000" dirty="0" smtClean="0">
                <a:solidFill>
                  <a:schemeClr val="accent3"/>
                </a:solidFill>
              </a:rPr>
              <a:t>//Formato de output 3gpp</a:t>
            </a:r>
          </a:p>
          <a:p>
            <a:r>
              <a:rPr lang="pt-PT" sz="2000" dirty="0" smtClean="0"/>
              <a:t> recorder.setOutputFormat(MediaRecorder.OutputFormat.THREE_GPP); </a:t>
            </a:r>
          </a:p>
          <a:p>
            <a:r>
              <a:rPr lang="pt-PT" sz="2000" dirty="0" smtClean="0">
                <a:solidFill>
                  <a:schemeClr val="accent3"/>
                </a:solidFill>
              </a:rPr>
              <a:t>//Codificador </a:t>
            </a:r>
            <a:r>
              <a:rPr lang="pt-PT" sz="2000" dirty="0" smtClean="0"/>
              <a:t> </a:t>
            </a:r>
          </a:p>
          <a:p>
            <a:r>
              <a:rPr lang="pt-PT" sz="2000" dirty="0" smtClean="0"/>
              <a:t>recorder.setAudioEncoder(MediaRecorder.AudioEncoder.AMR_NB); </a:t>
            </a:r>
          </a:p>
          <a:p>
            <a:r>
              <a:rPr lang="pt-PT" sz="2000" dirty="0" smtClean="0"/>
              <a:t> recorder.setOutputFile(PATH_NAME); </a:t>
            </a:r>
            <a:r>
              <a:rPr lang="pt-PT" sz="2000" dirty="0" smtClean="0">
                <a:solidFill>
                  <a:schemeClr val="accent3"/>
                </a:solidFill>
              </a:rPr>
              <a:t>//Ficheiro a guardar (path)</a:t>
            </a:r>
          </a:p>
          <a:p>
            <a:r>
              <a:rPr lang="pt-PT" sz="2000" dirty="0" smtClean="0"/>
              <a:t> recorder.prepare();</a:t>
            </a:r>
          </a:p>
          <a:p>
            <a:r>
              <a:rPr lang="pt-PT" sz="2000" dirty="0" smtClean="0"/>
              <a:t> recorder.start(); </a:t>
            </a:r>
            <a:r>
              <a:rPr lang="pt-PT" sz="2000" dirty="0" smtClean="0">
                <a:solidFill>
                  <a:schemeClr val="accent3"/>
                </a:solidFill>
              </a:rPr>
              <a:t>//Começar a gravar</a:t>
            </a:r>
          </a:p>
          <a:p>
            <a:r>
              <a:rPr lang="pt-PT" sz="2000" dirty="0" smtClean="0"/>
              <a:t> ...</a:t>
            </a:r>
          </a:p>
          <a:p>
            <a:r>
              <a:rPr lang="pt-PT" sz="2000" dirty="0" smtClean="0"/>
              <a:t> recorder.stop(); </a:t>
            </a:r>
            <a:r>
              <a:rPr lang="pt-PT" sz="2000" dirty="0" smtClean="0">
                <a:solidFill>
                  <a:schemeClr val="accent3"/>
                </a:solidFill>
              </a:rPr>
              <a:t>//Parar de gravar</a:t>
            </a:r>
          </a:p>
          <a:p>
            <a:r>
              <a:rPr lang="pt-PT" sz="2000" dirty="0" smtClean="0"/>
              <a:t> recorder.reset(); </a:t>
            </a:r>
            <a:r>
              <a:rPr lang="pt-PT" sz="2000" dirty="0" smtClean="0">
                <a:solidFill>
                  <a:schemeClr val="accent3"/>
                </a:solidFill>
              </a:rPr>
              <a:t>// O objecto pode ser usado novamente defenindo</a:t>
            </a:r>
            <a:r>
              <a:rPr lang="pt-PT" sz="2000" dirty="0" smtClean="0"/>
              <a:t> novamente o AudioSource, OutputFormat...</a:t>
            </a:r>
          </a:p>
          <a:p>
            <a:r>
              <a:rPr lang="pt-PT" sz="2000" dirty="0" smtClean="0"/>
              <a:t> recorder.release(); </a:t>
            </a:r>
            <a:r>
              <a:rPr lang="pt-PT" sz="2000" dirty="0" smtClean="0">
                <a:solidFill>
                  <a:schemeClr val="accent3"/>
                </a:solidFill>
              </a:rPr>
              <a:t>// O objecto é destruido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pic>
        <p:nvPicPr>
          <p:cNvPr id="1026" name="Picture 2" descr="C:\Users\DiogoNetoConceição\estt\PSI\ApresentaçãoApp0.1\prints android\Screenshot_2014-03-27-17-16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3096344" cy="5160572"/>
          </a:xfrm>
          <a:prstGeom prst="rect">
            <a:avLst/>
          </a:prstGeom>
          <a:noFill/>
        </p:spPr>
      </p:pic>
      <p:pic>
        <p:nvPicPr>
          <p:cNvPr id="1027" name="Picture 3" descr="C:\Users\DiogoNetoConceição\estt\PSI\ApresentaçãoApp0.1\prints android\Screenshot_2014-03-27-17-16-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3"/>
            <a:ext cx="3096344" cy="5160573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2520280" cy="432048"/>
          </a:xfrm>
        </p:spPr>
        <p:txBody>
          <a:bodyPr>
            <a:normAutofit/>
          </a:bodyPr>
          <a:lstStyle/>
          <a:p>
            <a:r>
              <a:rPr lang="pt-PT" sz="2000" dirty="0" smtClean="0"/>
              <a:t>Reproduzir voz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goNetoConceição\estt\PSI\ApresentaçãoApp0.1\mediaplayer_state_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060848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private MediaPlayer myPlayer = new MediaPlayer();</a:t>
            </a:r>
          </a:p>
          <a:p>
            <a:endParaRPr lang="pt-PT" sz="2000" dirty="0" smtClean="0"/>
          </a:p>
          <a:p>
            <a:r>
              <a:rPr lang="pt-PT" sz="2000" dirty="0" smtClean="0">
                <a:solidFill>
                  <a:schemeClr val="accent3"/>
                </a:solidFill>
              </a:rPr>
              <a:t>//Path do ficheiro a ser reproduzido</a:t>
            </a:r>
          </a:p>
          <a:p>
            <a:r>
              <a:rPr lang="pt-PT" sz="2000" dirty="0" smtClean="0"/>
              <a:t> myPlayer.setDataSource(PATH_NAME); </a:t>
            </a:r>
          </a:p>
          <a:p>
            <a:endParaRPr lang="pt-PT" sz="2000" dirty="0" smtClean="0"/>
          </a:p>
          <a:p>
            <a:r>
              <a:rPr lang="pt-PT" sz="2000" dirty="0" smtClean="0"/>
              <a:t> myPlayer.prepare(); </a:t>
            </a:r>
            <a:r>
              <a:rPr lang="pt-PT" sz="2000" dirty="0" smtClean="0">
                <a:solidFill>
                  <a:schemeClr val="accent3"/>
                </a:solidFill>
              </a:rPr>
              <a:t>//Preparar sincronamente</a:t>
            </a:r>
          </a:p>
          <a:p>
            <a:r>
              <a:rPr lang="pt-PT" sz="2000" dirty="0" smtClean="0"/>
              <a:t> myPlayer.start(); </a:t>
            </a:r>
            <a:r>
              <a:rPr lang="pt-PT" sz="2000" dirty="0" smtClean="0">
                <a:solidFill>
                  <a:schemeClr val="accent3"/>
                </a:solidFill>
              </a:rPr>
              <a:t>//Começar a reproduzir</a:t>
            </a:r>
          </a:p>
          <a:p>
            <a:r>
              <a:rPr lang="pt-PT" sz="2000" dirty="0" smtClean="0"/>
              <a:t> ...</a:t>
            </a:r>
          </a:p>
          <a:p>
            <a:r>
              <a:rPr lang="pt-PT" sz="2000" dirty="0" smtClean="0"/>
              <a:t> myPlayer.stop(); </a:t>
            </a:r>
            <a:r>
              <a:rPr lang="pt-PT" sz="2000" dirty="0" smtClean="0">
                <a:solidFill>
                  <a:schemeClr val="accent3"/>
                </a:solidFill>
              </a:rPr>
              <a:t>//Parar a reproduçao</a:t>
            </a:r>
          </a:p>
          <a:p>
            <a:r>
              <a:rPr lang="pt-PT" sz="2000" dirty="0" smtClean="0"/>
              <a:t> myPlayer.release(); </a:t>
            </a:r>
            <a:r>
              <a:rPr lang="pt-PT" sz="2000" dirty="0" smtClean="0">
                <a:solidFill>
                  <a:schemeClr val="accent3"/>
                </a:solidFill>
              </a:rPr>
              <a:t>//O objecto é destruido</a:t>
            </a:r>
            <a:endParaRPr lang="pt-PT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Internacionalização</a:t>
            </a:r>
            <a:endParaRPr lang="pt-PT" dirty="0"/>
          </a:p>
        </p:txBody>
      </p:sp>
      <p:pic>
        <p:nvPicPr>
          <p:cNvPr id="2050" name="Picture 2" descr="C:\Users\DiogoNetoConceição\estt\PSI\ApresentaçãoApp0.1\prints android\Screenshot_2014-03-27-17-10-4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2117034" cy="3528392"/>
          </a:xfrm>
          <a:prstGeom prst="rect">
            <a:avLst/>
          </a:prstGeom>
          <a:noFill/>
        </p:spPr>
      </p:pic>
      <p:pic>
        <p:nvPicPr>
          <p:cNvPr id="2051" name="Picture 3" descr="C:\Users\DiogoNetoConceição\estt\PSI\ApresentaçãoApp0.1\prints android\Screenshot_2014-03-27-17-13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132857"/>
            <a:ext cx="2117035" cy="3528392"/>
          </a:xfrm>
          <a:prstGeom prst="rect">
            <a:avLst/>
          </a:prstGeom>
          <a:noFill/>
        </p:spPr>
      </p:pic>
      <p:pic>
        <p:nvPicPr>
          <p:cNvPr id="2052" name="Picture 4" descr="C:\Users\DiogoNetoConceição\estt\PSI\ApresentaçãoApp0.1\prints android\Screenshot_2014-03-27-17-14-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32856"/>
            <a:ext cx="2117035" cy="3528392"/>
          </a:xfrm>
          <a:prstGeom prst="rect">
            <a:avLst/>
          </a:prstGeom>
          <a:noFill/>
        </p:spPr>
      </p:pic>
      <p:pic>
        <p:nvPicPr>
          <p:cNvPr id="2053" name="Picture 5" descr="C:\Users\DiogoNetoConceição\estt\PSI\ApresentaçãoApp0.1\prints android\Screenshot_2014-03-27-17-21-5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132855"/>
            <a:ext cx="2117036" cy="3528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194</TotalTime>
  <Words>193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Letrinhas 0.1</vt:lpstr>
      <vt:lpstr>Slide 2</vt:lpstr>
      <vt:lpstr>Funcionalidades</vt:lpstr>
      <vt:lpstr>Slide 4</vt:lpstr>
      <vt:lpstr>Funcionalidades</vt:lpstr>
      <vt:lpstr>Funcionalidades</vt:lpstr>
      <vt:lpstr>Slide 7</vt:lpstr>
      <vt:lpstr>Funcionalidades</vt:lpstr>
      <vt:lpstr>Internacionalização</vt:lpstr>
      <vt:lpstr>Internacionalização</vt:lpstr>
      <vt:lpstr>: Dúvidas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Letrinhas 0.1</dc:title>
  <dc:creator>DiogoNetoConceição</dc:creator>
  <cp:lastModifiedBy>DiogoNetoConceição</cp:lastModifiedBy>
  <cp:revision>20</cp:revision>
  <dcterms:created xsi:type="dcterms:W3CDTF">2014-03-27T16:42:18Z</dcterms:created>
  <dcterms:modified xsi:type="dcterms:W3CDTF">2014-03-28T00:30:36Z</dcterms:modified>
</cp:coreProperties>
</file>