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77CA-FAD3-4F31-9BBB-52E1358D3010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D9E2-8C4D-4ED0-89AC-6BCD4AAEF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D9E2-8C4D-4ED0-89AC-6BCD4AAEF4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95B4-6033-4CA9-ADA7-10B4923B297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BBC7-E5EB-4C64-BD45-EBD2EC20AF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6934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 cmpd="sng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powder">
            <a:bevelT w="165100" prst="coolSlant"/>
            <a:bevelB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Stacie Heiberg </a:t>
            </a:r>
            <a:endParaRPr lang="en-US" sz="1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sz="1400" dirty="0" smtClean="0">
                <a:latin typeface="Adobe Gothic Std B" pitchFamily="34" charset="-128"/>
                <a:ea typeface="Adobe Gothic Std B" pitchFamily="34" charset="-128"/>
              </a:rPr>
              <a:t>Eastern Oregon University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514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dobe Gothic Std B" pitchFamily="34" charset="-128"/>
                <a:ea typeface="Adobe Gothic Std B" pitchFamily="34" charset="-128"/>
              </a:rPr>
              <a:t>Heiberg &amp; Ramirez (2015) proposed that strong emotion would increase the occurrence of the experience of change blindness. This proposal was tested by viewing a video that was meant to induce a strong emotion. After the emotional video was viewed, participants viewed a change blindness video. Results showed that strong emotion did not increase the occurrence of experiencing change blindness. </a:t>
            </a:r>
            <a:endParaRPr lang="en-US" sz="1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581400"/>
            <a:ext cx="25908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The Purpose of this experiment was to determine if change blindness increased with emotion. If a strong emotion  increased the occurrence of change blindness and someone was aware, they may be able to make themselves more aware of their surroundings, decreasing accidents. </a:t>
            </a:r>
            <a:endParaRPr lang="en-US" sz="1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81600"/>
            <a:ext cx="2514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1524000"/>
            <a:ext cx="27432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1295400"/>
            <a:ext cx="25908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Some participants noted that they had a difficult time understanding the instructions, or navigating through multiple videos. Make instructions obvious and links visible. 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In </a:t>
            </a:r>
            <a:r>
              <a:rPr lang="en-US" sz="1000" dirty="0" err="1" smtClean="0">
                <a:latin typeface="Adobe Gothic Std B" pitchFamily="34" charset="-128"/>
                <a:ea typeface="Adobe Gothic Std B" pitchFamily="34" charset="-128"/>
              </a:rPr>
              <a:t>youtube</a:t>
            </a: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, if a link is not clicked, a new video automatically begins to play. One participant noted watching15 minutes of a c-section birth. 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Alternate the change blindness pictures more rapidly. The slow repetitions in this experiment may have contributed to the change not being seen. </a:t>
            </a:r>
            <a:endParaRPr lang="en-US" sz="10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5715000"/>
            <a:ext cx="2590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50 participants emailed researchers with results. 4 were excluded from the data for noting a change that did not occur or noting a change before it occurred. </a:t>
            </a:r>
          </a:p>
          <a:p>
            <a:endParaRPr lang="en-US" sz="1000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Results were insignificant p-value = .66</a:t>
            </a:r>
            <a:endParaRPr lang="en-US" sz="1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3505200"/>
            <a:ext cx="2514600" cy="1384995"/>
          </a:xfrm>
          <a:prstGeom prst="rect">
            <a:avLst/>
          </a:prstGeom>
          <a:solidFill>
            <a:schemeClr val="bg1"/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Note the condition and if a change in the change blindness video was seen  to the researcher. </a:t>
            </a:r>
          </a:p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886200"/>
            <a:ext cx="2438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Some participants noted that they had a difficult time understanding the instructions, or navigating through multiple videos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While the results were insignificant, the videos were reported to have induced emotion.</a:t>
            </a:r>
          </a:p>
          <a:p>
            <a:pPr algn="ctr"/>
            <a:endParaRPr lang="en-US" sz="1000" dirty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n-US" sz="10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1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5943600"/>
            <a:ext cx="2362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3825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glow" dir="t"/>
          </a:scene3d>
          <a:sp3d prstMaterial="powder"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Heiberg, S. &amp; Ramirez, P. (2015). </a:t>
            </a:r>
            <a:r>
              <a:rPr lang="en-US" sz="1000" i="1" dirty="0" smtClean="0">
                <a:latin typeface="Adobe Gothic Std B" pitchFamily="34" charset="-128"/>
                <a:ea typeface="Adobe Gothic Std B" pitchFamily="34" charset="-128"/>
              </a:rPr>
              <a:t>The Effect of Emotions on Change Blindness. </a:t>
            </a:r>
            <a:r>
              <a:rPr lang="en-US" sz="1000" dirty="0" smtClean="0">
                <a:latin typeface="Adobe Gothic Std B" pitchFamily="34" charset="-128"/>
                <a:ea typeface="Adobe Gothic Std B" pitchFamily="34" charset="-128"/>
              </a:rPr>
              <a:t>Eastern Oregon University, Psychology 441.</a:t>
            </a:r>
            <a:endParaRPr lang="en-US" sz="1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1066800"/>
            <a:ext cx="208027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Abstract</a:t>
            </a:r>
            <a:endParaRPr lang="en-US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228600"/>
            <a:ext cx="6025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 Effects of Emotion on Change Blindness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3276600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Purpose</a:t>
            </a:r>
            <a:endParaRPr lang="en-US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400" y="4876800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Stimuli</a:t>
            </a:r>
            <a:endParaRPr lang="en-US" sz="2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C:\Users\JASON\Desktop\1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0"/>
            <a:ext cx="1143000" cy="1228725"/>
          </a:xfrm>
          <a:prstGeom prst="rect">
            <a:avLst/>
          </a:prstGeom>
          <a:noFill/>
        </p:spPr>
      </p:pic>
      <p:pic>
        <p:nvPicPr>
          <p:cNvPr id="1027" name="Picture 3" descr="C:\Users\JASON\Desktop\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334000"/>
            <a:ext cx="1455288" cy="1266825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28600" y="5181600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https://www.youtube.com/watch?v=k0lT596YOX0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200400" y="1143000"/>
            <a:ext cx="24068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Design &amp; Procedure</a:t>
            </a:r>
            <a:endParaRPr lang="en-US" sz="2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2800" y="990600"/>
            <a:ext cx="6386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Tips</a:t>
            </a:r>
            <a:endParaRPr lang="en-US" sz="2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200" y="5105400"/>
            <a:ext cx="11483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Results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05200" y="3048000"/>
            <a:ext cx="18998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Data Collection</a:t>
            </a:r>
            <a:endParaRPr lang="en-US" sz="2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53200" y="3505200"/>
            <a:ext cx="14491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Summary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200" y="5486400"/>
            <a:ext cx="1651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References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30" name="Picture 6" descr="C:\Users\JASON\Desktop\cf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524000"/>
            <a:ext cx="1366837" cy="1129127"/>
          </a:xfrm>
          <a:prstGeom prst="rect">
            <a:avLst/>
          </a:prstGeom>
          <a:noFill/>
        </p:spPr>
      </p:pic>
      <p:pic>
        <p:nvPicPr>
          <p:cNvPr id="1031" name="Picture 7" descr="C:\Users\JASON\Desktop\c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524000"/>
            <a:ext cx="1482377" cy="1164367"/>
          </a:xfrm>
          <a:prstGeom prst="rect">
            <a:avLst/>
          </a:prstGeom>
          <a:noFill/>
        </p:spPr>
      </p:pic>
      <p:pic>
        <p:nvPicPr>
          <p:cNvPr id="1033" name="Picture 9" descr="https://smpsboston.files.wordpress.com/2013/01/email-marketing-button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886200"/>
            <a:ext cx="914400" cy="914400"/>
          </a:xfrm>
          <a:prstGeom prst="rect">
            <a:avLst/>
          </a:prstGeom>
          <a:noFill/>
        </p:spPr>
      </p:pic>
      <p:pic>
        <p:nvPicPr>
          <p:cNvPr id="1034" name="Picture 10" descr="C:\Users\JASON\Desktop\EOU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152400"/>
            <a:ext cx="1295400" cy="874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333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Stacie</dc:creator>
  <cp:lastModifiedBy>Stacie</cp:lastModifiedBy>
  <cp:revision>36</cp:revision>
  <dcterms:created xsi:type="dcterms:W3CDTF">2015-06-02T22:50:08Z</dcterms:created>
  <dcterms:modified xsi:type="dcterms:W3CDTF">2015-06-03T04:11:29Z</dcterms:modified>
</cp:coreProperties>
</file>