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01D41-E825-43E7-BB3A-18E46FD47A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7 – Discrete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78618-F3D5-4933-8210-D74E3EBA8E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4 : Predicate logic &amp; Quantifiers</a:t>
            </a:r>
          </a:p>
        </p:txBody>
      </p:sp>
    </p:spTree>
    <p:extLst>
      <p:ext uri="{BB962C8B-B14F-4D97-AF65-F5344CB8AC3E}">
        <p14:creationId xmlns:p14="http://schemas.microsoft.com/office/powerpoint/2010/main" val="61778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62C6D-07B7-4249-832F-362B43FC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predicate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A0AAF-900A-4BE7-BAD5-F91065964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“A predicate is a statement that may be true or false depending on the values of it’s variables”</a:t>
            </a:r>
          </a:p>
          <a:p>
            <a:r>
              <a:rPr lang="en-US" dirty="0"/>
              <a:t>Given x and y, x &gt; y</a:t>
            </a:r>
          </a:p>
          <a:p>
            <a:r>
              <a:rPr lang="en-US" dirty="0"/>
              <a:t>Given z, z is even</a:t>
            </a:r>
          </a:p>
          <a:p>
            <a:r>
              <a:rPr lang="en-US" dirty="0"/>
              <a:t>Given P(</a:t>
            </a:r>
            <a:r>
              <a:rPr lang="en-US" dirty="0" err="1"/>
              <a:t>x,y,z</a:t>
            </a:r>
            <a:r>
              <a:rPr lang="en-US" dirty="0"/>
              <a:t>) =&gt; x + y = z</a:t>
            </a:r>
          </a:p>
          <a:p>
            <a:r>
              <a:rPr lang="en-US" dirty="0"/>
              <a:t>Examples in programming?</a:t>
            </a:r>
          </a:p>
          <a:p>
            <a:r>
              <a:rPr lang="en-US" dirty="0"/>
              <a:t>Conditional statements, database queries, any others?</a:t>
            </a:r>
          </a:p>
        </p:txBody>
      </p:sp>
    </p:spTree>
    <p:extLst>
      <p:ext uri="{BB962C8B-B14F-4D97-AF65-F5344CB8AC3E}">
        <p14:creationId xmlns:p14="http://schemas.microsoft.com/office/powerpoint/2010/main" val="276554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</TotalTime>
  <Words>78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Tw Cen MT</vt:lpstr>
      <vt:lpstr>Circuit</vt:lpstr>
      <vt:lpstr>CIS 7 – Discrete Structures</vt:lpstr>
      <vt:lpstr>What is a predicate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7 – Discrete Structures</dc:title>
  <dc:creator>James Wilson</dc:creator>
  <cp:lastModifiedBy>James Wilson</cp:lastModifiedBy>
  <cp:revision>2</cp:revision>
  <dcterms:created xsi:type="dcterms:W3CDTF">2017-09-02T17:56:49Z</dcterms:created>
  <dcterms:modified xsi:type="dcterms:W3CDTF">2017-09-02T18:03:06Z</dcterms:modified>
</cp:coreProperties>
</file>