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0" autoAdjust="0"/>
  </p:normalViewPr>
  <p:slideViewPr>
    <p:cSldViewPr snapToGrid="0">
      <p:cViewPr>
        <p:scale>
          <a:sx n="66" d="100"/>
          <a:sy n="66" d="100"/>
        </p:scale>
        <p:origin x="13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E4267-38F3-4533-BF6E-AD3F40C49250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9F9B7-6797-491A-B301-B5DF5AE813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045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https://www.imperva.com/learn/data-security/data-security/</a:t>
            </a:r>
            <a:br>
              <a:rPr lang="en-GB" dirty="0"/>
            </a:br>
            <a:r>
              <a:rPr lang="en-GB" dirty="0"/>
              <a:t>https://explodingtopics.com/blog/data-generated-per-day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F9B7-6797-491A-B301-B5DF5AE813DD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144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https://www.imperva.com/learn/data-security/data-security/</a:t>
            </a:r>
            <a:br>
              <a:rPr lang="en-GB" dirty="0"/>
            </a:br>
            <a:r>
              <a:rPr lang="en-GB" dirty="0"/>
              <a:t>https://explodingtopics.com/blog/data-generated-per-day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F9B7-6797-491A-B301-B5DF5AE813DD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0698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https://www.imperva.com/learn/data-security/data-security/</a:t>
            </a:r>
            <a:br>
              <a:rPr lang="en-GB" dirty="0"/>
            </a:br>
            <a:r>
              <a:rPr lang="en-GB" dirty="0"/>
              <a:t>https://explodingtopics.com/blog/data-generated-per-day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9F9B7-6797-491A-B301-B5DF5AE813DD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4030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9ACB-7621-BAC0-3BA9-E59B2EC9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17AC-8B35-D66F-191D-7EF22608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6FE3-B266-9E44-D5A1-96214AE7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DFC2-D094-18C6-FDD6-550E70BC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0841-E9DC-0795-680A-847B872D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513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F7C4-78BF-57BB-720A-9E167732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A0CBA-7D3A-E65B-1B43-BD530D2DD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4182-430D-87DE-8C1B-99CDA525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8A5-284F-404E-0339-18CB6B9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6B9F-4014-5921-075B-1968A8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487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CFB17-9AC8-0EB9-D88A-F58A6D922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AA4FB-B5F8-24D7-F8A3-4B68C1B1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0520-172E-9C14-CBCB-83C49E9C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1779-C273-4F86-9905-94406590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6C65-A944-905A-9CAC-EA50D515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946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3ED9-A79E-F765-5182-29B0A125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F0EB-2438-E34C-4183-8390E7A0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7BCD-E23E-B25C-CD0A-766367B4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5910-B1B3-CA25-3978-1842DB87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8384-4539-A779-2960-EA8247A0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71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4617-7C2E-D45E-1370-23D1E60C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F711-F4EB-3AC3-A2FD-C44D8166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2D298-B248-D7BE-0689-35B7DC69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9BBF-17C5-0565-2CE4-9AC03D15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A8C-D1CB-E60F-9D52-76B772EE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425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14C3-98B2-08B1-FB0D-07E47D8A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1A6D-0E69-D989-43C5-FD110CF5A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C12F3-7845-34F7-B618-5F336208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4F95-E5EE-7D89-0A07-2745E9C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56EF-FFCD-7AA9-917C-D58B2C42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424F-105E-CFCC-2A3E-200E9ABC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423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4925-6794-3A2B-98FE-BE6767F8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9D95-B2E4-5DEF-C418-3003ADE2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3E045-1262-6189-262A-878E40E6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438B-6A27-10D5-8482-50E9A779C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3BAE8-BDEA-2BCD-02DD-B9D205CA3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AD24B-1A56-AD6A-A0DE-949B34D0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11DDC-C16F-0C10-604B-96DAE247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0A790-ED13-E48B-375E-6C049D1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92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F1D9-3A68-0847-7653-C5BE0655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00726-0617-C97D-B0AD-F0C72379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44497-6EB8-6AE1-C506-0ED1FB5F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C8DF4-B0E7-EB21-D96D-604C7218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57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3320B-9822-0422-6659-E2AC3C04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46FE0-C4E6-61A4-371C-954CB0C7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08DA9-ADED-3AD3-4151-80A5D8E7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8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7B23-EE4E-1B6A-2FD7-76A97BF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8273-1A6B-6DBA-558E-7300AB35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4034-FF31-D6E9-B5C6-870499DC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1D1D0-3693-1AA0-1445-3EBFE290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2204-13E8-6F10-FB3D-4BFAF2F3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C3842-BB1E-21AE-473B-FA8F3AAE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83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F0C-F0BA-9728-6E29-8E39F8B4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8F076-8903-5FA5-6E07-B9C22E451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5838-9316-0041-E04A-6B6E2746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5680-7695-B47E-BB98-CBA6C804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5A905-FAAE-19BF-3402-8211199E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FE74-EF6E-867A-3FB6-7F11D943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209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E33E0-F239-391E-B86C-EF283291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2F6C4-5A98-8819-7834-11F82DB3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74B60-15AC-33CC-5D74-3E9F569AC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EDA6-3CC0-4BD5-9C53-C341DEC98AFB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D4A3-352A-E8EC-B13E-DF2D5F1FB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EDE0-220A-F340-28A9-70DAD08A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F28E-399B-415B-8400-3171491493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31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2CCA-0ED7-7A62-A77A-9860D7EF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0000"/>
          </a:xfrm>
        </p:spPr>
        <p:txBody>
          <a:bodyPr anchor="ctr">
            <a:norm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</a:rPr>
              <a:t> Data privacy </a:t>
            </a:r>
            <a:r>
              <a:rPr lang="en-GB" b="1" dirty="0">
                <a:solidFill>
                  <a:srgbClr val="333333"/>
                </a:solidFill>
              </a:rPr>
              <a:t>&amp; p</a:t>
            </a:r>
            <a:r>
              <a:rPr lang="en-GB" b="1" i="0" dirty="0">
                <a:solidFill>
                  <a:srgbClr val="333333"/>
                </a:solidFill>
                <a:effectLst/>
              </a:rPr>
              <a:t>rotection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9A53B-FF83-F2B4-862F-0FE308CD31C3}"/>
              </a:ext>
            </a:extLst>
          </p:cNvPr>
          <p:cNvSpPr/>
          <p:nvPr/>
        </p:nvSpPr>
        <p:spPr>
          <a:xfrm>
            <a:off x="-1" y="1080001"/>
            <a:ext cx="12191999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17667-0F2A-06C2-A064-E8D6B36F57A4}"/>
              </a:ext>
            </a:extLst>
          </p:cNvPr>
          <p:cNvSpPr txBox="1"/>
          <p:nvPr/>
        </p:nvSpPr>
        <p:spPr>
          <a:xfrm>
            <a:off x="891247" y="1290352"/>
            <a:ext cx="3721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Exponential data growth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Approximately 328.77 million terabytes of data are created each day, and the number keeps growing</a:t>
            </a:r>
            <a:endParaRPr lang="en-DK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3CC0C-2B71-989E-ADF0-DB8CACD39EAB}"/>
              </a:ext>
            </a:extLst>
          </p:cNvPr>
          <p:cNvSpPr txBox="1"/>
          <p:nvPr/>
        </p:nvSpPr>
        <p:spPr>
          <a:xfrm>
            <a:off x="42438" y="3185563"/>
            <a:ext cx="54189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Data security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Today there are a lot of requirements of storing user data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One of many of the advanced technologies are AES encryption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Still with the strict requirements for data storage data breaches still happen where skill people manage to access the stored data costing the company millions </a:t>
            </a:r>
            <a:endParaRPr lang="en-DK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EC3D5C-8AD0-A927-7A49-CFFDE6EA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07" y="1290352"/>
            <a:ext cx="5730737" cy="435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D9C34-70DE-6CB5-4E06-EA672ED35A72}"/>
              </a:ext>
            </a:extLst>
          </p:cNvPr>
          <p:cNvSpPr txBox="1"/>
          <p:nvPr/>
        </p:nvSpPr>
        <p:spPr>
          <a:xfrm>
            <a:off x="5939106" y="5744520"/>
            <a:ext cx="5843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zettabyte = 1 000 000 000 000 gigabytes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 daily the world creates 0.32877 zettabytes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373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2CCA-0ED7-7A62-A77A-9860D7EF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0000"/>
          </a:xfrm>
        </p:spPr>
        <p:txBody>
          <a:bodyPr anchor="ctr">
            <a:norm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Data security risks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9A53B-FF83-F2B4-862F-0FE308CD31C3}"/>
              </a:ext>
            </a:extLst>
          </p:cNvPr>
          <p:cNvSpPr/>
          <p:nvPr/>
        </p:nvSpPr>
        <p:spPr>
          <a:xfrm>
            <a:off x="-1" y="1080001"/>
            <a:ext cx="12191999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797C3-20B1-1233-D3AE-CE584CDC7712}"/>
              </a:ext>
            </a:extLst>
          </p:cNvPr>
          <p:cNvSpPr txBox="1"/>
          <p:nvPr/>
        </p:nvSpPr>
        <p:spPr>
          <a:xfrm>
            <a:off x="0" y="1317279"/>
            <a:ext cx="682250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Data Threats</a:t>
            </a:r>
            <a:br>
              <a:rPr lang="en-GB" sz="2400" b="1" dirty="0"/>
            </a:br>
            <a:br>
              <a:rPr lang="en-GB" sz="2400" dirty="0"/>
            </a:br>
            <a:r>
              <a:rPr lang="en-GB" dirty="0"/>
              <a:t>There are a lot of t</a:t>
            </a:r>
            <a:r>
              <a:rPr lang="en-GB" sz="1800" dirty="0"/>
              <a:t>hreats when humans and data are mixed Such as</a:t>
            </a:r>
            <a:br>
              <a:rPr lang="en-GB" sz="1800" dirty="0"/>
            </a:br>
            <a:r>
              <a:rPr lang="en-GB" sz="1800" dirty="0"/>
              <a:t>Insider threats anonymous employees could create a security risk</a:t>
            </a:r>
            <a:br>
              <a:rPr lang="en-GB" sz="1800" dirty="0"/>
            </a:br>
            <a:r>
              <a:rPr lang="en-GB" sz="1800" dirty="0"/>
              <a:t>By accidentally or intentionally leak a company’s data</a:t>
            </a:r>
            <a:br>
              <a:rPr lang="en-GB" sz="1800" dirty="0"/>
            </a:br>
            <a:r>
              <a:rPr lang="en-GB" sz="1800" dirty="0"/>
              <a:t>Simply clicking on the wrong link could infest the systems of a company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</a:t>
            </a:r>
            <a:br>
              <a:rPr lang="en-GB" sz="1800" dirty="0"/>
            </a:br>
            <a:r>
              <a:rPr lang="en-GB" dirty="0"/>
              <a:t> </a:t>
            </a:r>
            <a:endParaRPr lang="en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FFCEF-63CA-A4A5-FF9F-CA322B652CDD}"/>
              </a:ext>
            </a:extLst>
          </p:cNvPr>
          <p:cNvSpPr txBox="1"/>
          <p:nvPr/>
        </p:nvSpPr>
        <p:spPr>
          <a:xfrm>
            <a:off x="-75300" y="3740228"/>
            <a:ext cx="68978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Unsecure websites (</a:t>
            </a:r>
            <a:r>
              <a:rPr lang="en-GB" sz="2400" b="1" dirty="0" err="1"/>
              <a:t>httpS</a:t>
            </a:r>
            <a:r>
              <a:rPr lang="en-GB" sz="2400" b="1" dirty="0"/>
              <a:t>)</a:t>
            </a:r>
            <a:br>
              <a:rPr lang="en-GB" sz="2400" b="1" dirty="0"/>
            </a:br>
            <a:br>
              <a:rPr lang="en-GB" sz="2400" dirty="0"/>
            </a:br>
            <a:r>
              <a:rPr lang="en-GB" dirty="0"/>
              <a:t>Running unsecure websites allows an attacker to track data between the website and users</a:t>
            </a:r>
            <a:br>
              <a:rPr lang="en-GB" dirty="0"/>
            </a:br>
            <a:r>
              <a:rPr lang="en-GB" dirty="0"/>
              <a:t>If a banking system ran a unsure site for example once, you entered your password for your bank</a:t>
            </a:r>
            <a:br>
              <a:rPr lang="en-GB" dirty="0"/>
            </a:br>
            <a:r>
              <a:rPr lang="en-GB" dirty="0"/>
              <a:t>An attacker could snatch your password and any other data passed through the website</a:t>
            </a:r>
            <a:br>
              <a:rPr lang="en-GB" dirty="0"/>
            </a:b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</a:t>
            </a:r>
            <a:br>
              <a:rPr lang="en-GB" sz="1800" dirty="0"/>
            </a:br>
            <a:r>
              <a:rPr lang="en-GB" dirty="0"/>
              <a:t> </a:t>
            </a:r>
            <a:endParaRPr lang="en-DK" sz="2400" b="1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0A38964-4C97-86B6-C594-9047FCE0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97" y="2512325"/>
            <a:ext cx="4911611" cy="24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6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2CCA-0ED7-7A62-A77A-9860D7EF3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0000"/>
          </a:xfrm>
        </p:spPr>
        <p:txBody>
          <a:bodyPr anchor="ctr">
            <a:norm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</a:rPr>
              <a:t>Internal restrictions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9A53B-FF83-F2B4-862F-0FE308CD31C3}"/>
              </a:ext>
            </a:extLst>
          </p:cNvPr>
          <p:cNvSpPr/>
          <p:nvPr/>
        </p:nvSpPr>
        <p:spPr>
          <a:xfrm>
            <a:off x="-1" y="1080001"/>
            <a:ext cx="12191999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797C3-20B1-1233-D3AE-CE584CDC7712}"/>
              </a:ext>
            </a:extLst>
          </p:cNvPr>
          <p:cNvSpPr txBox="1"/>
          <p:nvPr/>
        </p:nvSpPr>
        <p:spPr>
          <a:xfrm>
            <a:off x="450990" y="1398303"/>
            <a:ext cx="1129001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Restrict employee's access</a:t>
            </a:r>
            <a:br>
              <a:rPr lang="en-GB" sz="2400" b="1" dirty="0"/>
            </a:br>
            <a:br>
              <a:rPr lang="en-GB" sz="2400" dirty="0"/>
            </a:br>
            <a:r>
              <a:rPr lang="en-GB" dirty="0"/>
              <a:t>By having limitations of what employee can access what data</a:t>
            </a:r>
            <a:br>
              <a:rPr lang="en-GB" dirty="0"/>
            </a:br>
            <a:r>
              <a:rPr lang="en-GB" dirty="0"/>
              <a:t>Reduces margin for accidental data leaks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internal operation in banks takes this to an extreme level</a:t>
            </a:r>
            <a:br>
              <a:rPr lang="en-GB" dirty="0"/>
            </a:br>
            <a:r>
              <a:rPr lang="en-GB" dirty="0"/>
              <a:t>An employee from 1 end of the IT department may not even talk or contact 1 IT employee from the other department </a:t>
            </a:r>
            <a:br>
              <a:rPr lang="en-GB" dirty="0"/>
            </a:br>
            <a:r>
              <a:rPr lang="en-GB" dirty="0"/>
              <a:t>Banks have very strict guidelines for what their employees can and cannot do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</a:t>
            </a:r>
            <a:br>
              <a:rPr lang="en-GB" sz="1800" dirty="0"/>
            </a:br>
            <a:r>
              <a:rPr lang="en-GB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295835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380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 Theme</vt:lpstr>
      <vt:lpstr> Data privacy &amp; protection</vt:lpstr>
      <vt:lpstr> Data security risks</vt:lpstr>
      <vt:lpstr>Internal restrictions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Data Privacy and Protection</dc:title>
  <dc:creator>Marcus Wahlstrøm</dc:creator>
  <cp:lastModifiedBy>Marcus Wahlstrøm</cp:lastModifiedBy>
  <cp:revision>38</cp:revision>
  <dcterms:created xsi:type="dcterms:W3CDTF">2023-09-28T10:15:45Z</dcterms:created>
  <dcterms:modified xsi:type="dcterms:W3CDTF">2023-09-28T11:16:22Z</dcterms:modified>
</cp:coreProperties>
</file>