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74" autoAdjust="0"/>
  </p:normalViewPr>
  <p:slideViewPr>
    <p:cSldViewPr snapToGrid="0">
      <p:cViewPr varScale="1">
        <p:scale>
          <a:sx n="72" d="100"/>
          <a:sy n="72" d="100"/>
        </p:scale>
        <p:origin x="107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EACF3-5201-46C1-AA1C-67284A852F85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6F4BB-B0C3-4FA2-ABCC-4F6F7891B6F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336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Sources</a:t>
            </a:r>
            <a:br>
              <a:rPr lang="en-GB" dirty="0"/>
            </a:br>
            <a:r>
              <a:rPr lang="en-GB" dirty="0"/>
              <a:t>https://www.sustain.ucla.edu/what-is-sustainability/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6F4BB-B0C3-4FA2-ABCC-4F6F7891B6FE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651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Sources</a:t>
            </a:r>
            <a:br>
              <a:rPr lang="en-GB" dirty="0"/>
            </a:br>
            <a:r>
              <a:rPr lang="en-GB" dirty="0"/>
              <a:t>https://www.sustain.ucla.edu/what-is-sustainability/</a:t>
            </a:r>
            <a:endParaRPr lang="en-DK" dirty="0"/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6F4BB-B0C3-4FA2-ABCC-4F6F7891B6FE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453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Sources</a:t>
            </a:r>
            <a:br>
              <a:rPr lang="en-GB" dirty="0"/>
            </a:br>
            <a:r>
              <a:rPr lang="en-GB" dirty="0"/>
              <a:t>https://www.sustain.ucla.edu/what-is-sustainability/</a:t>
            </a:r>
            <a:endParaRPr lang="en-DK" dirty="0"/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6F4BB-B0C3-4FA2-ABCC-4F6F7891B6FE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84526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Sources</a:t>
            </a:r>
            <a:br>
              <a:rPr lang="en-GB" dirty="0"/>
            </a:br>
            <a:r>
              <a:rPr lang="en-GB" dirty="0"/>
              <a:t>https://www.sustain.ucla.edu/what-is-sustainability/</a:t>
            </a:r>
            <a:endParaRPr lang="en-DK" dirty="0"/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6F4BB-B0C3-4FA2-ABCC-4F6F7891B6FE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370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0FDA-0FC4-355B-1C23-513D0AD9E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BEC82-3B20-9BD5-CD64-F4E31890C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FB4D5-1079-FBD8-4EB9-3DD49F12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2E64-6741-4221-96AB-2C21A6363B89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5E4C-2211-78C2-1683-7BDF904A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8E557-316F-EA5A-D108-C71909B9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0F77-4E25-40B6-B7D6-2D90A04A31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6221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D108-69A3-9A10-21A0-7E80AF8F2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A210F-4863-7D5C-24C7-D025EE3C1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DAB05-AF5F-6F08-32BE-94E931E2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2E64-6741-4221-96AB-2C21A6363B89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9F797-18D1-D4D9-63A1-F30A593E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6871E-88AE-A9D4-4877-D4B7A17B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0F77-4E25-40B6-B7D6-2D90A04A31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7480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06342-8BFB-393C-393E-32EF322B9C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CB4F-FCB8-DCC1-256C-B732ECD81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5C022-17AA-D002-B45B-69E9AD11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2E64-6741-4221-96AB-2C21A6363B89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15D8F-4738-18C4-3E38-C0273DCE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2389D-7476-FA6C-51FA-6E9B5A1E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0F77-4E25-40B6-B7D6-2D90A04A31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699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234A-E002-AD47-379B-8F5D2AEB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9E38-5A7F-B273-E5B1-89C0CFF7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1C7F4-AB77-0703-8BC1-042CFDCD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2E64-6741-4221-96AB-2C21A6363B89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08BF8-BE4E-DAEF-A089-1C4608B6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56BFC-ABB1-9DB0-AC67-840350E9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0F77-4E25-40B6-B7D6-2D90A04A31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597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EF5A-6A2E-27C0-4828-09C225C3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5D29F-4CF0-F275-3F44-AAF0CE377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73719-C4DA-F071-63B9-60CE7981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2E64-6741-4221-96AB-2C21A6363B89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040CE-09DB-4AE3-7BBA-D2CE6108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FBE71-B7A3-83FE-F0E9-F0D4D880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0F77-4E25-40B6-B7D6-2D90A04A31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4349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809A-4E47-9403-B8BC-1ABAC4A6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332F-BF55-FB9A-A4C1-4DC948A4D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C8238-F6CD-9FC0-1665-A54A5E9EC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D125C-8C0C-549F-8E09-E857AD7D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2E64-6741-4221-96AB-2C21A6363B89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7678A-031E-FD9E-CE4E-79B4AF87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1C9F2-F517-4AD0-8F04-21625E9A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0F77-4E25-40B6-B7D6-2D90A04A31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053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1B14-26C6-EA73-49C4-887FBB5B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BA94F-EB3A-F576-980F-272E73337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A6735-CBB8-A591-B9CD-F3AB78A12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BE6E6-7B3C-A821-E246-80D6A071F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CCDAF9-74A1-8304-AEC3-5DC4566A1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67992-F8B7-43F1-423B-F7CDCE43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2E64-6741-4221-96AB-2C21A6363B89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2AA55-2E78-633F-E142-7B5D9639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CA589-59C9-7D1F-93D0-613A115E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0F77-4E25-40B6-B7D6-2D90A04A31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9661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DD1B-FB56-AD2E-6ACE-06B8573D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E9A6D-2555-6CDF-3974-7228ED00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2E64-6741-4221-96AB-2C21A6363B89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0086D-E67D-80A6-8F0D-CCE3D1E7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32B26-3E3E-2F60-E2E2-9ED9CAD7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0F77-4E25-40B6-B7D6-2D90A04A31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951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6A20-3EC1-2FB8-DF8C-30B20B47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2E64-6741-4221-96AB-2C21A6363B89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05DCD-D48F-E1C3-FD2A-082F63D3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6D59D-4A47-6315-82DD-5AF988BA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0F77-4E25-40B6-B7D6-2D90A04A31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6582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CC09-D515-C4A0-858E-B9E91F1C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D699-C223-8E4F-3328-6B80B3B08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E52F7-EE1B-0EBA-7220-EFA381A54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FF272-E0AC-DBA6-09FD-E4CD89D3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2E64-6741-4221-96AB-2C21A6363B89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64F43-500F-CA28-AFCA-772D5981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3DC17-8E03-B086-F2B5-5C8C4165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0F77-4E25-40B6-B7D6-2D90A04A31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3606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95F8-6E03-02AC-BF9A-9924137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1E782-EC2B-6A9E-8772-FB1966456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75C90-B719-980C-E319-D2F2A6134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4AACB-A9C7-C099-7435-B381B68C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12E64-6741-4221-96AB-2C21A6363B89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7ABF7-9303-4856-C2A9-7755B5CE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E75FA-7591-EEA5-7BAB-7657C74C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0F77-4E25-40B6-B7D6-2D90A04A31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535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5C0F6-D639-802D-DB6A-E83E9C9C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65B04-21B8-3CF7-AC7C-2B49C307A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EED96-CCFA-075C-76D1-CA57352D9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12E64-6741-4221-96AB-2C21A6363B89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FF02D-F2AC-DB66-457E-F0355D4DD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8D214-4C5F-9FE5-AA3A-86F26652D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D0F77-4E25-40B6-B7D6-2D90A04A31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0742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F52B-5845-A78C-01B7-B11E79B89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081547"/>
          </a:xfrm>
        </p:spPr>
        <p:txBody>
          <a:bodyPr anchor="ctr"/>
          <a:lstStyle/>
          <a:p>
            <a:r>
              <a:rPr lang="en-GB" dirty="0"/>
              <a:t>The 3 dimensions of E</a:t>
            </a:r>
            <a:endParaRPr lang="en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B43DDC-C9C3-A40D-0260-6C081E155158}"/>
              </a:ext>
            </a:extLst>
          </p:cNvPr>
          <p:cNvSpPr/>
          <p:nvPr/>
        </p:nvSpPr>
        <p:spPr>
          <a:xfrm>
            <a:off x="0" y="1081548"/>
            <a:ext cx="12192000" cy="11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1C9B0-DF8B-ED57-721C-784735992E5A}"/>
              </a:ext>
            </a:extLst>
          </p:cNvPr>
          <p:cNvSpPr txBox="1"/>
          <p:nvPr/>
        </p:nvSpPr>
        <p:spPr>
          <a:xfrm>
            <a:off x="255639" y="1571355"/>
            <a:ext cx="312665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Environment</a:t>
            </a:r>
            <a:br>
              <a:rPr lang="en-GB" sz="2400" b="1" dirty="0"/>
            </a:br>
            <a:br>
              <a:rPr lang="en-GB" dirty="0"/>
            </a:br>
            <a:r>
              <a:rPr lang="en-GB" sz="2000" dirty="0"/>
              <a:t>The environment dimension is about minimizing a company's strain on the environment </a:t>
            </a:r>
            <a:endParaRPr lang="en-DK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A421A-7B79-7DAD-7110-4E743D706A0E}"/>
              </a:ext>
            </a:extLst>
          </p:cNvPr>
          <p:cNvSpPr txBox="1"/>
          <p:nvPr/>
        </p:nvSpPr>
        <p:spPr>
          <a:xfrm>
            <a:off x="8549147" y="1601342"/>
            <a:ext cx="33872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/>
              <a:t>Economy</a:t>
            </a:r>
          </a:p>
          <a:p>
            <a:pPr algn="ctr"/>
            <a:br>
              <a:rPr lang="en-GB" sz="2400" b="1" dirty="0"/>
            </a:br>
            <a:r>
              <a:rPr lang="en-GB" dirty="0"/>
              <a:t>The </a:t>
            </a:r>
            <a:r>
              <a:rPr lang="en-GB" sz="1800" dirty="0"/>
              <a:t>Economy</a:t>
            </a:r>
            <a:r>
              <a:rPr lang="en-GB" dirty="0"/>
              <a:t> dimension is about the company’s long-term solutions to become a greener company without affecting the quality of the workplace</a:t>
            </a:r>
            <a:endParaRPr lang="en-DK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A584D-289D-2470-603D-400BB52F5E5D}"/>
              </a:ext>
            </a:extLst>
          </p:cNvPr>
          <p:cNvSpPr txBox="1"/>
          <p:nvPr/>
        </p:nvSpPr>
        <p:spPr>
          <a:xfrm>
            <a:off x="4291781" y="1571354"/>
            <a:ext cx="33872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Equity</a:t>
            </a:r>
            <a:br>
              <a:rPr lang="en-GB" sz="2400" b="1" dirty="0"/>
            </a:br>
            <a:br>
              <a:rPr lang="en-GB" sz="2400" b="1" dirty="0"/>
            </a:br>
            <a:r>
              <a:rPr lang="en-GB" dirty="0"/>
              <a:t>The </a:t>
            </a:r>
            <a:r>
              <a:rPr lang="en-GB" sz="1800" dirty="0"/>
              <a:t>Equity</a:t>
            </a:r>
            <a:r>
              <a:rPr lang="en-GB" dirty="0"/>
              <a:t> dimension is about</a:t>
            </a:r>
            <a:br>
              <a:rPr lang="en-GB" dirty="0"/>
            </a:br>
            <a:r>
              <a:rPr lang="en-GB" dirty="0"/>
              <a:t>a equal and fair workplace free from harassment with a focus on creating a healthy working </a:t>
            </a:r>
            <a:r>
              <a:rPr lang="en-GB" sz="1800" dirty="0"/>
              <a:t>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93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F52B-5845-A78C-01B7-B11E79B89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081547"/>
          </a:xfrm>
        </p:spPr>
        <p:txBody>
          <a:bodyPr anchor="ctr"/>
          <a:lstStyle/>
          <a:p>
            <a:r>
              <a:rPr lang="en-GB" dirty="0"/>
              <a:t>Sustainable IT solutions (Environment)</a:t>
            </a:r>
            <a:endParaRPr lang="en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B43DDC-C9C3-A40D-0260-6C081E155158}"/>
              </a:ext>
            </a:extLst>
          </p:cNvPr>
          <p:cNvSpPr/>
          <p:nvPr/>
        </p:nvSpPr>
        <p:spPr>
          <a:xfrm>
            <a:off x="0" y="1081548"/>
            <a:ext cx="12192000" cy="11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1C9B0-DF8B-ED57-721C-784735992E5A}"/>
              </a:ext>
            </a:extLst>
          </p:cNvPr>
          <p:cNvSpPr txBox="1"/>
          <p:nvPr/>
        </p:nvSpPr>
        <p:spPr>
          <a:xfrm>
            <a:off x="255639" y="1571355"/>
            <a:ext cx="312665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Reduce food waste</a:t>
            </a:r>
            <a:br>
              <a:rPr lang="en-GB" sz="2400" b="1" dirty="0"/>
            </a:br>
            <a:br>
              <a:rPr lang="en-GB" dirty="0"/>
            </a:br>
            <a:r>
              <a:rPr lang="en-GB" dirty="0"/>
              <a:t>Having a cafeteria?</a:t>
            </a:r>
            <a:br>
              <a:rPr lang="en-GB" dirty="0"/>
            </a:br>
            <a:r>
              <a:rPr lang="en-GB" dirty="0"/>
              <a:t>Have a system in place for employees so they must notify which days they are on-site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Allowing the cafeteria to only order the necessary food minimizing food waste</a:t>
            </a:r>
            <a:endParaRPr lang="en-DK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A421A-7B79-7DAD-7110-4E743D706A0E}"/>
              </a:ext>
            </a:extLst>
          </p:cNvPr>
          <p:cNvSpPr txBox="1"/>
          <p:nvPr/>
        </p:nvSpPr>
        <p:spPr>
          <a:xfrm>
            <a:off x="8386916" y="1571355"/>
            <a:ext cx="338721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Green company</a:t>
            </a:r>
            <a:br>
              <a:rPr lang="en-GB" sz="2400" b="1" dirty="0"/>
            </a:br>
            <a:br>
              <a:rPr lang="en-GB" dirty="0"/>
            </a:br>
            <a:r>
              <a:rPr lang="en-GB" dirty="0"/>
              <a:t>Use solar panels on the building</a:t>
            </a:r>
          </a:p>
          <a:p>
            <a:pPr algn="ctr"/>
            <a:r>
              <a:rPr lang="en-GB" dirty="0"/>
              <a:t>And deny energy delivery from non-green sources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Offer employees a rent agreement of electric cars at a cheap cost to reduce the Co2 footprint even further</a:t>
            </a:r>
            <a:endParaRPr lang="en-DK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A584D-289D-2470-603D-400BB52F5E5D}"/>
              </a:ext>
            </a:extLst>
          </p:cNvPr>
          <p:cNvSpPr txBox="1"/>
          <p:nvPr/>
        </p:nvSpPr>
        <p:spPr>
          <a:xfrm>
            <a:off x="4291781" y="1571354"/>
            <a:ext cx="33872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Proper recycling</a:t>
            </a:r>
            <a:br>
              <a:rPr lang="en-GB" sz="2400" b="1" dirty="0"/>
            </a:br>
            <a:br>
              <a:rPr lang="en-GB" sz="2400" b="1" dirty="0"/>
            </a:br>
            <a:r>
              <a:rPr lang="en-GB" dirty="0"/>
              <a:t>Having many old computers?</a:t>
            </a:r>
            <a:br>
              <a:rPr lang="en-GB" dirty="0"/>
            </a:br>
            <a:r>
              <a:rPr lang="en-GB" dirty="0"/>
              <a:t>Sell them instead of throwing out</a:t>
            </a:r>
            <a:br>
              <a:rPr lang="en-GB" dirty="0"/>
            </a:br>
            <a:br>
              <a:rPr lang="en-GB" dirty="0"/>
            </a:br>
            <a:r>
              <a:rPr lang="en-GB" dirty="0"/>
              <a:t>Use trash cans with sorting options (metal, plastic, food) etc</a:t>
            </a:r>
          </a:p>
        </p:txBody>
      </p:sp>
    </p:spTree>
    <p:extLst>
      <p:ext uri="{BB962C8B-B14F-4D97-AF65-F5344CB8AC3E}">
        <p14:creationId xmlns:p14="http://schemas.microsoft.com/office/powerpoint/2010/main" val="395187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F52B-5845-A78C-01B7-B11E79B89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081547"/>
          </a:xfrm>
        </p:spPr>
        <p:txBody>
          <a:bodyPr anchor="ctr"/>
          <a:lstStyle/>
          <a:p>
            <a:r>
              <a:rPr lang="en-GB" dirty="0"/>
              <a:t>Sustainable IT solutions (Equity)</a:t>
            </a:r>
            <a:endParaRPr lang="en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B43DDC-C9C3-A40D-0260-6C081E155158}"/>
              </a:ext>
            </a:extLst>
          </p:cNvPr>
          <p:cNvSpPr/>
          <p:nvPr/>
        </p:nvSpPr>
        <p:spPr>
          <a:xfrm>
            <a:off x="0" y="1081548"/>
            <a:ext cx="12192000" cy="11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1C9B0-DF8B-ED57-721C-784735992E5A}"/>
              </a:ext>
            </a:extLst>
          </p:cNvPr>
          <p:cNvSpPr txBox="1"/>
          <p:nvPr/>
        </p:nvSpPr>
        <p:spPr>
          <a:xfrm>
            <a:off x="786580" y="1571355"/>
            <a:ext cx="42377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Equal work environment for all</a:t>
            </a:r>
            <a:br>
              <a:rPr lang="en-GB" sz="2400" b="1" dirty="0"/>
            </a:br>
            <a:br>
              <a:rPr lang="en-GB" dirty="0"/>
            </a:br>
            <a:r>
              <a:rPr lang="en-GB" dirty="0"/>
              <a:t>salary should be an open topic in the office allowing equal pay for all as no-one likes being underpaid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Companies should have non-harassment  guidelines for a healthy working environment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pPr algn="ctr"/>
            <a:endParaRPr lang="en-DK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FA8CC-5475-C49C-4A42-A872B9BEC888}"/>
              </a:ext>
            </a:extLst>
          </p:cNvPr>
          <p:cNvSpPr txBox="1"/>
          <p:nvPr/>
        </p:nvSpPr>
        <p:spPr>
          <a:xfrm>
            <a:off x="7167719" y="1571355"/>
            <a:ext cx="423770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Anonymous feedback</a:t>
            </a:r>
            <a:br>
              <a:rPr lang="en-GB" sz="2400" b="1" dirty="0"/>
            </a:br>
            <a:br>
              <a:rPr lang="en-GB" dirty="0"/>
            </a:br>
            <a:r>
              <a:rPr lang="en-GB" dirty="0"/>
              <a:t>Companies should have a anonymous survey system every so often where employees can share thoughts about the department they are in and report issues  </a:t>
            </a:r>
            <a:br>
              <a:rPr lang="en-GB" dirty="0"/>
            </a:br>
            <a:endParaRPr lang="en-GB" dirty="0"/>
          </a:p>
          <a:p>
            <a:pPr algn="ctr"/>
            <a:endParaRPr lang="en-DK" sz="2400" b="1" dirty="0"/>
          </a:p>
        </p:txBody>
      </p:sp>
    </p:spTree>
    <p:extLst>
      <p:ext uri="{BB962C8B-B14F-4D97-AF65-F5344CB8AC3E}">
        <p14:creationId xmlns:p14="http://schemas.microsoft.com/office/powerpoint/2010/main" val="33486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F52B-5845-A78C-01B7-B11E79B89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081547"/>
          </a:xfrm>
        </p:spPr>
        <p:txBody>
          <a:bodyPr anchor="ctr"/>
          <a:lstStyle/>
          <a:p>
            <a:r>
              <a:rPr lang="en-GB" dirty="0"/>
              <a:t>Sustainable IT solutions (Economy)</a:t>
            </a:r>
            <a:endParaRPr lang="en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B43DDC-C9C3-A40D-0260-6C081E155158}"/>
              </a:ext>
            </a:extLst>
          </p:cNvPr>
          <p:cNvSpPr/>
          <p:nvPr/>
        </p:nvSpPr>
        <p:spPr>
          <a:xfrm>
            <a:off x="0" y="1081548"/>
            <a:ext cx="12192000" cy="11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4D8D6-3E3A-CEBC-D154-CB85837E051B}"/>
              </a:ext>
            </a:extLst>
          </p:cNvPr>
          <p:cNvSpPr txBox="1"/>
          <p:nvPr/>
        </p:nvSpPr>
        <p:spPr>
          <a:xfrm>
            <a:off x="294967" y="1625110"/>
            <a:ext cx="48866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Zero-waste solutions</a:t>
            </a:r>
            <a:br>
              <a:rPr lang="en-GB" sz="2400" b="1" dirty="0"/>
            </a:br>
            <a:r>
              <a:rPr lang="en-GB" dirty="0"/>
              <a:t>Gradually move towards digital solutions such as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Instead of using paper use smart online solutions to archive documents etc</a:t>
            </a:r>
            <a:br>
              <a:rPr lang="en-GB" dirty="0"/>
            </a:br>
            <a:br>
              <a:rPr lang="en-GB" dirty="0"/>
            </a:br>
            <a:r>
              <a:rPr lang="en-GB" dirty="0"/>
              <a:t>Give the employees the opportunity to work 100% remote to eliminate the resources they would have used on traveling </a:t>
            </a:r>
            <a:br>
              <a:rPr lang="en-GB" sz="1800" dirty="0"/>
            </a:br>
            <a:endParaRPr lang="en-DK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4EC413-BE77-15CB-3A36-87161A1D36F3}"/>
              </a:ext>
            </a:extLst>
          </p:cNvPr>
          <p:cNvSpPr txBox="1"/>
          <p:nvPr/>
        </p:nvSpPr>
        <p:spPr>
          <a:xfrm>
            <a:off x="7010402" y="1625110"/>
            <a:ext cx="4886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Focus on green products</a:t>
            </a:r>
            <a:br>
              <a:rPr lang="en-GB" sz="2400" b="1" dirty="0"/>
            </a:br>
            <a:endParaRPr lang="en-GB" sz="2400" b="1" dirty="0"/>
          </a:p>
          <a:p>
            <a:pPr algn="ctr"/>
            <a:r>
              <a:rPr lang="en-GB" dirty="0"/>
              <a:t>Say no to products that were harmful for the environment to create and opt-in for eco-friendly products 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encouraging manufactures to reorganize their product development for an eco-friendlier method</a:t>
            </a:r>
            <a:br>
              <a:rPr lang="en-GB" sz="1800" dirty="0"/>
            </a:b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374736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409</Words>
  <Application>Microsoft Office PowerPoint</Application>
  <PresentationFormat>Widescreen</PresentationFormat>
  <Paragraphs>25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The 3 dimensions of E</vt:lpstr>
      <vt:lpstr>Sustainable IT solutions (Environment)</vt:lpstr>
      <vt:lpstr>Sustainable IT solutions (Equity)</vt:lpstr>
      <vt:lpstr>Sustainable IT solutions (Economy)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IT solutions</dc:title>
  <dc:creator>Marcus Wahlstrøm</dc:creator>
  <cp:lastModifiedBy>Marcus Wahlstrøm</cp:lastModifiedBy>
  <cp:revision>45</cp:revision>
  <dcterms:created xsi:type="dcterms:W3CDTF">2023-09-28T07:41:02Z</dcterms:created>
  <dcterms:modified xsi:type="dcterms:W3CDTF">2023-09-28T09:28:54Z</dcterms:modified>
</cp:coreProperties>
</file>