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89" r:id="rId2"/>
    <p:sldId id="260" r:id="rId3"/>
    <p:sldId id="306" r:id="rId4"/>
    <p:sldId id="290" r:id="rId5"/>
    <p:sldId id="291" r:id="rId6"/>
    <p:sldId id="304" r:id="rId7"/>
    <p:sldId id="307" r:id="rId8"/>
    <p:sldId id="308" r:id="rId9"/>
    <p:sldId id="310" r:id="rId10"/>
    <p:sldId id="309" r:id="rId11"/>
    <p:sldId id="301" r:id="rId12"/>
    <p:sldId id="311" r:id="rId13"/>
    <p:sldId id="302" r:id="rId14"/>
    <p:sldId id="305" r:id="rId15"/>
    <p:sldId id="312" r:id="rId16"/>
    <p:sldId id="313" r:id="rId17"/>
    <p:sldId id="314" r:id="rId18"/>
    <p:sldId id="300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 autoAdjust="0"/>
    <p:restoredTop sz="87877" autoAdjust="0"/>
  </p:normalViewPr>
  <p:slideViewPr>
    <p:cSldViewPr snapToGrid="0">
      <p:cViewPr varScale="1">
        <p:scale>
          <a:sx n="100" d="100"/>
          <a:sy n="100" d="100"/>
        </p:scale>
        <p:origin x="2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2021/1/5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先汇报项目进展，技术方案和创新点这些内容，最后再做系统演示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进行了一定的测试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下面介绍当前项目的技术方案与创新点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本软件采用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B/S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部署架构风格，在客户端使用浏览器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应用程序进行软件使用，通过在服务器端的反模式检测修复服务，结合底层的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元数据库，返回待测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的检测和修复结果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本软件在数据库层面使用了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集群，并对目标检测对象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Hive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进行了相应的配置，使用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存储元数据。在后端的实现中，我们使用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作为算法编程语言，并结合了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Antlr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语法解析器等工具进行系统实现，并使用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SpringBoot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作为后端框架，在前端使用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作为前端框架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通过大量不同大小的表在不同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个数下的进行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操作，来收集训练数据，之后将两表的数据量参数和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个数作为输入，来训练</a:t>
            </a:r>
            <a:r>
              <a:rPr kumimoji="1" lang="en-US" altLang="zh-CN" dirty="0"/>
              <a:t>MLP</a:t>
            </a:r>
            <a:r>
              <a:rPr kumimoji="1" lang="zh-CN" altLang="en-US" dirty="0"/>
              <a:t>模型预测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运行时间，采用</a:t>
            </a:r>
            <a:r>
              <a:rPr kumimoji="1" lang="en-US" altLang="zh-CN" dirty="0"/>
              <a:t>MSE loss</a:t>
            </a:r>
            <a:r>
              <a:rPr kumimoji="1" lang="zh-CN" altLang="en-US" dirty="0"/>
              <a:t>训练。</a:t>
            </a:r>
          </a:p>
          <a:p>
            <a:r>
              <a:rPr kumimoji="1" lang="zh-CN" altLang="en-US" dirty="0"/>
              <a:t>之后对输入的两张表，采用穷举方式，对一定范围内的所有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个数来预测，来找出时间最短的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Antlr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StringTemplate</a:t>
            </a:r>
            <a:r>
              <a:rPr kumimoji="1" lang="zh-CN" altLang="en-US" dirty="0"/>
              <a:t>机制，预定义生成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语句的语法。修复时首先通过遍历</a:t>
            </a:r>
            <a:r>
              <a:rPr kumimoji="1" lang="en-US" altLang="zh-CN" dirty="0"/>
              <a:t>AST</a:t>
            </a:r>
            <a:r>
              <a:rPr kumimoji="1" lang="zh-CN" altLang="en-US" dirty="0"/>
              <a:t>树，基于</a:t>
            </a:r>
            <a:r>
              <a:rPr kumimoji="1" lang="en-US" altLang="zh-CN" dirty="0"/>
              <a:t>anti-pattern</a:t>
            </a:r>
            <a:r>
              <a:rPr kumimoji="1" lang="zh-CN" altLang="en-US" dirty="0"/>
              <a:t>检测的逻辑，在找到有缺陷的节点时，构造出正确的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，填入预定义的</a:t>
            </a:r>
            <a:r>
              <a:rPr kumimoji="1" lang="en-US" altLang="zh-CN" dirty="0" err="1"/>
              <a:t>StringTemplate</a:t>
            </a:r>
            <a:r>
              <a:rPr kumimoji="1" lang="zh-CN" altLang="en-US" dirty="0"/>
              <a:t>模板中，遍历完所有节点，将语句的各个必要的组成部分都填入模板后就成功重建了一条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Hive</a:t>
            </a:r>
            <a:r>
              <a:rPr kumimoji="1" lang="zh-CN" altLang="en-US" dirty="0"/>
              <a:t>反模式的检测与修复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69124" y="4907897"/>
            <a:ext cx="5820358" cy="1612752"/>
          </a:xfrm>
        </p:spPr>
        <p:txBody>
          <a:bodyPr/>
          <a:lstStyle/>
          <a:p>
            <a:r>
              <a:rPr kumimoji="1" lang="zh-CN" altLang="en-US" sz="2000" dirty="0"/>
              <a:t>指导教师：沈备军</a:t>
            </a:r>
            <a:endParaRPr kumimoji="1" lang="en-US" altLang="zh-CN" sz="2000" dirty="0"/>
          </a:p>
          <a:p>
            <a:r>
              <a:rPr kumimoji="1" lang="zh-CN" altLang="en-US" sz="2000" dirty="0"/>
              <a:t>组长：茅悦田</a:t>
            </a:r>
            <a:endParaRPr kumimoji="1" lang="en-US" altLang="zh-CN" sz="2000" dirty="0"/>
          </a:p>
          <a:p>
            <a:r>
              <a:rPr kumimoji="1" lang="zh-CN" altLang="en-US" sz="2000" dirty="0"/>
              <a:t>组员：崔楠，原帅，任姚丹珺，贾兴国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项目介绍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项目进展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系统架构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核心算法</a:t>
            </a: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测试情况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静态检测</a:t>
            </a:r>
          </a:p>
        </p:txBody>
      </p:sp>
      <p:pic>
        <p:nvPicPr>
          <p:cNvPr id="4" name="内容占位符 14" descr="图示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642" y="1548462"/>
            <a:ext cx="5723471" cy="46675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7946" y="1832713"/>
            <a:ext cx="1405054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内容占位符 1"/>
          <p:cNvSpPr txBox="1"/>
          <p:nvPr/>
        </p:nvSpPr>
        <p:spPr>
          <a:xfrm>
            <a:off x="229288" y="1720578"/>
            <a:ext cx="4723712" cy="80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语句：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t1 Order by age;</a:t>
            </a:r>
          </a:p>
        </p:txBody>
      </p:sp>
      <p:sp>
        <p:nvSpPr>
          <p:cNvPr id="7" name="内容占位符 1"/>
          <p:cNvSpPr txBox="1"/>
          <p:nvPr/>
        </p:nvSpPr>
        <p:spPr>
          <a:xfrm>
            <a:off x="229288" y="2366115"/>
            <a:ext cx="3640185" cy="384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检测出的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Anti-pattern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careful! Using "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will cause poor performance! Please select specific column.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careful! Using "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will cause poor performance! Please use "sort by".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</a:t>
            </a:r>
            <a:r>
              <a:rPr lang="zh-CN" altLang="en-US" dirty="0"/>
              <a:t>操作最优</a:t>
            </a:r>
            <a:r>
              <a:rPr lang="en-US" altLang="zh-CN" dirty="0"/>
              <a:t>Reduce</a:t>
            </a:r>
            <a:r>
              <a:rPr lang="zh-CN" altLang="en-US" dirty="0"/>
              <a:t>个数预测</a:t>
            </a:r>
          </a:p>
        </p:txBody>
      </p:sp>
      <p:sp>
        <p:nvSpPr>
          <p:cNvPr id="5" name="矩形 4"/>
          <p:cNvSpPr/>
          <p:nvPr/>
        </p:nvSpPr>
        <p:spPr>
          <a:xfrm>
            <a:off x="1550019" y="1676596"/>
            <a:ext cx="1405054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70" y="1676400"/>
            <a:ext cx="4640580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语句修复</a:t>
            </a:r>
          </a:p>
        </p:txBody>
      </p:sp>
      <p:sp>
        <p:nvSpPr>
          <p:cNvPr id="6" name="内容占位符 1"/>
          <p:cNvSpPr>
            <a:spLocks noGrp="1"/>
          </p:cNvSpPr>
          <p:nvPr>
            <p:ph sz="quarter" idx="10"/>
          </p:nvPr>
        </p:nvSpPr>
        <p:spPr>
          <a:xfrm>
            <a:off x="494024" y="1967794"/>
            <a:ext cx="3810690" cy="292241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遍历</a:t>
            </a:r>
            <a:r>
              <a:rPr lang="en-US" altLang="zh-CN" dirty="0"/>
              <a:t>AST</a:t>
            </a:r>
          </a:p>
          <a:p>
            <a:pPr marL="457200" indent="-457200">
              <a:buAutoNum type="arabicPeriod"/>
            </a:pPr>
            <a:r>
              <a:rPr lang="zh-CN" altLang="en-US" dirty="0"/>
              <a:t>找到错误节点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构造</a:t>
            </a:r>
            <a:r>
              <a:rPr lang="en-US" altLang="zh-CN" dirty="0"/>
              <a:t>Hive</a:t>
            </a:r>
            <a:r>
              <a:rPr lang="zh-CN" altLang="en-US" dirty="0"/>
              <a:t>语句中</a:t>
            </a:r>
            <a:r>
              <a:rPr lang="en-US" altLang="zh-CN" dirty="0"/>
              <a:t>Token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填入预定义的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</a:p>
          <a:p>
            <a:pPr marL="457200" indent="-457200">
              <a:buAutoNum type="arabicPeriod"/>
            </a:pPr>
            <a:r>
              <a:rPr lang="zh-CN" altLang="en-US" dirty="0"/>
              <a:t>重建</a:t>
            </a:r>
            <a:r>
              <a:rPr lang="en-US" altLang="zh-CN" dirty="0"/>
              <a:t>Hive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17" y="1454831"/>
            <a:ext cx="6683383" cy="3948337"/>
          </a:xfrm>
          <a:prstGeom prst="rect">
            <a:avLst/>
          </a:prstGeom>
        </p:spPr>
      </p:pic>
      <p:sp>
        <p:nvSpPr>
          <p:cNvPr id="5" name="内容占位符 1"/>
          <p:cNvSpPr txBox="1"/>
          <p:nvPr/>
        </p:nvSpPr>
        <p:spPr>
          <a:xfrm>
            <a:off x="494026" y="5403168"/>
            <a:ext cx="8372163" cy="120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修复前：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t1;</a:t>
            </a:r>
          </a:p>
          <a:p>
            <a:r>
              <a:rPr lang="zh-CN" altLang="en-US" b="1" dirty="0"/>
              <a:t>修复后：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column1,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项目介绍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项目进展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系统架构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核心算法</a:t>
            </a: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测试情况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准确率测试</a:t>
            </a: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1584402" y="2637942"/>
          <a:ext cx="5975196" cy="202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61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静态检测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语句修复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测试用例数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通过用例数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准确率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96.9%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92.1%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内容占位符 1"/>
          <p:cNvSpPr txBox="1"/>
          <p:nvPr/>
        </p:nvSpPr>
        <p:spPr>
          <a:xfrm>
            <a:off x="494024" y="1841950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静态检测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及语句修复测试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1"/>
          <p:cNvSpPr txBox="1"/>
          <p:nvPr/>
        </p:nvSpPr>
        <p:spPr>
          <a:xfrm>
            <a:off x="494024" y="5093150"/>
            <a:ext cx="8372163" cy="1155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未通过部分测试用例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无法对变量实时类型进行检测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存在连续的多个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子句时难以修复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准确率测试</a:t>
            </a:r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494024" y="2709621"/>
          <a:ext cx="3983464" cy="202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61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</a:t>
                      </a:r>
                      <a:r>
                        <a:rPr lang="zh-CN" altLang="en-US" dirty="0"/>
                        <a:t>数预测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完全正确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17.58%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dirty="0"/>
                        <a:t>预测结果</a:t>
                      </a:r>
                      <a:r>
                        <a:rPr kumimoji="1" lang="en-US" altLang="zh-CN" dirty="0"/>
                        <a:t>+-1</a:t>
                      </a:r>
                      <a:r>
                        <a:rPr kumimoji="1" lang="zh-CN" altLang="en-US" dirty="0"/>
                        <a:t>正确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87.91%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612"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dirty="0"/>
                        <a:t>预测结果</a:t>
                      </a:r>
                      <a:r>
                        <a:rPr kumimoji="1" lang="en-US" altLang="zh-CN" dirty="0"/>
                        <a:t>+-3</a:t>
                      </a:r>
                      <a:r>
                        <a:rPr kumimoji="1" lang="zh-CN" altLang="en-US" dirty="0"/>
                        <a:t>正确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94%</a:t>
                      </a:r>
                      <a:endParaRPr lang="zh-CN" altLang="en-US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内容占位符 1"/>
          <p:cNvSpPr txBox="1"/>
          <p:nvPr/>
        </p:nvSpPr>
        <p:spPr>
          <a:xfrm>
            <a:off x="494024" y="1841950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SzTx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Join操作最优Reduce个数预测测试</a:t>
            </a:r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66807"/>
            <a:ext cx="4404512" cy="21756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</a:p>
        </p:txBody>
      </p:sp>
      <p:sp>
        <p:nvSpPr>
          <p:cNvPr id="7" name="内容占位符 1"/>
          <p:cNvSpPr txBox="1"/>
          <p:nvPr/>
        </p:nvSpPr>
        <p:spPr>
          <a:xfrm>
            <a:off x="494024" y="1841950"/>
            <a:ext cx="8372163" cy="574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使用工具：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ApacheBench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7"/>
          <p:cNvGraphicFramePr>
            <a:graphicFrameLocks noGrp="1"/>
          </p:cNvGraphicFramePr>
          <p:nvPr/>
        </p:nvGraphicFramePr>
        <p:xfrm>
          <a:off x="494023" y="2416133"/>
          <a:ext cx="8372164" cy="418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348">
                <a:tc>
                  <a:txBody>
                    <a:bodyPr/>
                    <a:lstStyle/>
                    <a:p>
                      <a:pPr algn="ctr"/>
                      <a:r>
                        <a:rPr lang="zh-CN" sz="1800" b="0" i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接口名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0" i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并发度（</a:t>
                      </a:r>
                      <a:r>
                        <a:rPr lang="en-US" sz="1800" b="0" i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1800" b="0" i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0" i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平均响应时间（</a:t>
                      </a:r>
                      <a:r>
                        <a:rPr lang="en-US" sz="1800" b="0" i="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zh-CN" sz="1800" b="0" i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b="0" i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每秒平均请求数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Hiveql</a:t>
                      </a:r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AST</a:t>
                      </a:r>
                      <a:r>
                        <a:rPr lang="zh-CN" sz="1800" b="0" i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检测</a:t>
                      </a:r>
                      <a:endParaRPr lang="zh-CN" sz="1800" b="0" i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19.059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58.62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48">
                <a:tc>
                  <a:txBody>
                    <a:bodyPr/>
                    <a:lstStyle/>
                    <a:p>
                      <a:pPr algn="ctr"/>
                      <a:r>
                        <a:rPr lang="zh-CN" sz="1800" b="0" i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服务器配置项查看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9.849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101.53</a:t>
                      </a:r>
                      <a:endParaRPr lang="zh-CN" sz="1800" b="0" i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48">
                <a:tc>
                  <a:txBody>
                    <a:bodyPr/>
                    <a:lstStyle/>
                    <a:p>
                      <a:pPr algn="ctr"/>
                      <a:r>
                        <a:rPr lang="zh-CN" sz="1800" b="0" i="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服务器配置项修改</a:t>
                      </a:r>
                      <a:endParaRPr lang="zh-CN" sz="18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28.035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35.67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3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Hiveql Join</a:t>
                      </a:r>
                      <a:r>
                        <a:rPr lang="zh-CN" sz="1800" b="0" i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检查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35699.650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Hiveql Join</a:t>
                      </a:r>
                      <a:r>
                        <a:rPr lang="zh-CN" sz="1800" b="0" i="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检查</a:t>
                      </a:r>
                      <a:endParaRPr lang="zh-CN" sz="1800" b="0" i="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i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16042.327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0.06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34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Hiveql Join</a:t>
                      </a:r>
                      <a:r>
                        <a:rPr lang="zh-CN" sz="1800" b="0" i="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检查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b="0" i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18206.836</a:t>
                      </a:r>
                      <a:endParaRPr lang="zh-CN" sz="1800" b="0" i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</a:t>
                      </a:r>
                      <a:endParaRPr lang="zh-CN" sz="1800" b="0" i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6971" y="3133534"/>
            <a:ext cx="209005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系统演示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项目进展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系统架构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核心算法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测试情况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+mn-ea"/>
              </a:rPr>
              <a:t>项目必要性</a:t>
            </a:r>
            <a:endParaRPr kumimoji="1"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+mn-ea"/>
              </a:rPr>
              <a:t>大数据时代来临的时代背景</a:t>
            </a:r>
            <a:endParaRPr kumimoji="1"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dirty="0">
                <a:latin typeface="+mn-ea"/>
              </a:rPr>
              <a:t>Hive</a:t>
            </a:r>
            <a:r>
              <a:rPr kumimoji="1" lang="zh-CN" altLang="en-US" dirty="0">
                <a:latin typeface="+mn-ea"/>
              </a:rPr>
              <a:t>降低了分布式数据系统的学习成本、提高容错性</a:t>
            </a:r>
            <a:endParaRPr kumimoji="1" lang="en-US" altLang="zh-CN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>
                <a:latin typeface="+mn-ea"/>
              </a:rPr>
              <a:t>高容错性带来的反模式问题（可以运行但性能很差）</a:t>
            </a:r>
            <a:endParaRPr kumimoji="1" lang="en-US" altLang="zh-CN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项目目标：</a:t>
            </a:r>
            <a:r>
              <a:rPr lang="zh-CN" altLang="zh-CN" dirty="0"/>
              <a:t>本项目旨在提出针对</a:t>
            </a:r>
            <a:r>
              <a:rPr lang="en-US" altLang="zh-CN" dirty="0"/>
              <a:t>Hive</a:t>
            </a:r>
            <a:r>
              <a:rPr lang="zh-CN" altLang="zh-CN" dirty="0"/>
              <a:t>反模式的自动检测与修复的技术与方法，实现一个</a:t>
            </a:r>
            <a:r>
              <a:rPr lang="en-US" altLang="zh-CN" dirty="0"/>
              <a:t>Hive</a:t>
            </a:r>
            <a:r>
              <a:rPr lang="zh-CN" altLang="zh-CN" dirty="0"/>
              <a:t>反模式检测与修复的工具。</a:t>
            </a:r>
            <a:endParaRPr lang="en-US" altLang="zh-CN" dirty="0"/>
          </a:p>
          <a:p>
            <a:pPr lvl="1"/>
            <a:r>
              <a:rPr lang="zh-CN" altLang="en-US" dirty="0"/>
              <a:t>自动检测</a:t>
            </a:r>
            <a:endParaRPr lang="en-US" altLang="zh-CN" dirty="0"/>
          </a:p>
          <a:p>
            <a:pPr lvl="1"/>
            <a:r>
              <a:rPr lang="zh-CN" altLang="en-US" dirty="0"/>
              <a:t>自动修复</a:t>
            </a:r>
            <a:endParaRPr lang="en-US" altLang="zh-CN" dirty="0"/>
          </a:p>
          <a:p>
            <a:pPr lvl="1"/>
            <a:r>
              <a:rPr lang="zh-CN" altLang="en-US" dirty="0"/>
              <a:t>工具界面</a:t>
            </a:r>
            <a:endParaRPr lang="en-US" altLang="zh-CN" dirty="0"/>
          </a:p>
          <a:p>
            <a:r>
              <a:rPr lang="zh-CN" altLang="en-US" dirty="0"/>
              <a:t>项目创新点</a:t>
            </a:r>
            <a:endParaRPr lang="en-US" altLang="zh-CN" dirty="0"/>
          </a:p>
          <a:p>
            <a:pPr lvl="1"/>
            <a:r>
              <a:rPr lang="zh-CN" altLang="en-US" dirty="0"/>
              <a:t>首次构建了针对</a:t>
            </a:r>
            <a:r>
              <a:rPr lang="en-US" altLang="zh-CN" dirty="0"/>
              <a:t>Hive</a:t>
            </a:r>
            <a:r>
              <a:rPr lang="zh-CN" altLang="en-US" dirty="0"/>
              <a:t>语句反模式的检测修复工具</a:t>
            </a:r>
            <a:endParaRPr lang="en-US" altLang="zh-CN" dirty="0"/>
          </a:p>
          <a:p>
            <a:pPr lvl="1"/>
            <a:r>
              <a:rPr lang="zh-CN" altLang="en-US" dirty="0"/>
              <a:t>针对反模式提供更加丰富的检测结果，使用了丰富的信息源，如语句本身、数据库表结构、配置项信息、执行日志等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800" dirty="0"/>
              <a:t>Sprint1 10.1~10.28</a:t>
            </a:r>
          </a:p>
          <a:p>
            <a:pPr lvl="1"/>
            <a:r>
              <a:rPr lang="zh-CN" altLang="en-US" dirty="0"/>
              <a:t>制定检测工具技术方案</a:t>
            </a:r>
          </a:p>
          <a:p>
            <a:pPr lvl="1"/>
            <a:r>
              <a:rPr lang="zh-CN" altLang="en-US" dirty="0"/>
              <a:t>开发环境搭建</a:t>
            </a:r>
          </a:p>
          <a:p>
            <a:pPr lvl="1"/>
            <a:r>
              <a:rPr lang="zh-CN" altLang="en-US" dirty="0"/>
              <a:t>检测工具：规则匹配，日志分析</a:t>
            </a:r>
          </a:p>
          <a:p>
            <a:pPr lvl="1"/>
            <a:r>
              <a:rPr lang="zh-CN" altLang="en-US" dirty="0"/>
              <a:t>对初版检测工具进行测试</a:t>
            </a:r>
          </a:p>
          <a:p>
            <a:r>
              <a:rPr lang="zh-CN" altLang="en-US" sz="1800" dirty="0"/>
              <a:t>Sprint2 10.29~11.25</a:t>
            </a:r>
          </a:p>
          <a:p>
            <a:pPr lvl="1"/>
            <a:r>
              <a:rPr lang="zh-CN" altLang="en-US" dirty="0"/>
              <a:t>制定改进版检测工具技术方案</a:t>
            </a:r>
          </a:p>
          <a:p>
            <a:pPr lvl="1"/>
            <a:r>
              <a:rPr lang="zh-CN" altLang="en-US" dirty="0"/>
              <a:t>Join操作最优Reduce个数预测</a:t>
            </a:r>
          </a:p>
          <a:p>
            <a:pPr lvl="1"/>
            <a:r>
              <a:rPr lang="zh-CN" altLang="en-US" dirty="0"/>
              <a:t>对改进版检测工具进行测试</a:t>
            </a:r>
          </a:p>
          <a:p>
            <a:r>
              <a:rPr lang="zh-CN" altLang="en-US" sz="1800" dirty="0"/>
              <a:t>Sprint3 11.26~12.23</a:t>
            </a:r>
          </a:p>
          <a:p>
            <a:pPr lvl="1"/>
            <a:r>
              <a:rPr lang="zh-CN" altLang="en-US" dirty="0"/>
              <a:t>修复工具：方案制定及实现、测试</a:t>
            </a:r>
          </a:p>
          <a:p>
            <a:pPr lvl="1"/>
            <a:r>
              <a:rPr lang="zh-CN" altLang="en-US" dirty="0"/>
              <a:t>工具界面：前后端框架设计</a:t>
            </a:r>
          </a:p>
          <a:p>
            <a:r>
              <a:rPr lang="zh-CN" altLang="en-US" sz="1800" dirty="0"/>
              <a:t>Sprint4 12.24至今</a:t>
            </a:r>
          </a:p>
          <a:p>
            <a:pPr lvl="1"/>
            <a:r>
              <a:rPr lang="zh-CN" altLang="en-US" dirty="0"/>
              <a:t>系统最终测试和优化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项目介绍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项目进展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系统架构</a:t>
            </a:r>
          </a:p>
        </p:txBody>
      </p:sp>
      <p:sp>
        <p:nvSpPr>
          <p:cNvPr id="23" name="Freeform 10"/>
          <p:cNvSpPr/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核心算法</a:t>
            </a:r>
          </a:p>
        </p:txBody>
      </p:sp>
      <p:sp>
        <p:nvSpPr>
          <p:cNvPr id="33" name="Freeform 10"/>
          <p:cNvSpPr/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测试情况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1550019" y="1676596"/>
            <a:ext cx="1405054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图片 5" descr="图示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460"/>
            <a:ext cx="9144000" cy="40912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1550019" y="1676596"/>
            <a:ext cx="1405054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67" y="1814830"/>
            <a:ext cx="6619875" cy="4408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sp>
        <p:nvSpPr>
          <p:cNvPr id="5" name="矩形 4"/>
          <p:cNvSpPr/>
          <p:nvPr/>
        </p:nvSpPr>
        <p:spPr>
          <a:xfrm>
            <a:off x="1550019" y="1676596"/>
            <a:ext cx="1405054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97" y="1966528"/>
            <a:ext cx="6012815" cy="4633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3</TotalTime>
  <Words>892</Words>
  <Application>Microsoft Macintosh PowerPoint</Application>
  <PresentationFormat>全屏显示(4:3)</PresentationFormat>
  <Paragraphs>170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Times New Roman</vt:lpstr>
      <vt:lpstr>2016-VI主题</vt:lpstr>
      <vt:lpstr>Hive反模式的检测与修复</vt:lpstr>
      <vt:lpstr>目录 Contents</vt:lpstr>
      <vt:lpstr>项目介绍</vt:lpstr>
      <vt:lpstr>项目介绍</vt:lpstr>
      <vt:lpstr>项目进展</vt:lpstr>
      <vt:lpstr>目录 Contents</vt:lpstr>
      <vt:lpstr>整体架构</vt:lpstr>
      <vt:lpstr>部署架构</vt:lpstr>
      <vt:lpstr>技术架构</vt:lpstr>
      <vt:lpstr>目录 Contents</vt:lpstr>
      <vt:lpstr>静态检测</vt:lpstr>
      <vt:lpstr>Join操作最优Reduce个数预测</vt:lpstr>
      <vt:lpstr>语句修复</vt:lpstr>
      <vt:lpstr>目录 Contents</vt:lpstr>
      <vt:lpstr>准确率测试</vt:lpstr>
      <vt:lpstr>准确率测试</vt:lpstr>
      <vt:lpstr>性能测试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茅 悦田</cp:lastModifiedBy>
  <cp:revision>166</cp:revision>
  <dcterms:created xsi:type="dcterms:W3CDTF">2016-01-21T16:32:00Z</dcterms:created>
  <dcterms:modified xsi:type="dcterms:W3CDTF">2021-01-05T02:25:53Z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