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C6E27-3D1F-4C2A-BE6F-0AFC38A17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83F675-DB82-4138-BEED-972BABC8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ECC6F-F5A8-4361-ADC1-F2926B85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06ED-E7FE-4BA6-B552-3E24685D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CF76A-88B5-4985-A680-01EFB0BC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2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737AC-3CA6-4D1D-B381-9D6DFF3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D3868-4B7A-42D6-886E-97CD7821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C9780-2281-412F-AEDC-34330D35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B7194-AEF5-49B5-96F9-60416A7E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95ED7-1ACD-4A03-AEA7-77260FBF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E28493-AED5-4410-A5D7-CE0FCF3EF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F4451-499C-46E8-AC78-7DBE964E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A89E5-533F-4C1B-AB20-F7F7AA44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358C-D53D-4E13-8A4A-0DF24CCC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9883A-C6E5-4058-9520-A37DA1D4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D4E3-056A-4092-B3E5-14EE8927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4C462-FF21-443E-85BF-5917FBA8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EBD1-44FB-4108-A42E-9E363CBE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B77CC-74E0-42AD-AEA1-700C5B8D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7000C-5503-4250-986E-5ECC8EEF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28567-797C-4672-93F5-DF5E4DD1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8B0AA-5D9A-4DCB-A749-7AE39E48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FC127-E785-4241-8021-866A184A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C757F-B582-498F-96DC-C39AF96A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020D8-ADEB-4C5B-A07F-EED60FFC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FDEF5-A5D3-4BFF-ABE9-65F5069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F296C-5B13-4535-B7AB-CF488DDC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A219C-D5C0-4656-AB77-D5BE3FD0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5CC6D-EAE2-48A5-A14D-A7A4FEED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F0E80-77DD-469D-8577-24C04CC2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F378D-2AC6-4578-B423-14D8F751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7211-A2FE-4F83-A475-B940D688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7BA54-3471-4F19-9538-AB84405C6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068A0-C161-4A28-8A6A-F8FF6389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55DB98-9D45-4610-BBCE-4ECFBC515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E570D9-273C-4EE8-984D-03869E3B5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0E9CA-6F1A-4004-880F-AF0E5362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845C1-7353-411C-BDA5-F6204A7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B26B4-DBCE-4D16-B97E-7D7C112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CE0E-DF1C-4B97-95C6-78E4FC3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97C0CA-6B1E-416C-A5FB-E028683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59C877-0AD8-4F79-8F86-CB688809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A54AD6-4626-4D85-9A20-E401E5D5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F15A3-AB65-48A3-93D2-A90D1DFD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838BA7-B28F-4DB2-A0BF-BEC057F8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59E8E-8E68-4DD4-AB19-963A753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4456B-56D0-43EF-8DE1-275158EC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D5496-C0A6-4AE7-B419-5A5CAAF1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ECD9D-10C4-4E69-861C-27591F9B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C67E7-CA0F-46C4-A64E-C86B4BED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406C5-B1E5-484E-9505-2C3C4BB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99610-C16A-4471-AF56-E65AA7FF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84FE-FC7B-44B8-BC54-2C48EA89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C54E0-0F2A-4D53-8D38-AC99975A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68737-3629-4DEB-A096-FB93711C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138F8-6681-4506-B0EB-1E9EC272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53B7C-9F20-4A7E-BC06-A7E8E2AF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09E23-C7DA-45A1-9417-47658C0F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67912-9C4E-4DB7-9061-527E0D0F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4C104-7E8B-4CEF-A095-35B349CF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4F46C-EE09-4D24-9C12-E22A05939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8B3D-6E41-4EB8-BCB9-E76D228312A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E6ED9-309A-43F8-8011-449D8E035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B5087-9F70-4DC7-88BB-3E5F45C7C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FC27-6CA8-455C-B632-B8A9C843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CC2A4-4EF3-4C26-9846-F1D9CAC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调优方法总结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0506A-1D9E-450E-B8D8-D2B5A650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基于规则的</a:t>
            </a:r>
            <a:endParaRPr lang="en-US" altLang="zh-CN" dirty="0"/>
          </a:p>
          <a:p>
            <a:r>
              <a:rPr lang="zh-CN" altLang="en-US" dirty="0"/>
              <a:t>由专家或经验指定某些参数的取值范围，来避免非常坏的执行性能，</a:t>
            </a:r>
            <a:endParaRPr lang="en-US" altLang="zh-CN" dirty="0"/>
          </a:p>
          <a:p>
            <a:r>
              <a:rPr lang="zh-CN" altLang="en-US" dirty="0"/>
              <a:t>常用在生产环境中。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调优的具体参数取值范围可以根据专家或经验指定</a:t>
            </a:r>
          </a:p>
        </p:txBody>
      </p:sp>
    </p:spTree>
    <p:extLst>
      <p:ext uri="{BB962C8B-B14F-4D97-AF65-F5344CB8AC3E}">
        <p14:creationId xmlns:p14="http://schemas.microsoft.com/office/powerpoint/2010/main" val="14963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6F25-4936-422D-8A14-73D7C1E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1A074-2C70-4C2B-9C61-F1DD9BE7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基于模拟</a:t>
            </a:r>
            <a:r>
              <a:rPr lang="en-US" altLang="zh-CN" dirty="0"/>
              <a:t>/</a:t>
            </a:r>
            <a:r>
              <a:rPr lang="zh-CN" altLang="en-US" dirty="0"/>
              <a:t>建模的方法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Hadoop</a:t>
            </a:r>
            <a:r>
              <a:rPr lang="zh-CN" altLang="en-US" dirty="0"/>
              <a:t>和</a:t>
            </a:r>
            <a:r>
              <a:rPr lang="en-US" altLang="zh-CN" dirty="0"/>
              <a:t>yarn</a:t>
            </a:r>
            <a:r>
              <a:rPr lang="zh-CN" altLang="en-US" dirty="0"/>
              <a:t>，任务调度的函数是确定的，有些论文在任务粒度设计了一种模拟器，来模拟任务的分发，再通过估计的方式预计</a:t>
            </a:r>
            <a:r>
              <a:rPr lang="en-US" altLang="zh-CN" dirty="0"/>
              <a:t>map</a:t>
            </a:r>
            <a:r>
              <a:rPr lang="zh-CN" altLang="en-US" dirty="0"/>
              <a:t>，</a:t>
            </a:r>
            <a:r>
              <a:rPr lang="en-US" altLang="zh-CN" dirty="0"/>
              <a:t>reduce</a:t>
            </a:r>
            <a:r>
              <a:rPr lang="zh-CN" altLang="en-US" dirty="0"/>
              <a:t>任务的时间。白盒方法。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 err="1"/>
              <a:t>cpu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速度，内存大小，集群配置（节点数等），数据大小，</a:t>
            </a:r>
            <a:endParaRPr lang="en-US" altLang="zh-CN" dirty="0"/>
          </a:p>
          <a:p>
            <a:r>
              <a:rPr lang="zh-CN" altLang="en-US" dirty="0"/>
              <a:t>以及</a:t>
            </a:r>
            <a:r>
              <a:rPr lang="en-US" altLang="zh-CN" dirty="0"/>
              <a:t>map reduce</a:t>
            </a:r>
            <a:r>
              <a:rPr lang="zh-CN" altLang="en-US" dirty="0"/>
              <a:t>任务个数，和数据量。</a:t>
            </a:r>
            <a:endParaRPr lang="en-US" altLang="zh-CN" dirty="0"/>
          </a:p>
          <a:p>
            <a:r>
              <a:rPr lang="zh-CN" altLang="en-US" dirty="0"/>
              <a:t>输出模型预估时间。</a:t>
            </a:r>
            <a:endParaRPr lang="en-US" altLang="zh-CN" dirty="0"/>
          </a:p>
          <a:p>
            <a:r>
              <a:rPr lang="en-US" altLang="zh-CN" dirty="0"/>
              <a:t>-ABS-YARN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HSim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F1B9A-2AEF-44C4-916C-9CBF3142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C9446-81A4-4FC9-BDA2-337D4A69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基于实验驱动的方法</a:t>
            </a:r>
            <a:endParaRPr lang="en-US" altLang="zh-CN" dirty="0"/>
          </a:p>
          <a:p>
            <a:r>
              <a:rPr lang="zh-CN" altLang="en-US" dirty="0"/>
              <a:t>黑盒方法。给定参数取值空间，通过实验来搜索最优组合。</a:t>
            </a:r>
            <a:endParaRPr lang="en-US" altLang="zh-CN" dirty="0"/>
          </a:p>
          <a:p>
            <a:r>
              <a:rPr lang="zh-CN" altLang="en-US" dirty="0"/>
              <a:t>核心在于剪枝。</a:t>
            </a:r>
            <a:endParaRPr lang="en-US" altLang="zh-CN" dirty="0"/>
          </a:p>
          <a:p>
            <a:r>
              <a:rPr lang="zh-CN" altLang="en-US" dirty="0"/>
              <a:t>贪心算法或其他搜索方法。可以通过</a:t>
            </a:r>
            <a:r>
              <a:rPr lang="en-US" altLang="zh-CN" dirty="0"/>
              <a:t>sample</a:t>
            </a:r>
            <a:r>
              <a:rPr lang="zh-CN" altLang="en-US" dirty="0"/>
              <a:t>方式缩小数据量。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bestconfig</a:t>
            </a:r>
            <a:endParaRPr lang="en-US" altLang="zh-CN" dirty="0"/>
          </a:p>
          <a:p>
            <a:r>
              <a:rPr lang="en-US" altLang="zh-CN" dirty="0"/>
              <a:t>-autotune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22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20CB-044C-4367-A575-1ABC1920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309F2-C76D-4477-A61F-3A2246FB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机器学习方法：</a:t>
            </a:r>
            <a:endParaRPr lang="en-US" altLang="zh-CN" dirty="0"/>
          </a:p>
          <a:p>
            <a:r>
              <a:rPr lang="zh-CN" altLang="en-US" dirty="0"/>
              <a:t>核心问题：</a:t>
            </a:r>
            <a:r>
              <a:rPr lang="en-US" altLang="zh-CN" dirty="0"/>
              <a:t>1.</a:t>
            </a:r>
            <a:r>
              <a:rPr lang="zh-CN" altLang="en-US" dirty="0"/>
              <a:t>参数选择，除了专家或实验选择之外，可以通过</a:t>
            </a:r>
            <a:r>
              <a:rPr lang="en-US" altLang="zh-CN" dirty="0"/>
              <a:t>Factor Analysis</a:t>
            </a:r>
            <a:r>
              <a:rPr lang="zh-CN" altLang="en-US" dirty="0"/>
              <a:t>（因子分析）， </a:t>
            </a:r>
            <a:r>
              <a:rPr lang="en-US" altLang="zh-CN" dirty="0"/>
              <a:t>PCA</a:t>
            </a:r>
            <a:r>
              <a:rPr lang="zh-CN" altLang="en-US" dirty="0"/>
              <a:t>方法来分析。</a:t>
            </a:r>
            <a:r>
              <a:rPr lang="en-US" altLang="zh-CN" dirty="0"/>
              <a:t>2.</a:t>
            </a:r>
            <a:r>
              <a:rPr lang="zh-CN" altLang="en-US" dirty="0"/>
              <a:t>模型选择，一般有决策树，逻辑回归和</a:t>
            </a:r>
            <a:r>
              <a:rPr lang="en-US" altLang="zh-CN" dirty="0"/>
              <a:t>ANN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最大的问题是，缺少对不同应用的泛化能力，训练的模型实质上只能对应一种</a:t>
            </a:r>
            <a:r>
              <a:rPr lang="en-US" altLang="zh-CN" dirty="0"/>
              <a:t>workload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5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E8908-294A-4927-AC89-A2819149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71F3-A996-454F-903B-2D83D371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5.adaptive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在任务实时运行时监控，进而实时地更改</a:t>
            </a:r>
            <a:r>
              <a:rPr lang="en-US" altLang="zh-CN" dirty="0"/>
              <a:t>config</a:t>
            </a:r>
            <a:r>
              <a:rPr lang="zh-CN" altLang="en-US" dirty="0"/>
              <a:t>来改进性能。</a:t>
            </a:r>
            <a:endParaRPr lang="en-US" altLang="zh-CN" dirty="0"/>
          </a:p>
          <a:p>
            <a:r>
              <a:rPr lang="en-US" altLang="zh-CN" dirty="0"/>
              <a:t>-KERMIT</a:t>
            </a:r>
            <a:r>
              <a:rPr lang="zh-CN" altLang="en-US" dirty="0"/>
              <a:t>，通过监控任务执行中</a:t>
            </a:r>
            <a:r>
              <a:rPr lang="en-US" altLang="zh-CN" dirty="0"/>
              <a:t>container</a:t>
            </a:r>
            <a:r>
              <a:rPr lang="zh-CN" altLang="en-US" dirty="0"/>
              <a:t>能够的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en-US" altLang="zh-CN" dirty="0" err="1"/>
              <a:t>Vcore</a:t>
            </a:r>
            <a:r>
              <a:rPr lang="zh-CN" altLang="en-US" dirty="0"/>
              <a:t>和内存大小，并实时调整这两种个参数，来使得</a:t>
            </a:r>
            <a:r>
              <a:rPr lang="en-US" altLang="zh-CN" dirty="0"/>
              <a:t>container</a:t>
            </a:r>
            <a:r>
              <a:rPr lang="zh-CN" altLang="en-US" dirty="0"/>
              <a:t>资源更合理。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885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9EA7-58AA-42E4-8B48-AFF73DC3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基于机器学习的参数调优方案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1A301-5300-49C4-98F0-93BF62A0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根据实验，目前可以先针对</a:t>
            </a:r>
            <a:r>
              <a:rPr lang="en-US" altLang="zh-CN" dirty="0"/>
              <a:t>join</a:t>
            </a:r>
            <a:r>
              <a:rPr lang="zh-CN" altLang="en-US" dirty="0"/>
              <a:t>这一</a:t>
            </a:r>
            <a:r>
              <a:rPr lang="en-US" altLang="zh-CN" dirty="0"/>
              <a:t>workload</a:t>
            </a:r>
            <a:r>
              <a:rPr lang="zh-CN" altLang="en-US" dirty="0"/>
              <a:t>，对涉及到的</a:t>
            </a:r>
            <a:r>
              <a:rPr lang="en-US" altLang="zh-CN" dirty="0"/>
              <a:t>reduce</a:t>
            </a:r>
            <a:r>
              <a:rPr lang="zh-CN" altLang="en-US" dirty="0"/>
              <a:t>数量，</a:t>
            </a:r>
            <a:r>
              <a:rPr lang="en-US" altLang="zh-CN" dirty="0" err="1"/>
              <a:t>mapjoin</a:t>
            </a:r>
            <a:r>
              <a:rPr lang="zh-CN" altLang="en-US" dirty="0"/>
              <a:t>阈值，</a:t>
            </a:r>
            <a:r>
              <a:rPr lang="en-US" altLang="zh-CN" dirty="0"/>
              <a:t>split</a:t>
            </a:r>
            <a:r>
              <a:rPr lang="zh-CN" altLang="en-US" dirty="0"/>
              <a:t>文件大小等参数进行调优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额外输入参数：</a:t>
            </a:r>
            <a:r>
              <a:rPr lang="en-US" altLang="zh-CN" dirty="0"/>
              <a:t>join</a:t>
            </a:r>
            <a:r>
              <a:rPr lang="zh-CN" altLang="en-US" dirty="0"/>
              <a:t>两表数据量，集群性能（节点数，内存等），</a:t>
            </a:r>
            <a:r>
              <a:rPr lang="en-US" altLang="zh-CN" dirty="0"/>
              <a:t>extend explained</a:t>
            </a:r>
            <a:r>
              <a:rPr lang="zh-CN" altLang="en-US" dirty="0"/>
              <a:t>命令等，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通过实验方式敲定一个合理参数取值范围，通过抽样方法确定实验参数组合，之后通过集群运行得出运行时间作为实验数据。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先采用简单的</a:t>
            </a:r>
            <a:r>
              <a:rPr lang="en-US" altLang="zh-CN" dirty="0"/>
              <a:t>MLP</a:t>
            </a:r>
            <a:r>
              <a:rPr lang="zh-CN" altLang="en-US" dirty="0"/>
              <a:t>模型进行训练，评估下准确性。</a:t>
            </a:r>
          </a:p>
        </p:txBody>
      </p:sp>
    </p:spTree>
    <p:extLst>
      <p:ext uri="{BB962C8B-B14F-4D97-AF65-F5344CB8AC3E}">
        <p14:creationId xmlns:p14="http://schemas.microsoft.com/office/powerpoint/2010/main" val="420682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A24B-A639-4134-9E6A-7C0F4DB3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5535B-94F0-4C50-A2BF-3F7A2F3E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jobhistory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里获取任务运行时间作为训练数据（考虑是否可以利用</a:t>
            </a:r>
            <a:r>
              <a:rPr lang="en-US" altLang="zh-CN" dirty="0"/>
              <a:t>map </a:t>
            </a:r>
            <a:r>
              <a:rPr lang="zh-CN" altLang="en-US" dirty="0"/>
              <a:t>，</a:t>
            </a:r>
            <a:r>
              <a:rPr lang="en-US" altLang="zh-CN" dirty="0"/>
              <a:t>reduce</a:t>
            </a:r>
            <a:r>
              <a:rPr lang="zh-CN" altLang="en-US" dirty="0"/>
              <a:t>，</a:t>
            </a:r>
            <a:r>
              <a:rPr lang="en-US" altLang="zh-CN" dirty="0"/>
              <a:t>shuffle</a:t>
            </a:r>
            <a:r>
              <a:rPr lang="zh-CN" altLang="en-US" dirty="0"/>
              <a:t>更详细的时间）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构造简单的</a:t>
            </a:r>
            <a:r>
              <a:rPr lang="en-US" altLang="zh-CN" dirty="0"/>
              <a:t>MLP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5883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452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调优方法总结</vt:lpstr>
      <vt:lpstr>PowerPoint 演示文稿</vt:lpstr>
      <vt:lpstr>PowerPoint 演示文稿</vt:lpstr>
      <vt:lpstr>PowerPoint 演示文稿</vt:lpstr>
      <vt:lpstr>PowerPoint 演示文稿</vt:lpstr>
      <vt:lpstr>基于机器学习的参数调优方案</vt:lpstr>
      <vt:lpstr>下周任务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原 帅</dc:creator>
  <cp:lastModifiedBy>原 帅</cp:lastModifiedBy>
  <cp:revision>9</cp:revision>
  <dcterms:created xsi:type="dcterms:W3CDTF">2020-11-11T15:11:44Z</dcterms:created>
  <dcterms:modified xsi:type="dcterms:W3CDTF">2020-11-11T16:40:33Z</dcterms:modified>
</cp:coreProperties>
</file>