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DD53-0C20-4D08-B1AF-A6FB0153BB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09D847A-F4D0-4F5B-8099-432EBE6B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07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DD53-0C20-4D08-B1AF-A6FB0153BB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09D847A-F4D0-4F5B-8099-432EBE6B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04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DD53-0C20-4D08-B1AF-A6FB0153BB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09D847A-F4D0-4F5B-8099-432EBE6B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916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DD53-0C20-4D08-B1AF-A6FB0153BB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9D847A-F4D0-4F5B-8099-432EBE6B0C9A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3166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DD53-0C20-4D08-B1AF-A6FB0153BB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09D847A-F4D0-4F5B-8099-432EBE6B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542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DD53-0C20-4D08-B1AF-A6FB0153BB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847A-F4D0-4F5B-8099-432EBE6B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145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DD53-0C20-4D08-B1AF-A6FB0153BB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847A-F4D0-4F5B-8099-432EBE6B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046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DD53-0C20-4D08-B1AF-A6FB0153BB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847A-F4D0-4F5B-8099-432EBE6B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717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CEADD53-0C20-4D08-B1AF-A6FB0153BB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09D847A-F4D0-4F5B-8099-432EBE6B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50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DD53-0C20-4D08-B1AF-A6FB0153BB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847A-F4D0-4F5B-8099-432EBE6B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06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DD53-0C20-4D08-B1AF-A6FB0153BB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09D847A-F4D0-4F5B-8099-432EBE6B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95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DD53-0C20-4D08-B1AF-A6FB0153BB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847A-F4D0-4F5B-8099-432EBE6B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45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DD53-0C20-4D08-B1AF-A6FB0153BB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847A-F4D0-4F5B-8099-432EBE6B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91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DD53-0C20-4D08-B1AF-A6FB0153BB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847A-F4D0-4F5B-8099-432EBE6B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42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DD53-0C20-4D08-B1AF-A6FB0153BB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847A-F4D0-4F5B-8099-432EBE6B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25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DD53-0C20-4D08-B1AF-A6FB0153BB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847A-F4D0-4F5B-8099-432EBE6B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77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DD53-0C20-4D08-B1AF-A6FB0153BB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847A-F4D0-4F5B-8099-432EBE6B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71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DD53-0C20-4D08-B1AF-A6FB0153BB9B}" type="datetimeFigureOut">
              <a:rPr lang="ru-RU" smtClean="0"/>
              <a:t>15.04.2022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D847A-F4D0-4F5B-8099-432EBE6B0C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063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C8215-A231-48F6-897A-516E46AFF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Kazakhstan Market Organization WEB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D8FB8D-0714-41B3-A5FD-321C8AA29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Ким Анастасия</a:t>
            </a:r>
          </a:p>
        </p:txBody>
      </p:sp>
    </p:spTree>
    <p:extLst>
      <p:ext uri="{BB962C8B-B14F-4D97-AF65-F5344CB8AC3E}">
        <p14:creationId xmlns:p14="http://schemas.microsoft.com/office/powerpoint/2010/main" val="3124144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4141E-C405-42CD-B6A9-5CA3AF38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85B1FE-CF57-43C0-9954-F170491EFC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3600" dirty="0"/>
              <a:t>Добавление фото</a:t>
            </a:r>
          </a:p>
          <a:p>
            <a:r>
              <a:rPr lang="ru-RU" sz="3600" dirty="0"/>
              <a:t>Добавление поиска и фильтров</a:t>
            </a:r>
          </a:p>
          <a:p>
            <a:r>
              <a:rPr lang="ru-RU" sz="3600" dirty="0"/>
              <a:t>Добавление админов 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84E318-E4B2-4DC5-A80E-3F211E2FEB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Доработка сайта, заказать техническую доработку сайта: цена и стоимость |  Модернизация и обновление сайта | Интернет-агентство BrickTop">
            <a:extLst>
              <a:ext uri="{FF2B5EF4-FFF2-40B4-BE49-F238E27FC236}">
                <a16:creationId xmlns:a16="http://schemas.microsoft.com/office/drawing/2014/main" id="{21AEBD5E-9D2D-4D67-8701-5CF5C86D6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677" y="168305"/>
            <a:ext cx="6284587" cy="628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61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D0CA41-EB58-4C47-B13C-EF776D5DC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</a:t>
            </a:r>
            <a:r>
              <a:rPr lang="ru-RU"/>
              <a:t>за внимание!!!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124C52-917A-4932-BB3E-A4C4F94D8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96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482A2-9EEB-439D-A67C-86F78858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600" b="1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3D4F40-3966-4E43-A5E8-479302F26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29" y="2136710"/>
            <a:ext cx="3965510" cy="4721290"/>
          </a:xfrm>
        </p:spPr>
        <p:txBody>
          <a:bodyPr>
            <a:noAutofit/>
          </a:bodyPr>
          <a:lstStyle/>
          <a:p>
            <a:r>
              <a:rPr lang="ru-RU" sz="4400" dirty="0"/>
              <a:t>Сайт  - это выставка объявлений для каждого покупателя и продавца.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7C53EA-3001-4A43-BDF9-616CC34621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ИДЕЯ - Эксперты по 1С и автоматизации бизнеса - Home | Facebook">
            <a:extLst>
              <a:ext uri="{FF2B5EF4-FFF2-40B4-BE49-F238E27FC236}">
                <a16:creationId xmlns:a16="http://schemas.microsoft.com/office/drawing/2014/main" id="{84CAF649-78C9-437E-9202-ABE32759B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018" y="230155"/>
            <a:ext cx="6397690" cy="639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79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D3D8A-7513-4BF8-9234-59E7C084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Как был сделан сайт?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45909E4-C5EF-41B5-9A79-899AD4919B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7877" y="-1"/>
            <a:ext cx="5594123" cy="6813159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AC1C920E-65DF-41EC-B3A9-8EB75F91B4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9836" y="2336800"/>
            <a:ext cx="3799815" cy="359886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DEBAB06-B148-4E51-BC3B-47E2B58C8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54771"/>
            <a:ext cx="6597878" cy="530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4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FC474-3723-4E03-BB21-EE9D6591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Регистрация</a:t>
            </a:r>
            <a:r>
              <a:rPr lang="ru-RU" dirty="0"/>
              <a:t> и авторизация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8495B-8720-4C4E-8D6C-60F45D3A71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1A31BF-16B7-4C50-AABF-7241687795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0282E9-DA17-40E5-9D6A-88D2159A0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04180"/>
            <a:ext cx="6447453" cy="485382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61BB6B-48EB-413D-B5E8-F62CA39E2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180" y="2004180"/>
            <a:ext cx="6293820" cy="485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CF49B-E024-4AE3-84CB-3B39D632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7"/>
            <a:ext cx="2818659" cy="1138547"/>
          </a:xfrm>
        </p:spPr>
        <p:txBody>
          <a:bodyPr/>
          <a:lstStyle/>
          <a:p>
            <a:r>
              <a:rPr lang="ru-RU" b="1" dirty="0"/>
              <a:t>Профиль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947E73E-664F-49DE-9953-D944BC7347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4966225"/>
            <a:ext cx="12192000" cy="1939928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795C024A-1404-4040-9313-FAB972E906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58C02F-B50C-474E-B3FF-98F04C244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6588"/>
            <a:ext cx="6503437" cy="335963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B220EB-1972-47FD-A6D3-7403E1F30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63" y="0"/>
            <a:ext cx="5893838" cy="553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5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D7A53-50E7-4414-BDDC-6CA9AEED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482" y="0"/>
            <a:ext cx="7373700" cy="1834166"/>
          </a:xfrm>
        </p:spPr>
        <p:txBody>
          <a:bodyPr/>
          <a:lstStyle/>
          <a:p>
            <a:r>
              <a:rPr lang="ru-RU" b="1" dirty="0"/>
              <a:t>Малые странички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6574BB-28B5-4E07-9308-D6A3D16139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0F6095-3C34-4168-AD99-D0203B5F07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404DC7-855C-45AB-BA13-64E2E4D5F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141898"/>
            <a:ext cx="12192000" cy="175657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09BA03-6C8B-4178-979C-5D077429D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091" y="1257156"/>
            <a:ext cx="10676909" cy="467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4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B4CD8-F6E3-436C-96F4-83DA0237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 будущее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821712-8673-456C-9241-EC342D9EFB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C8523C5-A183-4E6F-8FF5-117054104A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4483477-9010-4776-ACA4-3F9C0838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323" y="1819725"/>
            <a:ext cx="12266645" cy="596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C6CA6-C2BC-448A-9CC6-B2AC8652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401216"/>
            <a:ext cx="9613861" cy="1432950"/>
          </a:xfrm>
        </p:spPr>
        <p:txBody>
          <a:bodyPr/>
          <a:lstStyle/>
          <a:p>
            <a:r>
              <a:rPr lang="ru-RU" b="1" dirty="0"/>
              <a:t>Корзина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1AA2E0F-3B96-4EE4-B3A5-1ADD94E6B8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464203"/>
            <a:ext cx="5449078" cy="5393797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506152F6-D18A-49A9-B376-5F27A53592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1EFA95-DBB8-48C2-9F59-88D3A267A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078" y="0"/>
            <a:ext cx="674292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99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A1C44-3E20-4BA5-B232-8C0B4B71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Почта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C00CDF-3A38-4942-90B0-6C9403501D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B3969F-256A-4D69-934E-143341C4DB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02E4DC-88F6-4CB0-9922-B6A0B3C1B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5975"/>
            <a:ext cx="12260424" cy="9620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A7A504-BF3C-42E8-8AF7-DF6657532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1514"/>
            <a:ext cx="12192000" cy="31146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8DDE64D-FDD3-4E18-9EC5-F600C531B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847769"/>
            <a:ext cx="12260423" cy="101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9739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63</TotalTime>
  <Words>46</Words>
  <Application>Microsoft Office PowerPoint</Application>
  <PresentationFormat>Широкоэкранный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Берлин</vt:lpstr>
      <vt:lpstr>Kazakhstan Market Organization WEB</vt:lpstr>
      <vt:lpstr>Идея</vt:lpstr>
      <vt:lpstr>Как был сделан сайт?</vt:lpstr>
      <vt:lpstr>Регистрация и авторизация</vt:lpstr>
      <vt:lpstr>Профиль</vt:lpstr>
      <vt:lpstr>Малые странички</vt:lpstr>
      <vt:lpstr>На будущее</vt:lpstr>
      <vt:lpstr>Корзина</vt:lpstr>
      <vt:lpstr>Почта</vt:lpstr>
      <vt:lpstr>Доработки</vt:lpstr>
      <vt:lpstr>Спасибо за внимание!!!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Kazakhstan Market Organization WEB</dc:title>
  <dc:creator>Анастасия Ким</dc:creator>
  <cp:lastModifiedBy>Анастасия Ким</cp:lastModifiedBy>
  <cp:revision>2</cp:revision>
  <dcterms:created xsi:type="dcterms:W3CDTF">2022-04-15T10:48:07Z</dcterms:created>
  <dcterms:modified xsi:type="dcterms:W3CDTF">2022-04-15T11:54:07Z</dcterms:modified>
</cp:coreProperties>
</file>