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71" r:id="rId5"/>
    <p:sldId id="264" r:id="rId6"/>
    <p:sldId id="258" r:id="rId7"/>
    <p:sldId id="265" r:id="rId8"/>
    <p:sldId id="259" r:id="rId9"/>
    <p:sldId id="266" r:id="rId10"/>
    <p:sldId id="267" r:id="rId11"/>
    <p:sldId id="260" r:id="rId12"/>
    <p:sldId id="268" r:id="rId13"/>
    <p:sldId id="269" r:id="rId14"/>
    <p:sldId id="261" r:id="rId15"/>
    <p:sldId id="270" r:id="rId16"/>
    <p:sldId id="262" r:id="rId17"/>
    <p:sldId id="26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-53975"/>
            <a:ext cx="12151995" cy="6965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4190" y="4913630"/>
            <a:ext cx="3215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/>
              <a:t>https://modao.cc/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21435" y="-5715"/>
            <a:ext cx="15135225" cy="68700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11760" y="-43815"/>
            <a:ext cx="13978255" cy="69456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170423-161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25" y="-62865"/>
            <a:ext cx="3878580" cy="6896735"/>
          </a:xfrm>
          <a:prstGeom prst="rect">
            <a:avLst/>
          </a:prstGeom>
        </p:spPr>
      </p:pic>
      <p:pic>
        <p:nvPicPr>
          <p:cNvPr id="6" name="图片 5" descr="Screenshot_20170423-1614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24765"/>
            <a:ext cx="3829685" cy="68091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457325" y="-8255"/>
            <a:ext cx="14665960" cy="68745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145" y="-15240"/>
            <a:ext cx="12246610" cy="68814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19150" y="288925"/>
            <a:ext cx="14198600" cy="65868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05" y="365125"/>
            <a:ext cx="12357100" cy="63119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0335" y="289560"/>
            <a:ext cx="9371965" cy="5848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905" y="-78740"/>
            <a:ext cx="10917555" cy="70154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61975" y="23495"/>
            <a:ext cx="12960985" cy="68110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" y="69850"/>
            <a:ext cx="12369800" cy="6525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859155"/>
            <a:ext cx="1965960" cy="5669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25" y="971550"/>
            <a:ext cx="2042160" cy="52203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4040" y="128270"/>
            <a:ext cx="13175615" cy="66008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3340" y="-116205"/>
            <a:ext cx="12227560" cy="69265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204720" y="13335"/>
            <a:ext cx="16160750" cy="72269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2700" y="1825625"/>
            <a:ext cx="9625330" cy="4351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990" y="-40640"/>
            <a:ext cx="13942060" cy="68872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645" y="49530"/>
            <a:ext cx="9744710" cy="6758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陈红霖</dc:creator>
  <cp:lastModifiedBy>陈红霖</cp:lastModifiedBy>
  <cp:revision>2</cp:revision>
  <dcterms:created xsi:type="dcterms:W3CDTF">2015-05-05T08:02:00Z</dcterms:created>
  <dcterms:modified xsi:type="dcterms:W3CDTF">2017-04-23T08:24:31Z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