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60" r:id="rId4"/>
    <p:sldId id="282" r:id="rId5"/>
    <p:sldId id="259" r:id="rId6"/>
    <p:sldId id="258" r:id="rId7"/>
    <p:sldId id="262" r:id="rId8"/>
    <p:sldId id="284" r:id="rId9"/>
    <p:sldId id="286" r:id="rId10"/>
    <p:sldId id="285" r:id="rId11"/>
    <p:sldId id="279" r:id="rId12"/>
    <p:sldId id="261" r:id="rId13"/>
    <p:sldId id="264" r:id="rId14"/>
    <p:sldId id="265" r:id="rId15"/>
    <p:sldId id="266" r:id="rId16"/>
    <p:sldId id="268" r:id="rId17"/>
    <p:sldId id="269" r:id="rId18"/>
    <p:sldId id="270" r:id="rId19"/>
    <p:sldId id="280" r:id="rId20"/>
    <p:sldId id="281" r:id="rId21"/>
    <p:sldId id="272" r:id="rId22"/>
    <p:sldId id="283" r:id="rId23"/>
    <p:sldId id="278" r:id="rId24"/>
    <p:sldId id="273"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982" autoAdjust="0"/>
  </p:normalViewPr>
  <p:slideViewPr>
    <p:cSldViewPr>
      <p:cViewPr varScale="1">
        <p:scale>
          <a:sx n="53" d="100"/>
          <a:sy n="53" d="100"/>
        </p:scale>
        <p:origin x="-16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11/29/2009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http://guides.rubyonrails.org/getting_started.html</a:t>
            </a:r>
          </a:p>
          <a:p>
            <a:endParaRPr lang="en-US" dirty="0" smtClean="0"/>
          </a:p>
          <a:p>
            <a:r>
              <a:rPr lang="en-US" dirty="0" smtClean="0"/>
              <a:t>The Rails philosophy includes several guiding principles:</a:t>
            </a:r>
          </a:p>
          <a:p>
            <a:r>
              <a:rPr lang="en-US" dirty="0" smtClean="0"/>
              <a:t>DRY – “Don’t Repeat Yourself” – suggests that writing the same code over and over again is a bad thing.</a:t>
            </a:r>
          </a:p>
          <a:p>
            <a:r>
              <a:rPr lang="en-US" dirty="0" smtClean="0"/>
              <a:t>Convention Over Configuration – means that Rails makes assumptions about what you want to do and how you’re going to do it, rather than letting you tweak every little thing through endless configuration files.</a:t>
            </a:r>
          </a:p>
          <a:p>
            <a:r>
              <a:rPr lang="en-US" dirty="0" smtClean="0"/>
              <a:t>REST is the best pattern for web applications – organizing your application around resources and standard HTTP verbs is the fastest way to go.</a:t>
            </a:r>
          </a:p>
          <a:p>
            <a:endParaRPr lang="en-US" dirty="0" smtClean="0"/>
          </a:p>
          <a:p>
            <a:r>
              <a:rPr lang="en-US" dirty="0" smtClean="0"/>
              <a:t>Rails is organized around the Model, View, Controller architecture, usually just called MVC. MVC benefits include:</a:t>
            </a:r>
          </a:p>
          <a:p>
            <a:r>
              <a:rPr lang="en-US" dirty="0" smtClean="0"/>
              <a:t>Isolation of business logic from the user interface</a:t>
            </a:r>
          </a:p>
          <a:p>
            <a:r>
              <a:rPr lang="en-US" dirty="0" smtClean="0"/>
              <a:t>Ease of keeping code DRY</a:t>
            </a:r>
          </a:p>
          <a:p>
            <a:r>
              <a:rPr lang="en-US" dirty="0" smtClean="0"/>
              <a:t>Making it clear where different types of code belong for easier maintenance</a:t>
            </a:r>
          </a:p>
          <a:p>
            <a:endParaRPr lang="en-US" dirty="0" smtClean="0"/>
          </a:p>
          <a:p>
            <a:r>
              <a:rPr lang="en-US" b="1" dirty="0" smtClean="0"/>
              <a:t>2.1.1 Models</a:t>
            </a:r>
          </a:p>
          <a:p>
            <a:r>
              <a:rPr lang="en-US" dirty="0" smtClean="0"/>
              <a:t>A model represents the information (data) of the application and the rules to manipulate that data. In the case of Rails, models are primarily used for managing the rules of interaction with a corresponding database table. In most cases, one table in your database will correspond to one model in your application. The bulk of your application’s business logic will be concentrated in the models.</a:t>
            </a:r>
          </a:p>
          <a:p>
            <a:r>
              <a:rPr lang="en-US" b="1" dirty="0" smtClean="0"/>
              <a:t>2.1.2 Views</a:t>
            </a:r>
          </a:p>
          <a:p>
            <a:r>
              <a:rPr lang="en-US" dirty="0" smtClean="0"/>
              <a:t>Views represent the user interface of your application. In Rails, views are often HTML files with embedded Ruby code that performs tasks related solely to the presentation of the data. Views handle the job of providing data to the web browser or other tool that is used to make requests from your application.</a:t>
            </a:r>
          </a:p>
          <a:p>
            <a:r>
              <a:rPr lang="en-US" b="1" dirty="0" smtClean="0"/>
              <a:t>2.1.3 Controllers</a:t>
            </a:r>
          </a:p>
          <a:p>
            <a:r>
              <a:rPr lang="en-US" dirty="0" smtClean="0"/>
              <a:t>Controllers provide the “glue” between models and views. In Rails, controllers are responsible for processing the incoming requests from the web browser, interrogating the models for data, and passing that data on to the views for presentation.</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24</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11/29/2009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11/29/2009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ithub.com/RedTeamCOSC470/Stargazer" TargetMode="External"/><Relationship Id="rId2" Type="http://schemas.openxmlformats.org/officeDocument/2006/relationships/hyperlink" Target="http://whygitisbetterthanx.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fast generation of web applications.</a:t>
            </a:r>
            <a:endParaRPr lang="en-US" dirty="0"/>
          </a:p>
          <a:p>
            <a:r>
              <a:rPr lang="en-US" dirty="0" smtClean="0"/>
              <a:t>Comparatively easy to learn.</a:t>
            </a:r>
            <a:endParaRPr lang="en-US" dirty="0"/>
          </a:p>
          <a:p>
            <a:r>
              <a:rPr lang="en-US" dirty="0" smtClean="0"/>
              <a:t>Enforces software patterns such as Model-View-Controller.</a:t>
            </a:r>
            <a:endParaRPr lang="en-US" dirty="0"/>
          </a:p>
          <a:p>
            <a:r>
              <a:rPr lang="en-US" dirty="0" err="1" smtClean="0"/>
              <a:t>RESTful</a:t>
            </a:r>
            <a:r>
              <a:rPr lang="en-US" dirty="0" smtClean="0"/>
              <a:t> architecture</a:t>
            </a:r>
            <a:r>
              <a:rPr lang="en-US" dirty="0" smtClean="0"/>
              <a:t>.</a:t>
            </a:r>
          </a:p>
          <a:p>
            <a:r>
              <a:rPr lang="en-US" dirty="0" smtClean="0"/>
              <a:t>“DRY” code.</a:t>
            </a:r>
          </a:p>
          <a:p>
            <a:r>
              <a:rPr lang="en-US" dirty="0" smtClean="0"/>
              <a:t>Convention </a:t>
            </a:r>
            <a:r>
              <a:rPr lang="en-US" dirty="0" smtClean="0"/>
              <a:t>O</a:t>
            </a:r>
            <a:r>
              <a:rPr lang="en-US" dirty="0" smtClean="0"/>
              <a:t>ver Configuration</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Used “Git”. </a:t>
            </a:r>
            <a:r>
              <a:rPr lang="en-US" dirty="0" smtClean="0"/>
              <a:t>Why?</a:t>
            </a:r>
          </a:p>
          <a:p>
            <a:pPr lvl="1"/>
            <a:r>
              <a:rPr lang="en-US" dirty="0" smtClean="0"/>
              <a:t>See: </a:t>
            </a:r>
            <a:r>
              <a:rPr lang="en-US" dirty="0" smtClean="0">
                <a:hlinkClick r:id="rId2"/>
              </a:rPr>
              <a:t>http://whygitisbetterthanx.com/</a:t>
            </a:r>
            <a:endParaRPr lang="en-US" dirty="0" smtClean="0"/>
          </a:p>
          <a:p>
            <a:pPr lvl="2"/>
            <a:r>
              <a:rPr lang="en-US" dirty="0" smtClean="0"/>
              <a:t>Fast</a:t>
            </a:r>
          </a:p>
          <a:p>
            <a:pPr lvl="2"/>
            <a:r>
              <a:rPr lang="en-US" dirty="0" smtClean="0"/>
              <a:t>Small</a:t>
            </a:r>
          </a:p>
          <a:p>
            <a:pPr lvl="2"/>
            <a:r>
              <a:rPr lang="en-US" dirty="0" smtClean="0"/>
              <a:t>Local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hlinkClick r:id="rId3"/>
              </a:rPr>
              <a:t>http://</a:t>
            </a:r>
            <a:r>
              <a:rPr lang="en-US" dirty="0" smtClean="0">
                <a:hlinkClick r:id="rId3"/>
              </a:rPr>
              <a:t>github.com/RedTeamCOSC470/Stargazer</a:t>
            </a:r>
            <a:r>
              <a:rPr lang="en-US" dirty="0" smtClean="0"/>
              <a:t> </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Design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Class Diagram</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a:t>
            </a:r>
            <a:r>
              <a:rPr lang="en-US" dirty="0" smtClean="0"/>
              <a:t>time</a:t>
            </a:r>
            <a:endParaRPr lang="en-US" dirty="0" smtClean="0"/>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a:t>
            </a:r>
            <a:r>
              <a:rPr lang="en-US" dirty="0" err="1" smtClean="0"/>
              <a:t>correctnessTest</a:t>
            </a:r>
            <a:r>
              <a:rPr lang="en-US" dirty="0" smtClean="0"/>
              <a:t> suite is used to run all unit tests whenever new code is added to the system</a:t>
            </a:r>
          </a:p>
          <a:p>
            <a:pPr lvl="1"/>
            <a:r>
              <a:rPr lang="en-US" dirty="0" smtClean="0"/>
              <a:t>All tests must pass after the new code is added</a:t>
            </a:r>
          </a:p>
          <a:p>
            <a:r>
              <a:rPr lang="en-US" dirty="0" smtClean="0"/>
              <a:t>Acceptance tests:</a:t>
            </a:r>
          </a:p>
          <a:p>
            <a:pPr lvl="1"/>
            <a:r>
              <a:rPr lang="en-US" dirty="0" smtClean="0"/>
              <a:t>“White box” tests used to ensure business “fit” of the system</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smtClean="0"/>
              <a:t>	@</a:t>
            </a:r>
            <a:r>
              <a:rPr lang="en-US" dirty="0" err="1" smtClean="0"/>
              <a:t>user.password</a:t>
            </a:r>
            <a:r>
              <a:rPr lang="en-US" dirty="0" smtClean="0"/>
              <a:t> = "test"</a:t>
            </a:r>
          </a:p>
          <a:p>
            <a:pPr>
              <a:buNone/>
            </a:pPr>
            <a:r>
              <a:rPr lang="en-US" dirty="0" smtClean="0"/>
              <a:t>    </a:t>
            </a: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smtClean="0"/>
              <a:t>	@</a:t>
            </a:r>
            <a:r>
              <a:rPr lang="en-US" dirty="0" err="1" smtClean="0"/>
              <a:t>user.username</a:t>
            </a:r>
            <a:r>
              <a:rPr lang="en-US" dirty="0" smtClean="0"/>
              <a:t> = ""</a:t>
            </a:r>
          </a:p>
          <a:p>
            <a:pPr>
              <a:buNone/>
            </a:pPr>
            <a:r>
              <a:rPr lang="en-US" dirty="0" smtClean="0"/>
              <a:t>    </a:t>
            </a:r>
            <a:r>
              <a:rPr lang="en-US" dirty="0" smtClean="0"/>
              <a:t>	assert </a:t>
            </a:r>
            <a:r>
              <a:rPr lang="en-US" dirty="0" smtClean="0"/>
              <a:t>!@</a:t>
            </a:r>
            <a:r>
              <a:rPr lang="en-US" dirty="0" err="1" smtClean="0"/>
              <a:t>user.save</a:t>
            </a:r>
            <a:r>
              <a:rPr lang="en-US" dirty="0" smtClean="0"/>
              <a:t>  </a:t>
            </a:r>
          </a:p>
          <a:p>
            <a:pPr>
              <a:buNone/>
            </a:pPr>
            <a:r>
              <a:rPr lang="en-US" dirty="0" smtClean="0"/>
              <a:t>  </a:t>
            </a:r>
            <a:r>
              <a:rPr lang="en-US" dirty="0" smtClean="0"/>
              <a:t>end</a:t>
            </a:r>
          </a:p>
          <a:p>
            <a:pPr>
              <a:buNone/>
            </a:pPr>
            <a:endParaRPr lang="en-US" dirty="0" smtClean="0"/>
          </a:p>
          <a:p>
            <a:pPr>
              <a:buNone/>
            </a:pPr>
            <a:r>
              <a:rPr lang="en-US" dirty="0" smtClean="0"/>
              <a:t>end</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normAutofit/>
          </a:bodyPr>
          <a:lstStyle/>
          <a:p>
            <a:r>
              <a:rPr lang="en-US" dirty="0" smtClean="0"/>
              <a:t>Example User Acceptance Test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a:t>
            </a:r>
            <a:r>
              <a:rPr lang="en-US" dirty="0" smtClean="0"/>
              <a:t>Inception</a:t>
            </a:r>
            <a:endParaRPr lang="en-US" dirty="0" smtClean="0"/>
          </a:p>
          <a:p>
            <a:r>
              <a:rPr lang="en-US" dirty="0" smtClean="0"/>
              <a:t>Iteration 2: SPIKE </a:t>
            </a:r>
            <a:r>
              <a:rPr lang="en-US" dirty="0" smtClean="0"/>
              <a:t>project</a:t>
            </a:r>
            <a:endParaRPr lang="en-US" dirty="0" smtClean="0"/>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a:t>
            </a:r>
            <a:r>
              <a:rPr lang="en-US" dirty="0" smtClean="0"/>
              <a:t>Release</a:t>
            </a:r>
          </a:p>
          <a:p>
            <a:endParaRPr lang="en-US" dirty="0" smtClean="0"/>
          </a:p>
          <a:p>
            <a:r>
              <a:rPr lang="en-US" dirty="0" smtClean="0"/>
              <a:t>Each iteration = ~1 week</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r>
              <a:rPr lang="en-US" dirty="0" smtClean="0"/>
              <a:t>)</a:t>
            </a:r>
          </a:p>
          <a:p>
            <a:r>
              <a:rPr lang="en-US" dirty="0" smtClean="0"/>
              <a:t>Total time: </a:t>
            </a:r>
            <a:endParaRPr lang="en-US" dirty="0" smtClean="0"/>
          </a:p>
          <a:p>
            <a:endParaRPr lang="en-US" dirty="0"/>
          </a:p>
          <a:p>
            <a:r>
              <a:rPr lang="en-US" dirty="0" smtClean="0"/>
              <a:t>Coding</a:t>
            </a:r>
            <a:r>
              <a:rPr lang="en-US" dirty="0" smtClean="0"/>
              <a:t>:</a:t>
            </a:r>
          </a:p>
          <a:p>
            <a:pPr lvl="1"/>
            <a:r>
              <a:rPr lang="en-US" dirty="0" smtClean="0"/>
              <a:t>Models: </a:t>
            </a:r>
            <a:r>
              <a:rPr lang="en-US" dirty="0" smtClean="0"/>
              <a:t>4</a:t>
            </a:r>
            <a:endParaRPr lang="en-US" dirty="0" smtClean="0"/>
          </a:p>
          <a:p>
            <a:pPr lvl="1"/>
            <a:r>
              <a:rPr lang="en-US" dirty="0" smtClean="0"/>
              <a:t>Views:  26</a:t>
            </a:r>
            <a:endParaRPr lang="en-US" dirty="0" smtClean="0"/>
          </a:p>
          <a:p>
            <a:pPr lvl="1"/>
            <a:r>
              <a:rPr lang="en-US" dirty="0" smtClean="0"/>
              <a:t>Controllers: </a:t>
            </a:r>
            <a:r>
              <a:rPr lang="en-US" dirty="0" smtClean="0"/>
              <a:t>6</a:t>
            </a:r>
            <a:endParaRPr lang="en-US" dirty="0"/>
          </a:p>
          <a:p>
            <a:r>
              <a:rPr lang="en-US" dirty="0" smtClean="0"/>
              <a:t>Tests</a:t>
            </a:r>
            <a:r>
              <a:rPr lang="en-US" dirty="0" smtClean="0"/>
              <a:t>:</a:t>
            </a:r>
          </a:p>
          <a:p>
            <a:pPr lvl="1"/>
            <a:r>
              <a:rPr lang="en-US" dirty="0" smtClean="0"/>
              <a:t>Unit tests: 3</a:t>
            </a:r>
          </a:p>
          <a:p>
            <a:pPr lvl="1"/>
            <a:r>
              <a:rPr lang="en-US" dirty="0" smtClean="0"/>
              <a:t>Test cases: 17</a:t>
            </a:r>
          </a:p>
          <a:p>
            <a:pPr lvl="1"/>
            <a:r>
              <a:rPr lang="en-US" dirty="0" smtClean="0"/>
              <a:t>Assertions: 29</a:t>
            </a:r>
            <a:endParaRPr lang="en-US" dirty="0" smtClean="0"/>
          </a:p>
          <a:p>
            <a:endParaRPr lang="en-US" dirty="0"/>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a:t>
            </a:r>
            <a:r>
              <a:rPr lang="en-US" dirty="0" smtClean="0"/>
              <a:t>telescope through Java programs</a:t>
            </a:r>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Astronomy is a hobby of theirs, so they own and operate several </a:t>
            </a:r>
            <a:r>
              <a:rPr lang="en-US" dirty="0" smtClean="0"/>
              <a:t>telescopes.</a:t>
            </a:r>
            <a:endParaRPr lang="en-US" dirty="0" smtClean="0"/>
          </a:p>
          <a:p>
            <a:endParaRPr lang="en-US" dirty="0"/>
          </a:p>
          <a:p>
            <a:r>
              <a:rPr lang="en-US" dirty="0" smtClean="0"/>
              <a:t>As of now, Sasha and Nan (our customers), use an almost completely manual process for achieving their goals of finding new celestial objects. </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a:t>
            </a:r>
            <a:r>
              <a:rPr lang="en-US" dirty="0" smtClean="0"/>
              <a:t>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endParaRPr lang="en-US" dirty="0" smtClean="0"/>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1537</Words>
  <Application>Microsoft Office PowerPoint</Application>
  <PresentationFormat>On-screen Show (4:3)</PresentationFormat>
  <Paragraphs>240</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Stargazer</vt:lpstr>
      <vt:lpstr>What is it?</vt:lpstr>
      <vt:lpstr>Why is it needed?</vt:lpstr>
      <vt:lpstr>Web Application Requirements</vt:lpstr>
      <vt:lpstr>Customers</vt:lpstr>
      <vt:lpstr>Xtreme Programming</vt:lpstr>
      <vt:lpstr>Hardware Used</vt:lpstr>
      <vt:lpstr>Software Used</vt:lpstr>
      <vt:lpstr>Web Application Components</vt:lpstr>
      <vt:lpstr>Ruby on Rails</vt:lpstr>
      <vt:lpstr>Versioning Control</vt:lpstr>
      <vt:lpstr>Architecture</vt:lpstr>
      <vt:lpstr>Design</vt:lpstr>
      <vt:lpstr>Class Diagram</vt:lpstr>
      <vt:lpstr>Example: Ruby Code</vt:lpstr>
      <vt:lpstr>Testing</vt:lpstr>
      <vt:lpstr>Example: Unit Test + Demo</vt:lpstr>
      <vt:lpstr>Example User Acceptance Test</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107</cp:revision>
  <dcterms:created xsi:type="dcterms:W3CDTF">2009-11-27T22:45:22Z</dcterms:created>
  <dcterms:modified xsi:type="dcterms:W3CDTF">2009-11-30T05:16:01Z</dcterms:modified>
</cp:coreProperties>
</file>