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82" r:id="rId4"/>
    <p:sldId id="259" r:id="rId5"/>
    <p:sldId id="291" r:id="rId6"/>
    <p:sldId id="292" r:id="rId7"/>
    <p:sldId id="293" r:id="rId8"/>
    <p:sldId id="286" r:id="rId9"/>
    <p:sldId id="298" r:id="rId10"/>
    <p:sldId id="279" r:id="rId11"/>
    <p:sldId id="261" r:id="rId12"/>
    <p:sldId id="268" r:id="rId13"/>
    <p:sldId id="280" r:id="rId14"/>
    <p:sldId id="272" r:id="rId15"/>
    <p:sldId id="283" r:id="rId16"/>
    <p:sldId id="278" r:id="rId17"/>
    <p:sldId id="297" r:id="rId18"/>
    <p:sldId id="29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64211" autoAdjust="0"/>
  </p:normalViewPr>
  <p:slideViewPr>
    <p:cSldViewPr>
      <p:cViewPr varScale="1">
        <p:scale>
          <a:sx n="46" d="100"/>
          <a:sy n="46" d="100"/>
        </p:scale>
        <p:origin x="-184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FEF68-1DE9-47A7-9FE3-8BA9D24E7EE3}" type="datetimeFigureOut">
              <a:rPr lang="en-US" smtClean="0"/>
              <a:pPr/>
              <a:t>3/29/2010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F572D-EF5B-479C-89C5-F647D7191839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Customers for giving</a:t>
            </a:r>
            <a:r>
              <a:rPr lang="en-CA" baseline="0" dirty="0" smtClean="0"/>
              <a:t> us such an interesting project and supplying us with the Meade telescope</a:t>
            </a:r>
          </a:p>
          <a:p>
            <a:r>
              <a:rPr lang="en-CA" baseline="0" dirty="0" err="1" smtClean="0"/>
              <a:t>Youry</a:t>
            </a:r>
            <a:r>
              <a:rPr lang="en-CA" baseline="0" dirty="0" smtClean="0"/>
              <a:t> for guiding us through the software development lifecycle</a:t>
            </a:r>
          </a:p>
          <a:p>
            <a:r>
              <a:rPr lang="en-CA" baseline="0" dirty="0" smtClean="0"/>
              <a:t>Dave </a:t>
            </a:r>
            <a:r>
              <a:rPr lang="en-CA" baseline="0" dirty="0" err="1" smtClean="0"/>
              <a:t>Goodall</a:t>
            </a:r>
            <a:r>
              <a:rPr lang="en-CA" baseline="0" dirty="0" smtClean="0"/>
              <a:t> for giving us a domain name for our </a:t>
            </a:r>
            <a:r>
              <a:rPr lang="en-CA" baseline="0" dirty="0" smtClean="0"/>
              <a:t>project allowing outside access to our web server</a:t>
            </a:r>
            <a:endParaRPr lang="en-CA" baseline="0" dirty="0" smtClean="0"/>
          </a:p>
          <a:p>
            <a:r>
              <a:rPr lang="en-CA" baseline="0" dirty="0" smtClean="0"/>
              <a:t>Nokia for supplying us with two Nokia N97’s used for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3</a:t>
            </a:fld>
            <a:endParaRPr lang="en-CA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Astronomy is a hobby of theirs, so they own and operate over 10 telescopes.</a:t>
            </a:r>
          </a:p>
          <a:p>
            <a:endParaRPr lang="en-US" dirty="0" smtClean="0"/>
          </a:p>
          <a:p>
            <a:r>
              <a:rPr lang="en-US" dirty="0" smtClean="0"/>
              <a:t>As of now, Sasha and Nan (our customers), use a manual process for achieving their goals of positioning the telescope and finding new celestial objects.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Telescope: Meade LX200 (Customer)</a:t>
            </a:r>
          </a:p>
          <a:p>
            <a:r>
              <a:rPr lang="en-US" dirty="0" smtClean="0"/>
              <a:t>Digital camera: Sony A900 DSLR (Customer)</a:t>
            </a:r>
          </a:p>
          <a:p>
            <a:r>
              <a:rPr lang="en-US" dirty="0" smtClean="0"/>
              <a:t>Mobile device: Nokia phones, Apple </a:t>
            </a:r>
            <a:r>
              <a:rPr lang="en-US" dirty="0" err="1" smtClean="0"/>
              <a:t>iPhone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F572D-EF5B-479C-89C5-F647D7191839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1C79-A119-44DE-84CD-391F73B5F415}" type="datetimeFigureOut">
              <a:rPr lang="en-US" smtClean="0"/>
              <a:pPr/>
              <a:t>3/29/2010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2845-5474-49D5-AE88-29F97F22034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1C79-A119-44DE-84CD-391F73B5F415}" type="datetimeFigureOut">
              <a:rPr lang="en-US" smtClean="0"/>
              <a:pPr/>
              <a:t>3/29/2010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2845-5474-49D5-AE88-29F97F22034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1C79-A119-44DE-84CD-391F73B5F415}" type="datetimeFigureOut">
              <a:rPr lang="en-US" smtClean="0"/>
              <a:pPr/>
              <a:t>3/29/2010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2845-5474-49D5-AE88-29F97F22034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1C79-A119-44DE-84CD-391F73B5F415}" type="datetimeFigureOut">
              <a:rPr lang="en-US" smtClean="0"/>
              <a:pPr/>
              <a:t>3/29/2010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2845-5474-49D5-AE88-29F97F22034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1C79-A119-44DE-84CD-391F73B5F415}" type="datetimeFigureOut">
              <a:rPr lang="en-US" smtClean="0"/>
              <a:pPr/>
              <a:t>3/29/2010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2845-5474-49D5-AE88-29F97F22034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1C79-A119-44DE-84CD-391F73B5F415}" type="datetimeFigureOut">
              <a:rPr lang="en-US" smtClean="0"/>
              <a:pPr/>
              <a:t>3/29/2010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2845-5474-49D5-AE88-29F97F22034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1C79-A119-44DE-84CD-391F73B5F415}" type="datetimeFigureOut">
              <a:rPr lang="en-US" smtClean="0"/>
              <a:pPr/>
              <a:t>3/29/2010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2845-5474-49D5-AE88-29F97F22034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1C79-A119-44DE-84CD-391F73B5F415}" type="datetimeFigureOut">
              <a:rPr lang="en-US" smtClean="0"/>
              <a:pPr/>
              <a:t>3/29/2010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2845-5474-49D5-AE88-29F97F22034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1C79-A119-44DE-84CD-391F73B5F415}" type="datetimeFigureOut">
              <a:rPr lang="en-US" smtClean="0"/>
              <a:pPr/>
              <a:t>3/29/2010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2845-5474-49D5-AE88-29F97F22034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1C79-A119-44DE-84CD-391F73B5F415}" type="datetimeFigureOut">
              <a:rPr lang="en-US" smtClean="0"/>
              <a:pPr/>
              <a:t>3/29/2010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2845-5474-49D5-AE88-29F97F22034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1C79-A119-44DE-84CD-391F73B5F415}" type="datetimeFigureOut">
              <a:rPr lang="en-US" smtClean="0"/>
              <a:pPr/>
              <a:t>3/29/2010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2845-5474-49D5-AE88-29F97F220346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E1C79-A119-44DE-84CD-391F73B5F415}" type="datetimeFigureOut">
              <a:rPr lang="en-US" smtClean="0"/>
              <a:pPr/>
              <a:t>3/29/2010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2845-5474-49D5-AE88-29F97F220346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14290"/>
            <a:ext cx="7772400" cy="2500330"/>
          </a:xfrm>
          <a:solidFill>
            <a:srgbClr val="000000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8800" dirty="0" smtClean="0"/>
              <a:t>Stargazer:</a:t>
            </a:r>
            <a:br>
              <a:rPr lang="en-US" sz="8800" dirty="0" smtClean="0"/>
            </a:br>
            <a:r>
              <a:rPr lang="en-US" sz="3200" dirty="0" smtClean="0"/>
              <a:t>Automatic Telescope Control System</a:t>
            </a:r>
            <a:endParaRPr lang="en-CA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2928934"/>
            <a:ext cx="7786742" cy="3071834"/>
          </a:xfrm>
          <a:solidFill>
            <a:srgbClr val="000000"/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 lvl="0" algn="l">
              <a:defRPr/>
            </a:pPr>
            <a:r>
              <a:rPr lang="en-US" dirty="0" smtClean="0"/>
              <a:t> Course: 		COSC </a:t>
            </a:r>
            <a:r>
              <a:rPr lang="en-US" dirty="0" smtClean="0"/>
              <a:t>470/471</a:t>
            </a:r>
            <a:endParaRPr lang="en-US" dirty="0" smtClean="0"/>
          </a:p>
          <a:p>
            <a:pPr lvl="0" algn="l">
              <a:defRPr/>
            </a:pPr>
            <a:r>
              <a:rPr lang="en-CA" dirty="0" smtClean="0"/>
              <a:t> Instructor: 	</a:t>
            </a:r>
            <a:r>
              <a:rPr lang="en-CA" dirty="0" err="1" smtClean="0"/>
              <a:t>Youry</a:t>
            </a:r>
            <a:r>
              <a:rPr lang="en-CA" dirty="0" smtClean="0"/>
              <a:t> </a:t>
            </a:r>
            <a:r>
              <a:rPr lang="en-CA" dirty="0" err="1" smtClean="0"/>
              <a:t>Khmelevsky</a:t>
            </a:r>
            <a:endParaRPr lang="en-US" dirty="0" smtClean="0"/>
          </a:p>
          <a:p>
            <a:pPr algn="l"/>
            <a:r>
              <a:rPr lang="en-US" dirty="0" smtClean="0"/>
              <a:t> Project Team: 	Red Team</a:t>
            </a:r>
          </a:p>
          <a:p>
            <a:pPr algn="l"/>
            <a:r>
              <a:rPr lang="en-US" dirty="0" smtClean="0"/>
              <a:t> Students: 		Rob </a:t>
            </a:r>
            <a:r>
              <a:rPr lang="en-US" dirty="0" err="1" smtClean="0"/>
              <a:t>Grmek</a:t>
            </a:r>
            <a:r>
              <a:rPr lang="en-US" dirty="0" smtClean="0"/>
              <a:t>, Robert Smith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Versioning </a:t>
            </a:r>
            <a:r>
              <a:rPr lang="en-US" dirty="0" smtClean="0"/>
              <a:t>Control: GIT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Fast</a:t>
            </a:r>
          </a:p>
          <a:p>
            <a:r>
              <a:rPr lang="en-CA" dirty="0" smtClean="0"/>
              <a:t>Small</a:t>
            </a:r>
          </a:p>
          <a:p>
            <a:r>
              <a:rPr lang="en-CA" dirty="0" smtClean="0"/>
              <a:t>Easy to learn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Architecture</a:t>
            </a:r>
            <a:endParaRPr lang="en-CA" dirty="0"/>
          </a:p>
        </p:txBody>
      </p:sp>
      <p:pic>
        <p:nvPicPr>
          <p:cNvPr id="3" name="Content Placeholder 2" descr="C:\Documents and Settings\Rob\rails\documentation\images\diagrams\Stargazer_Architecture.gif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1571612"/>
            <a:ext cx="5021214" cy="4926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Testing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Unit tests</a:t>
            </a:r>
          </a:p>
          <a:p>
            <a:r>
              <a:rPr lang="en-CA" dirty="0" smtClean="0"/>
              <a:t>Acceptance tests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Project Timeline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Iteration 5: Automated Scheduling and Telescope Positioning</a:t>
            </a:r>
          </a:p>
          <a:p>
            <a:r>
              <a:rPr lang="en-US" dirty="0" smtClean="0"/>
              <a:t>Iteration 6: Libraries and GUI Enhancements</a:t>
            </a:r>
          </a:p>
          <a:p>
            <a:r>
              <a:rPr lang="en-US" dirty="0" smtClean="0"/>
              <a:t>Iteration 7: Mobile Views</a:t>
            </a:r>
          </a:p>
          <a:p>
            <a:r>
              <a:rPr lang="en-US" dirty="0" smtClean="0"/>
              <a:t>Iteration 8: Image Capturing</a:t>
            </a:r>
          </a:p>
          <a:p>
            <a:r>
              <a:rPr lang="en-US" dirty="0" smtClean="0"/>
              <a:t>Iteration 9: The Final Release</a:t>
            </a:r>
          </a:p>
          <a:p>
            <a:endParaRPr lang="en-US" dirty="0" smtClean="0"/>
          </a:p>
          <a:p>
            <a:r>
              <a:rPr lang="en-US" dirty="0" smtClean="0"/>
              <a:t>Each iteration = 2-3 weeks</a:t>
            </a:r>
            <a:endParaRPr lang="en-C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Project Evaluation and Metrics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Time spent: (1 unit = 15 minutes)</a:t>
            </a:r>
          </a:p>
          <a:p>
            <a:r>
              <a:rPr lang="en-US" dirty="0" smtClean="0"/>
              <a:t>Total time:  [??] units</a:t>
            </a:r>
          </a:p>
          <a:p>
            <a:endParaRPr lang="en-US" dirty="0"/>
          </a:p>
          <a:p>
            <a:r>
              <a:rPr lang="en-US" dirty="0" smtClean="0"/>
              <a:t>Coding:</a:t>
            </a:r>
          </a:p>
          <a:p>
            <a:pPr lvl="1"/>
            <a:r>
              <a:rPr lang="en-US" dirty="0" smtClean="0"/>
              <a:t>Models: [??] </a:t>
            </a:r>
          </a:p>
          <a:p>
            <a:pPr lvl="1"/>
            <a:r>
              <a:rPr lang="en-US" dirty="0" smtClean="0"/>
              <a:t>Views: [??] </a:t>
            </a:r>
          </a:p>
          <a:p>
            <a:pPr lvl="1"/>
            <a:r>
              <a:rPr lang="en-US" dirty="0" smtClean="0"/>
              <a:t>Controllers: [??] </a:t>
            </a:r>
            <a:endParaRPr lang="en-US" dirty="0"/>
          </a:p>
          <a:p>
            <a:r>
              <a:rPr lang="en-US" dirty="0" smtClean="0"/>
              <a:t>Tests:</a:t>
            </a:r>
          </a:p>
          <a:p>
            <a:pPr lvl="1"/>
            <a:r>
              <a:rPr lang="en-US" dirty="0" smtClean="0"/>
              <a:t>Unit tests: [??] </a:t>
            </a:r>
          </a:p>
          <a:p>
            <a:pPr lvl="1"/>
            <a:r>
              <a:rPr lang="en-US" dirty="0" smtClean="0"/>
              <a:t>Test cases: [??] </a:t>
            </a:r>
          </a:p>
          <a:p>
            <a:pPr lvl="1"/>
            <a:r>
              <a:rPr lang="en-US" dirty="0" smtClean="0"/>
              <a:t>Assertions: [??] </a:t>
            </a:r>
          </a:p>
          <a:p>
            <a:endParaRPr lang="en-US" dirty="0"/>
          </a:p>
          <a:p>
            <a:endParaRPr lang="en-C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Did </a:t>
            </a:r>
            <a:r>
              <a:rPr lang="en-US" dirty="0" smtClean="0"/>
              <a:t>W</a:t>
            </a:r>
            <a:r>
              <a:rPr lang="en-US" dirty="0" smtClean="0"/>
              <a:t>e </a:t>
            </a:r>
            <a:r>
              <a:rPr lang="en-US" dirty="0" smtClean="0"/>
              <a:t>L</a:t>
            </a:r>
            <a:r>
              <a:rPr lang="en-US" dirty="0" smtClean="0"/>
              <a:t>earn</a:t>
            </a:r>
            <a:r>
              <a:rPr lang="en-US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M</a:t>
            </a:r>
            <a:r>
              <a:rPr lang="en-US" dirty="0" smtClean="0"/>
              <a:t>ore experienced with </a:t>
            </a:r>
            <a:r>
              <a:rPr lang="en-US" dirty="0" err="1" smtClean="0"/>
              <a:t>RoR</a:t>
            </a:r>
            <a:endParaRPr lang="en-US" dirty="0" smtClean="0"/>
          </a:p>
          <a:p>
            <a:r>
              <a:rPr lang="en-CA" dirty="0" smtClean="0"/>
              <a:t>Improved planning</a:t>
            </a:r>
            <a:endParaRPr lang="en-US" dirty="0" smtClean="0"/>
          </a:p>
          <a:p>
            <a:endParaRPr lang="en-US" dirty="0" smtClean="0"/>
          </a:p>
          <a:p>
            <a:endParaRPr lang="en-C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Issues and Project Difficulties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Time constraints</a:t>
            </a:r>
          </a:p>
          <a:p>
            <a:r>
              <a:rPr lang="en-US" smtClean="0"/>
              <a:t>Equipment delays</a:t>
            </a:r>
            <a:endParaRPr lang="en-C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CA" dirty="0" smtClean="0"/>
              <a:t>Completed key features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Acknowledgements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CA" dirty="0" smtClean="0"/>
              <a:t>Thanks to the following:</a:t>
            </a:r>
          </a:p>
          <a:p>
            <a:pPr lvl="1"/>
            <a:r>
              <a:rPr lang="en-CA" dirty="0" smtClean="0"/>
              <a:t>Customers: Sasha and Nan</a:t>
            </a:r>
          </a:p>
          <a:p>
            <a:pPr lvl="1"/>
            <a:r>
              <a:rPr lang="en-CA" dirty="0" err="1" smtClean="0"/>
              <a:t>Youry</a:t>
            </a:r>
            <a:r>
              <a:rPr lang="en-CA" dirty="0" smtClean="0"/>
              <a:t> </a:t>
            </a:r>
            <a:r>
              <a:rPr lang="en-CA" dirty="0" err="1" smtClean="0"/>
              <a:t>Khmelevsky</a:t>
            </a:r>
            <a:endParaRPr lang="en-CA" dirty="0" smtClean="0"/>
          </a:p>
          <a:p>
            <a:pPr lvl="1"/>
            <a:r>
              <a:rPr lang="en-CA" dirty="0" smtClean="0"/>
              <a:t>Dave </a:t>
            </a:r>
            <a:r>
              <a:rPr lang="en-CA" dirty="0" err="1" smtClean="0"/>
              <a:t>Goodall</a:t>
            </a:r>
            <a:endParaRPr lang="en-CA" dirty="0" smtClean="0"/>
          </a:p>
          <a:p>
            <a:pPr lvl="1"/>
            <a:r>
              <a:rPr lang="en-CA" dirty="0" smtClean="0"/>
              <a:t>Nokia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Background Information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CA" dirty="0" smtClean="0"/>
              <a:t>telescope control system</a:t>
            </a:r>
            <a:endParaRPr lang="en-US" dirty="0" smtClean="0"/>
          </a:p>
          <a:p>
            <a:pPr lvl="1"/>
            <a:r>
              <a:rPr lang="en-US" dirty="0" smtClean="0"/>
              <a:t>set schedules to position the telescope</a:t>
            </a:r>
          </a:p>
          <a:p>
            <a:pPr lvl="1"/>
            <a:r>
              <a:rPr lang="en-US" dirty="0" smtClean="0"/>
              <a:t>capture images of an area of the sky</a:t>
            </a:r>
          </a:p>
          <a:p>
            <a:endParaRPr lang="en-US" dirty="0" smtClean="0"/>
          </a:p>
          <a:p>
            <a:r>
              <a:rPr lang="en-US" dirty="0" smtClean="0"/>
              <a:t>Why is it needed?</a:t>
            </a:r>
          </a:p>
          <a:p>
            <a:pPr lvl="1"/>
            <a:r>
              <a:rPr lang="en-CA" dirty="0" smtClean="0"/>
              <a:t>to automate the process</a:t>
            </a:r>
            <a:endParaRPr lang="en-US" dirty="0" smtClean="0"/>
          </a:p>
          <a:p>
            <a:pPr lvl="1"/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Additional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Mobile device connectivity</a:t>
            </a:r>
          </a:p>
          <a:p>
            <a:r>
              <a:rPr lang="en-US" dirty="0" smtClean="0"/>
              <a:t>Authentication and authorization</a:t>
            </a:r>
          </a:p>
          <a:p>
            <a:r>
              <a:rPr lang="en-US" dirty="0" smtClean="0"/>
              <a:t>Optional SSL</a:t>
            </a:r>
          </a:p>
          <a:p>
            <a:r>
              <a:rPr lang="en-US" dirty="0" smtClean="0"/>
              <a:t>Online help</a:t>
            </a:r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Customers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Astronomy is a hobby of </a:t>
            </a:r>
            <a:r>
              <a:rPr lang="en-US" dirty="0" smtClean="0"/>
              <a:t>theirs</a:t>
            </a:r>
            <a:endParaRPr lang="en-US" dirty="0"/>
          </a:p>
          <a:p>
            <a:r>
              <a:rPr lang="en-US" dirty="0" smtClean="0"/>
              <a:t>Currently use a manual </a:t>
            </a:r>
            <a:r>
              <a:rPr lang="en-US" dirty="0" smtClean="0"/>
              <a:t>process</a:t>
            </a:r>
            <a:endParaRPr lang="en-US" dirty="0" smtClean="0"/>
          </a:p>
          <a:p>
            <a:r>
              <a:rPr lang="en-CA" dirty="0" smtClean="0"/>
              <a:t>Had good initial </a:t>
            </a:r>
            <a:r>
              <a:rPr lang="en-CA" dirty="0" smtClean="0"/>
              <a:t>communication</a:t>
            </a:r>
            <a:endParaRPr lang="en-US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Hardware Used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Telescope: Meade ETX-60AT-TC</a:t>
            </a:r>
          </a:p>
          <a:p>
            <a:r>
              <a:rPr lang="en-US" dirty="0" smtClean="0"/>
              <a:t>Digital camera: Canon 30D</a:t>
            </a:r>
          </a:p>
          <a:p>
            <a:r>
              <a:rPr lang="en-US" dirty="0" smtClean="0"/>
              <a:t>Mobile device: Nokia N97, Apple </a:t>
            </a:r>
            <a:r>
              <a:rPr lang="en-US" dirty="0" err="1" smtClean="0"/>
              <a:t>iPhone</a:t>
            </a:r>
            <a:endParaRPr lang="en-US" dirty="0" smtClean="0"/>
          </a:p>
          <a:p>
            <a:endParaRPr lang="en-US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Software Used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Documentation: Microsoft </a:t>
            </a:r>
            <a:r>
              <a:rPr lang="en-US" dirty="0" smtClean="0"/>
              <a:t>Word, Project</a:t>
            </a:r>
            <a:endParaRPr lang="en-US" dirty="0" smtClean="0"/>
          </a:p>
          <a:p>
            <a:r>
              <a:rPr lang="en-US" dirty="0" smtClean="0"/>
              <a:t>Modeling: Rational Rose</a:t>
            </a:r>
          </a:p>
          <a:p>
            <a:r>
              <a:rPr lang="en-US" dirty="0" smtClean="0"/>
              <a:t>Ruby on Rails IDE: </a:t>
            </a:r>
            <a:r>
              <a:rPr lang="en-US" dirty="0" err="1" smtClean="0"/>
              <a:t>RubyMine</a:t>
            </a:r>
            <a:endParaRPr lang="en-US" dirty="0" smtClean="0"/>
          </a:p>
          <a:p>
            <a:r>
              <a:rPr lang="en-CA" dirty="0" smtClean="0"/>
              <a:t>C# IDE: Microsoft Visual Studio</a:t>
            </a:r>
          </a:p>
          <a:p>
            <a:r>
              <a:rPr lang="en-CA" dirty="0" smtClean="0"/>
              <a:t>Time Tracking: </a:t>
            </a:r>
            <a:r>
              <a:rPr lang="en-CA" dirty="0" err="1" smtClean="0"/>
              <a:t>Anuko</a:t>
            </a:r>
            <a:r>
              <a:rPr lang="en-CA" dirty="0" smtClean="0"/>
              <a:t> Time Tracker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dirty="0" smtClean="0"/>
              <a:t>Software Development Methodology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72006"/>
          </a:xfrm>
          <a:solidFill>
            <a:srgbClr val="000000"/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</p:spPr>
        <p:txBody>
          <a:bodyPr>
            <a:normAutofit/>
          </a:bodyPr>
          <a:lstStyle/>
          <a:p>
            <a:r>
              <a:rPr lang="en-CA" dirty="0" err="1" smtClean="0"/>
              <a:t>Xtreme</a:t>
            </a:r>
            <a:r>
              <a:rPr lang="en-CA" dirty="0" smtClean="0"/>
              <a:t> Programming</a:t>
            </a:r>
          </a:p>
          <a:p>
            <a:r>
              <a:rPr lang="en-CA" dirty="0" smtClean="0"/>
              <a:t>Rational Unified Process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Web Server </a:t>
            </a:r>
            <a:r>
              <a:rPr lang="en-US" dirty="0" smtClean="0"/>
              <a:t>Machine Details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Framework: Ruby on Rails</a:t>
            </a:r>
          </a:p>
          <a:p>
            <a:r>
              <a:rPr lang="en-US" dirty="0" smtClean="0"/>
              <a:t>Operating System: Fedora 11</a:t>
            </a:r>
          </a:p>
          <a:p>
            <a:r>
              <a:rPr lang="en-US" dirty="0" smtClean="0"/>
              <a:t>Web Server: Apache2</a:t>
            </a:r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Telescope Machine Details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000000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Language: C#</a:t>
            </a:r>
          </a:p>
          <a:p>
            <a:r>
              <a:rPr lang="en-US" dirty="0" smtClean="0"/>
              <a:t>Operating System: Windows XP</a:t>
            </a:r>
          </a:p>
          <a:p>
            <a:r>
              <a:rPr lang="en-US" dirty="0" smtClean="0"/>
              <a:t>Database: Oracle 10g Express Edition</a:t>
            </a: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</TotalTime>
  <Words>393</Words>
  <Application>Microsoft Office PowerPoint</Application>
  <PresentationFormat>On-screen Show (4:3)</PresentationFormat>
  <Paragraphs>110</Paragraphs>
  <Slides>18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Stargazer: Automatic Telescope Control System</vt:lpstr>
      <vt:lpstr>Background Information</vt:lpstr>
      <vt:lpstr>Additional Requirements</vt:lpstr>
      <vt:lpstr>Customers</vt:lpstr>
      <vt:lpstr>Hardware Used</vt:lpstr>
      <vt:lpstr>Software Used</vt:lpstr>
      <vt:lpstr>Software Development Methodology</vt:lpstr>
      <vt:lpstr>Web Server Machine Details</vt:lpstr>
      <vt:lpstr>Telescope Machine Details</vt:lpstr>
      <vt:lpstr>Versioning Control: GIT</vt:lpstr>
      <vt:lpstr>Architecture</vt:lpstr>
      <vt:lpstr>Testing</vt:lpstr>
      <vt:lpstr>Project Timeline</vt:lpstr>
      <vt:lpstr>Project Evaluation and Metrics</vt:lpstr>
      <vt:lpstr>What Did We Learn?</vt:lpstr>
      <vt:lpstr>Issues and Project Difficulties</vt:lpstr>
      <vt:lpstr>Summary</vt:lpstr>
      <vt:lpstr>Acknowledgements</vt:lpstr>
    </vt:vector>
  </TitlesOfParts>
  <Company>Okanagan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Stargazer</dc:title>
  <dc:creator>Robert Grmek</dc:creator>
  <cp:lastModifiedBy>Rob Grmek</cp:lastModifiedBy>
  <cp:revision>266</cp:revision>
  <dcterms:created xsi:type="dcterms:W3CDTF">2009-11-27T22:45:22Z</dcterms:created>
  <dcterms:modified xsi:type="dcterms:W3CDTF">2010-03-29T23:14:52Z</dcterms:modified>
</cp:coreProperties>
</file>