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0" r:id="rId4"/>
    <p:sldId id="282" r:id="rId5"/>
    <p:sldId id="259" r:id="rId6"/>
    <p:sldId id="291" r:id="rId7"/>
    <p:sldId id="292" r:id="rId8"/>
    <p:sldId id="289" r:id="rId9"/>
    <p:sldId id="293" r:id="rId10"/>
    <p:sldId id="294" r:id="rId11"/>
    <p:sldId id="286" r:id="rId12"/>
    <p:sldId id="285" r:id="rId13"/>
    <p:sldId id="279" r:id="rId14"/>
    <p:sldId id="261" r:id="rId15"/>
    <p:sldId id="265" r:id="rId16"/>
    <p:sldId id="288" r:id="rId17"/>
    <p:sldId id="295" r:id="rId18"/>
    <p:sldId id="266" r:id="rId19"/>
    <p:sldId id="268" r:id="rId20"/>
    <p:sldId id="269" r:id="rId21"/>
    <p:sldId id="280" r:id="rId22"/>
    <p:sldId id="281" r:id="rId23"/>
    <p:sldId id="272" r:id="rId24"/>
    <p:sldId id="283" r:id="rId25"/>
    <p:sldId id="278" r:id="rId26"/>
    <p:sldId id="273"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911" autoAdjust="0"/>
  </p:normalViewPr>
  <p:slideViewPr>
    <p:cSldViewPr>
      <p:cViewPr varScale="1">
        <p:scale>
          <a:sx n="72" d="100"/>
          <a:sy n="72" d="100"/>
        </p:scale>
        <p:origin x="-1104" y="-84"/>
      </p:cViewPr>
      <p:guideLst>
        <p:guide orient="horz" pos="2160"/>
        <p:guide pos="2880"/>
      </p:guideLst>
    </p:cSldViewPr>
  </p:slideViewPr>
  <p:notesTextViewPr>
    <p:cViewPr>
      <p:scale>
        <a:sx n="100" d="100"/>
        <a:sy n="100" d="100"/>
      </p:scale>
      <p:origin x="0" y="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12/2/2009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smtClean="0"/>
              <a:t>be added</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youtube</a:t>
            </a:r>
            <a:r>
              <a:rPr lang="en-US" baseline="0" dirty="0" smtClean="0"/>
              <a:t> video</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meade</a:t>
            </a:r>
            <a:r>
              <a:rPr lang="en-US" dirty="0" smtClean="0"/>
              <a:t> </a:t>
            </a:r>
            <a:r>
              <a:rPr lang="en-US" dirty="0" err="1" smtClean="0"/>
              <a:t>autostars</a:t>
            </a:r>
            <a:r>
              <a:rPr lang="en-US" dirty="0" smtClean="0"/>
              <a:t> program and winstar2</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http://guides.rubyonrails.org/getting_started.html</a:t>
            </a:r>
          </a:p>
          <a:p>
            <a:endParaRPr lang="en-US" dirty="0" smtClean="0"/>
          </a:p>
          <a:p>
            <a:r>
              <a:rPr lang="en-US" dirty="0" smtClean="0"/>
              <a:t>The Rails philosophy includes several guiding principles:</a:t>
            </a:r>
          </a:p>
          <a:p>
            <a:r>
              <a:rPr lang="en-US" dirty="0" smtClean="0"/>
              <a:t>DRY – “Don’t Repeat Yourself” – suggests that writing the same code over and over again is a bad thing.</a:t>
            </a:r>
          </a:p>
          <a:p>
            <a:r>
              <a:rPr lang="en-US" dirty="0" smtClean="0"/>
              <a:t>Convention Over Configuration – means that Rails makes assumptions about what you want to do and how you’re going to do it, rather than letting you tweak every little thing through endless configuration files.</a:t>
            </a:r>
          </a:p>
          <a:p>
            <a:r>
              <a:rPr lang="en-US" dirty="0" smtClean="0"/>
              <a:t>REST is the best pattern for web applications – organizing your application around resources and standard HTTP verbs is the fastest way to go.</a:t>
            </a:r>
          </a:p>
          <a:p>
            <a:endParaRPr lang="en-US" dirty="0" smtClean="0"/>
          </a:p>
          <a:p>
            <a:r>
              <a:rPr lang="en-US" dirty="0" smtClean="0"/>
              <a:t>Rails is organized around the Model, View, Controller architecture, usually just called MVC. MVC benefits include:</a:t>
            </a:r>
          </a:p>
          <a:p>
            <a:r>
              <a:rPr lang="en-US" dirty="0" smtClean="0"/>
              <a:t>Isolation of business logic from the user interface</a:t>
            </a:r>
          </a:p>
          <a:p>
            <a:r>
              <a:rPr lang="en-US" dirty="0" smtClean="0"/>
              <a:t>Ease of keeping code DRY</a:t>
            </a:r>
          </a:p>
          <a:p>
            <a:r>
              <a:rPr lang="en-US" dirty="0" smtClean="0"/>
              <a:t>Making it clear where different types of code belong for easier maintenance</a:t>
            </a:r>
          </a:p>
          <a:p>
            <a:endParaRPr lang="en-US" dirty="0" smtClean="0"/>
          </a:p>
          <a:p>
            <a:r>
              <a:rPr lang="en-US" b="1" dirty="0" smtClean="0"/>
              <a:t>2.1.1 Models</a:t>
            </a:r>
          </a:p>
          <a:p>
            <a:r>
              <a:rPr lang="en-US" dirty="0" smtClean="0"/>
              <a:t>A model represents the information (data) of the application and the rules to manipulate that data. In the case of Rails, models are primarily used for managing the rules of interaction with a corresponding database table. In most cases, one table in your database will correspond to one model in your application. The bulk of your application’s business logic will be concentrated in the models.</a:t>
            </a:r>
          </a:p>
          <a:p>
            <a:r>
              <a:rPr lang="en-US" b="1" dirty="0" smtClean="0"/>
              <a:t>2.1.2 Views</a:t>
            </a:r>
          </a:p>
          <a:p>
            <a:r>
              <a:rPr lang="en-US" dirty="0" smtClean="0"/>
              <a:t>Views represent the user interface of your application. In Rails, views are often HTML files with embedded Ruby code that performs tasks related solely to the presentation of the data. Views handle the job of providing data to the web browser or other tool that is used to make requests from your application.</a:t>
            </a:r>
          </a:p>
          <a:p>
            <a:r>
              <a:rPr lang="en-US" b="1" dirty="0" smtClean="0"/>
              <a:t>2.1.3 Controllers</a:t>
            </a:r>
          </a:p>
          <a:p>
            <a:r>
              <a:rPr lang="en-US" dirty="0" smtClean="0"/>
              <a:t>Controllers provide the “glue” between models and views. In Rails, controllers are responsible for processing the incoming requests from the web browser, interrogating the models for data, and passing that data on to the views for presentation.</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12/2/2009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12/2/2009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12/2/2009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12/2/2009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ithub.com/RedTeamCOSC470/Stargazer" TargetMode="External"/><Relationship Id="rId2" Type="http://schemas.openxmlformats.org/officeDocument/2006/relationships/hyperlink" Target="http://whygitisbetterthanx.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err="1" smtClean="0"/>
              <a:t>Xtreme</a:t>
            </a:r>
            <a:r>
              <a:rPr lang="en-US" dirty="0" smtClean="0"/>
              <a:t> </a:t>
            </a:r>
            <a:r>
              <a:rPr lang="en-US" dirty="0" smtClean="0"/>
              <a:t>Programming SPIKE + Demo</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US" dirty="0" smtClean="0"/>
              <a:t>In order to learn the fundamentals of XP, we had a 6.5 week SPIKE project whos</a:t>
            </a:r>
            <a:r>
              <a:rPr lang="en-US" dirty="0" smtClean="0"/>
              <a:t>e goal is to emulate a board game called DVONN.</a:t>
            </a:r>
          </a:p>
          <a:p>
            <a:endParaRPr lang="en-US" dirty="0" smtClean="0"/>
          </a:p>
          <a:p>
            <a:r>
              <a:rPr lang="en-US" dirty="0" smtClean="0"/>
              <a:t>Written in Java using the SWING package.</a:t>
            </a:r>
          </a:p>
          <a:p>
            <a:endParaRPr lang="en-US" dirty="0" smtClean="0"/>
          </a:p>
          <a:p>
            <a:r>
              <a:rPr lang="en-US" dirty="0" smtClean="0"/>
              <a:t>For more information on the game, see</a:t>
            </a:r>
            <a:r>
              <a:rPr lang="en-US" dirty="0" smtClean="0"/>
              <a:t>:  http://www.gipf.com/dvonn/index.html</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fast generation of web applications.</a:t>
            </a:r>
            <a:endParaRPr lang="en-US" dirty="0"/>
          </a:p>
          <a:p>
            <a:r>
              <a:rPr lang="en-US" dirty="0" smtClean="0"/>
              <a:t>Comparatively easy to learn.</a:t>
            </a:r>
            <a:endParaRPr lang="en-US" dirty="0"/>
          </a:p>
          <a:p>
            <a:r>
              <a:rPr lang="en-US" dirty="0" smtClean="0"/>
              <a:t>Enforces software patterns such as Model-View-Controller.</a:t>
            </a:r>
            <a:endParaRPr lang="en-US" dirty="0"/>
          </a:p>
          <a:p>
            <a:r>
              <a:rPr lang="en-US" dirty="0" err="1" smtClean="0"/>
              <a:t>RESTful</a:t>
            </a:r>
            <a:r>
              <a:rPr lang="en-US" dirty="0" smtClean="0"/>
              <a:t> architecture.</a:t>
            </a:r>
          </a:p>
          <a:p>
            <a:r>
              <a:rPr lang="en-US" dirty="0" smtClean="0"/>
              <a:t>“DRY” code.</a:t>
            </a:r>
          </a:p>
          <a:p>
            <a:r>
              <a:rPr lang="en-US" dirty="0" smtClean="0"/>
              <a:t>Convention Over Configuration</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Used “Git”. Why?</a:t>
            </a:r>
          </a:p>
          <a:p>
            <a:pPr lvl="1"/>
            <a:r>
              <a:rPr lang="en-US" dirty="0" smtClean="0"/>
              <a:t>See: </a:t>
            </a:r>
            <a:r>
              <a:rPr lang="en-US" dirty="0" smtClean="0">
                <a:hlinkClick r:id="rId2"/>
              </a:rPr>
              <a:t>http://whygitisbetterthanx.com/</a:t>
            </a:r>
            <a:endParaRPr lang="en-US" dirty="0" smtClean="0"/>
          </a:p>
          <a:p>
            <a:pPr lvl="2"/>
            <a:r>
              <a:rPr lang="en-US" dirty="0" smtClean="0"/>
              <a:t>Fast</a:t>
            </a:r>
          </a:p>
          <a:p>
            <a:pPr lvl="2"/>
            <a:r>
              <a:rPr lang="en-US" dirty="0" smtClean="0"/>
              <a:t>Small</a:t>
            </a:r>
          </a:p>
          <a:p>
            <a:pPr lvl="2"/>
            <a:r>
              <a:rPr lang="en-US" dirty="0" smtClean="0"/>
              <a:t>Local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rgbClr val="FF0000"/>
                </a:solidFill>
                <a:hlinkClick r:id="rId3"/>
              </a:rPr>
              <a:t>http://github.com/RedTeamCOSC470/Stargazer</a:t>
            </a:r>
            <a:r>
              <a:rPr lang="en-US" dirty="0" smtClean="0">
                <a:solidFill>
                  <a:srgbClr val="FF0000"/>
                </a:solidFill>
              </a:rPr>
              <a:t> </a:t>
            </a:r>
            <a:endParaRPr lang="en-CA"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6" name="Picture 2"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2143108" y="1603664"/>
            <a:ext cx="4930422" cy="503545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Domain Model</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SSD: Create New Schedule</a:t>
            </a:r>
            <a:endParaRPr lang="en-CA" dirty="0"/>
          </a:p>
        </p:txBody>
      </p:sp>
      <p:sp>
        <p:nvSpPr>
          <p:cNvPr id="4" name="Content Placeholder 3"/>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correctness. A test suite is used to run all unit tests whenever new code is added to the system</a:t>
            </a:r>
          </a:p>
          <a:p>
            <a:pPr lvl="1"/>
            <a:r>
              <a:rPr lang="en-US" dirty="0" smtClean="0"/>
              <a:t>All tests must pass after the new code is added</a:t>
            </a:r>
          </a:p>
          <a:p>
            <a:r>
              <a:rPr lang="en-US" dirty="0" smtClean="0"/>
              <a:t>Acceptance tests:</a:t>
            </a:r>
          </a:p>
          <a:p>
            <a:pPr lvl="1"/>
            <a:r>
              <a:rPr lang="en-US" dirty="0" smtClean="0"/>
              <a:t>“White box” tests used to ensure business “fit” of the system</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a:t>
            </a:r>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Astronomy is a hobby of theirs, so they own and operate over 10 telescopes.</a:t>
            </a:r>
          </a:p>
          <a:p>
            <a:endParaRPr lang="en-US" dirty="0"/>
          </a:p>
          <a:p>
            <a:r>
              <a:rPr lang="en-US" dirty="0" smtClean="0"/>
              <a:t>As of now, Sasha and Nan (our customers), use a manual process for achieving their goals of positioning the telescope and finding new celestial objects. </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 Programs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1619</Words>
  <Application>Microsoft Office PowerPoint</Application>
  <PresentationFormat>On-screen Show (4:3)</PresentationFormat>
  <Paragraphs>256</Paragraphs>
  <Slides>27</Slides>
  <Notes>12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Stargazer</vt:lpstr>
      <vt:lpstr>What is it?</vt:lpstr>
      <vt:lpstr>Why is it needed?</vt:lpstr>
      <vt:lpstr>Web Application Requirements</vt:lpstr>
      <vt:lpstr>Customers</vt:lpstr>
      <vt:lpstr>Hardware Used</vt:lpstr>
      <vt:lpstr>Software Used</vt:lpstr>
      <vt:lpstr>Customer’s Programs</vt:lpstr>
      <vt:lpstr>Xtreme Programming</vt:lpstr>
      <vt:lpstr>Xtreme Programming SPIKE + Demo</vt:lpstr>
      <vt:lpstr>Web Application Components</vt:lpstr>
      <vt:lpstr>Ruby on Rails</vt:lpstr>
      <vt:lpstr>Versioning Control</vt:lpstr>
      <vt:lpstr>Architecture</vt:lpstr>
      <vt:lpstr>Use Case Diagram</vt:lpstr>
      <vt:lpstr>Domain Model</vt:lpstr>
      <vt:lpstr>SSD: Create New Schedule</vt:lpstr>
      <vt:lpstr>Example: Ruby Code</vt:lpstr>
      <vt:lpstr>Testing</vt:lpstr>
      <vt:lpstr>Example: Unit Test + Demo</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128</cp:revision>
  <dcterms:created xsi:type="dcterms:W3CDTF">2009-11-27T22:45:22Z</dcterms:created>
  <dcterms:modified xsi:type="dcterms:W3CDTF">2009-12-02T23:10:26Z</dcterms:modified>
</cp:coreProperties>
</file>