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82" r:id="rId4"/>
    <p:sldId id="259" r:id="rId5"/>
    <p:sldId id="291" r:id="rId6"/>
    <p:sldId id="292" r:id="rId7"/>
    <p:sldId id="293" r:id="rId8"/>
    <p:sldId id="286" r:id="rId9"/>
    <p:sldId id="298" r:id="rId10"/>
    <p:sldId id="279" r:id="rId11"/>
    <p:sldId id="261" r:id="rId12"/>
    <p:sldId id="268" r:id="rId13"/>
    <p:sldId id="280" r:id="rId14"/>
    <p:sldId id="272" r:id="rId15"/>
    <p:sldId id="283" r:id="rId16"/>
    <p:sldId id="278" r:id="rId17"/>
    <p:sldId id="297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64211" autoAdjust="0"/>
  </p:normalViewPr>
  <p:slideViewPr>
    <p:cSldViewPr>
      <p:cViewPr varScale="1">
        <p:scale>
          <a:sx n="46" d="100"/>
          <a:sy n="46" d="100"/>
        </p:scale>
        <p:origin x="-18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FEF68-1DE9-47A7-9FE3-8BA9D24E7EE3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572D-EF5B-479C-89C5-F647D719183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Customers for giving</a:t>
            </a:r>
            <a:r>
              <a:rPr lang="en-CA" baseline="0" dirty="0" smtClean="0"/>
              <a:t> us such an interesting project and supplying us with the Meade telescope</a:t>
            </a:r>
          </a:p>
          <a:p>
            <a:r>
              <a:rPr lang="en-CA" baseline="0" dirty="0" err="1" smtClean="0"/>
              <a:t>Youry</a:t>
            </a:r>
            <a:r>
              <a:rPr lang="en-CA" baseline="0" dirty="0" smtClean="0"/>
              <a:t> for guiding us through the software development lifecycle</a:t>
            </a:r>
          </a:p>
          <a:p>
            <a:r>
              <a:rPr lang="en-CA" baseline="0" dirty="0" smtClean="0"/>
              <a:t>Dave </a:t>
            </a:r>
            <a:r>
              <a:rPr lang="en-CA" baseline="0" dirty="0" err="1" smtClean="0"/>
              <a:t>Goodall</a:t>
            </a:r>
            <a:r>
              <a:rPr lang="en-CA" baseline="0" dirty="0" smtClean="0"/>
              <a:t> for giving us a domain name for our project allowing outside access to our web server</a:t>
            </a:r>
          </a:p>
          <a:p>
            <a:r>
              <a:rPr lang="en-CA" baseline="0" dirty="0" smtClean="0"/>
              <a:t>Nokia for supplying us with two Nokia N97’s used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Astronomy is a hobby of theirs, so they own and operate over 10 telescopes.</a:t>
            </a:r>
          </a:p>
          <a:p>
            <a:endParaRPr lang="en-US" dirty="0" smtClean="0"/>
          </a:p>
          <a:p>
            <a:r>
              <a:rPr lang="en-US" dirty="0" smtClean="0"/>
              <a:t>As of now, Sasha and Nan (our customers), use a manual process for achieving their goals of positioning the telescope and finding new celestial objects.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Telescope: Meade LX200 (Customer)</a:t>
            </a:r>
          </a:p>
          <a:p>
            <a:r>
              <a:rPr lang="en-US" dirty="0" smtClean="0"/>
              <a:t>Digital camera: Sony A900 DSLR (Customer)</a:t>
            </a:r>
          </a:p>
          <a:p>
            <a:r>
              <a:rPr lang="en-US" dirty="0" smtClean="0"/>
              <a:t>Mobile device: Nokia phones, Apple </a:t>
            </a:r>
            <a:r>
              <a:rPr lang="en-US" dirty="0" err="1" smtClean="0"/>
              <a:t>iPhone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1C79-A119-44DE-84CD-391F73B5F415}" type="datetimeFigureOut">
              <a:rPr lang="en-US" smtClean="0"/>
              <a:pPr/>
              <a:t>3/31/2010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2500330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8800" dirty="0" smtClean="0"/>
              <a:t>Stargazer:</a:t>
            </a:r>
            <a:br>
              <a:rPr lang="en-US" sz="8800" dirty="0" smtClean="0"/>
            </a:br>
            <a:r>
              <a:rPr lang="en-US" sz="3200" dirty="0" smtClean="0"/>
              <a:t>Automatic Telescope Control System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928934"/>
            <a:ext cx="7786742" cy="3071834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lvl="0" algn="l">
              <a:defRPr/>
            </a:pPr>
            <a:r>
              <a:rPr lang="en-US" dirty="0" smtClean="0"/>
              <a:t> Course: 		COSC 470/471</a:t>
            </a:r>
          </a:p>
          <a:p>
            <a:pPr lvl="0" algn="l">
              <a:defRPr/>
            </a:pPr>
            <a:r>
              <a:rPr lang="en-CA" dirty="0" smtClean="0"/>
              <a:t> Instructor: 	</a:t>
            </a:r>
            <a:r>
              <a:rPr lang="en-CA" dirty="0" err="1" smtClean="0"/>
              <a:t>Youry</a:t>
            </a:r>
            <a:r>
              <a:rPr lang="en-CA" dirty="0" smtClean="0"/>
              <a:t> </a:t>
            </a:r>
            <a:r>
              <a:rPr lang="en-CA" dirty="0" err="1" smtClean="0"/>
              <a:t>Khmelevsky</a:t>
            </a:r>
            <a:endParaRPr lang="en-US" dirty="0" smtClean="0"/>
          </a:p>
          <a:p>
            <a:pPr algn="l"/>
            <a:r>
              <a:rPr lang="en-US" dirty="0" smtClean="0"/>
              <a:t> Project Team: 	Red Team</a:t>
            </a:r>
          </a:p>
          <a:p>
            <a:pPr algn="l"/>
            <a:r>
              <a:rPr lang="en-US" dirty="0" smtClean="0"/>
              <a:t> Students: 		Rob </a:t>
            </a:r>
            <a:r>
              <a:rPr lang="en-US" dirty="0" err="1" smtClean="0"/>
              <a:t>Grmek</a:t>
            </a:r>
            <a:r>
              <a:rPr lang="en-US" dirty="0" smtClean="0"/>
              <a:t>, Robert Smith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Versioning Control: 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Fast</a:t>
            </a:r>
          </a:p>
          <a:p>
            <a:r>
              <a:rPr lang="en-CA" dirty="0" smtClean="0"/>
              <a:t>Small</a:t>
            </a:r>
          </a:p>
          <a:p>
            <a:r>
              <a:rPr lang="en-CA" dirty="0" smtClean="0"/>
              <a:t>Easy to learn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Architecture</a:t>
            </a:r>
            <a:endParaRPr lang="en-CA" dirty="0"/>
          </a:p>
        </p:txBody>
      </p:sp>
      <p:pic>
        <p:nvPicPr>
          <p:cNvPr id="3" name="Content Placeholder 2" descr="C:\Documents and Settings\Rob\rails\documentation\images\diagrams\Stargazer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571612"/>
            <a:ext cx="5021214" cy="492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Unit tests</a:t>
            </a:r>
          </a:p>
          <a:p>
            <a:r>
              <a:rPr lang="en-CA" dirty="0" smtClean="0"/>
              <a:t>Acceptance tests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Iteration 5: Automated Scheduling and Telescope Positioning</a:t>
            </a:r>
          </a:p>
          <a:p>
            <a:r>
              <a:rPr lang="en-US" dirty="0" smtClean="0"/>
              <a:t>Iteration 6: Libraries and GUI Enhancements</a:t>
            </a:r>
          </a:p>
          <a:p>
            <a:r>
              <a:rPr lang="en-US" dirty="0" smtClean="0"/>
              <a:t>Iteration 7: Mobile Views</a:t>
            </a:r>
          </a:p>
          <a:p>
            <a:r>
              <a:rPr lang="en-US" dirty="0" smtClean="0"/>
              <a:t>Iteration 8: Image Capturing</a:t>
            </a:r>
          </a:p>
          <a:p>
            <a:r>
              <a:rPr lang="en-US" dirty="0" smtClean="0"/>
              <a:t>Iteration 9: The Final Release</a:t>
            </a:r>
          </a:p>
          <a:p>
            <a:endParaRPr lang="en-US" dirty="0" smtClean="0"/>
          </a:p>
          <a:p>
            <a:r>
              <a:rPr lang="en-US" dirty="0" smtClean="0"/>
              <a:t>Each iteration = 2-3 weeks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Evaluation and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Time spent: (1 unit = 15 minutes)</a:t>
            </a:r>
          </a:p>
          <a:p>
            <a:r>
              <a:rPr lang="en-US" dirty="0" smtClean="0"/>
              <a:t>Total time:  [??] units</a:t>
            </a:r>
          </a:p>
          <a:p>
            <a:endParaRPr lang="en-US" dirty="0"/>
          </a:p>
          <a:p>
            <a:r>
              <a:rPr lang="en-US" dirty="0" smtClean="0"/>
              <a:t>Coding:</a:t>
            </a:r>
          </a:p>
          <a:p>
            <a:pPr lvl="1"/>
            <a:r>
              <a:rPr lang="en-US" dirty="0" smtClean="0"/>
              <a:t>Models: [??] </a:t>
            </a:r>
          </a:p>
          <a:p>
            <a:pPr lvl="1"/>
            <a:r>
              <a:rPr lang="en-US" dirty="0" smtClean="0"/>
              <a:t>Views: [??] </a:t>
            </a:r>
          </a:p>
          <a:p>
            <a:pPr lvl="1"/>
            <a:r>
              <a:rPr lang="en-US" dirty="0" smtClean="0"/>
              <a:t>Controllers: [??] </a:t>
            </a:r>
            <a:endParaRPr lang="en-US" dirty="0"/>
          </a:p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Unit tests: [??] </a:t>
            </a:r>
          </a:p>
          <a:p>
            <a:pPr lvl="1"/>
            <a:r>
              <a:rPr lang="en-US" dirty="0" smtClean="0"/>
              <a:t>Test cases: [??] </a:t>
            </a:r>
          </a:p>
          <a:p>
            <a:pPr lvl="1"/>
            <a:r>
              <a:rPr lang="en-US" dirty="0" smtClean="0"/>
              <a:t>Assertions: [??] </a:t>
            </a:r>
          </a:p>
          <a:p>
            <a:endParaRPr lang="en-US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What Did We Learn?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More experienced with </a:t>
            </a:r>
            <a:r>
              <a:rPr lang="en-US" dirty="0" smtClean="0"/>
              <a:t>Ruby on Rails</a:t>
            </a:r>
            <a:endParaRPr lang="en-US" dirty="0" smtClean="0"/>
          </a:p>
          <a:p>
            <a:r>
              <a:rPr lang="en-CA" dirty="0" smtClean="0"/>
              <a:t>Improved planning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Issues and Project 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Time constraints</a:t>
            </a:r>
          </a:p>
          <a:p>
            <a:r>
              <a:rPr lang="en-US" smtClean="0"/>
              <a:t>Equipment delays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 smtClean="0"/>
              <a:t>Automatic Telescope Control System</a:t>
            </a:r>
          </a:p>
          <a:p>
            <a:r>
              <a:rPr lang="en-CA" dirty="0" smtClean="0"/>
              <a:t>Can:</a:t>
            </a:r>
          </a:p>
          <a:p>
            <a:pPr lvl="1"/>
            <a:r>
              <a:rPr lang="en-CA" dirty="0" smtClean="0"/>
              <a:t>Schedule telescope for future dates</a:t>
            </a:r>
          </a:p>
          <a:p>
            <a:pPr lvl="1"/>
            <a:r>
              <a:rPr lang="en-CA" dirty="0" smtClean="0"/>
              <a:t>Capture images of that area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CA" dirty="0" smtClean="0"/>
              <a:t>Thanks to the following:</a:t>
            </a:r>
          </a:p>
          <a:p>
            <a:pPr lvl="1"/>
            <a:r>
              <a:rPr lang="en-CA" dirty="0" smtClean="0"/>
              <a:t>Customers: Sasha and Nan</a:t>
            </a:r>
          </a:p>
          <a:p>
            <a:pPr lvl="1"/>
            <a:r>
              <a:rPr lang="en-CA" dirty="0" err="1" smtClean="0"/>
              <a:t>Youry</a:t>
            </a:r>
            <a:r>
              <a:rPr lang="en-CA" dirty="0" smtClean="0"/>
              <a:t> </a:t>
            </a:r>
            <a:r>
              <a:rPr lang="en-CA" dirty="0" err="1" smtClean="0"/>
              <a:t>Khmelevsky</a:t>
            </a:r>
            <a:endParaRPr lang="en-CA" dirty="0" smtClean="0"/>
          </a:p>
          <a:p>
            <a:pPr lvl="1"/>
            <a:r>
              <a:rPr lang="en-CA" dirty="0" smtClean="0"/>
              <a:t>Dave </a:t>
            </a:r>
            <a:r>
              <a:rPr lang="en-CA" dirty="0" err="1" smtClean="0"/>
              <a:t>Goodall</a:t>
            </a:r>
            <a:endParaRPr lang="en-CA" dirty="0" smtClean="0"/>
          </a:p>
          <a:p>
            <a:pPr lvl="1"/>
            <a:r>
              <a:rPr lang="en-CA" dirty="0" smtClean="0"/>
              <a:t>Nokia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Background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CA" dirty="0" smtClean="0"/>
              <a:t>telescope control system</a:t>
            </a:r>
            <a:endParaRPr lang="en-US" dirty="0" smtClean="0"/>
          </a:p>
          <a:p>
            <a:pPr lvl="1"/>
            <a:r>
              <a:rPr lang="en-US" dirty="0" smtClean="0"/>
              <a:t>set schedules to position the telescope</a:t>
            </a:r>
          </a:p>
          <a:p>
            <a:pPr lvl="1"/>
            <a:r>
              <a:rPr lang="en-US" dirty="0" smtClean="0"/>
              <a:t>capture images of an area of the sky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pPr lvl="1"/>
            <a:r>
              <a:rPr lang="en-CA" dirty="0" smtClean="0"/>
              <a:t>to automate the process</a:t>
            </a:r>
            <a:endParaRPr lang="en-US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Additional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Mobile device connectivity</a:t>
            </a:r>
          </a:p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Optional SSL</a:t>
            </a:r>
          </a:p>
          <a:p>
            <a:r>
              <a:rPr lang="en-US" dirty="0" smtClean="0"/>
              <a:t>Online help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Customers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Astronomy is a hobby of theirs</a:t>
            </a:r>
            <a:endParaRPr lang="en-US" dirty="0"/>
          </a:p>
          <a:p>
            <a:r>
              <a:rPr lang="en-US" dirty="0" smtClean="0"/>
              <a:t>Currently use a manual process</a:t>
            </a:r>
          </a:p>
          <a:p>
            <a:r>
              <a:rPr lang="en-CA" dirty="0" smtClean="0"/>
              <a:t>Had good initial communication</a:t>
            </a:r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Hardware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Telescope: Meade ETX-60AT-TC</a:t>
            </a:r>
          </a:p>
          <a:p>
            <a:r>
              <a:rPr lang="en-US" dirty="0" smtClean="0"/>
              <a:t>Digital camera: Canon 30D</a:t>
            </a:r>
          </a:p>
          <a:p>
            <a:r>
              <a:rPr lang="en-US" dirty="0" smtClean="0"/>
              <a:t>Mobile device: Nokia N97, Apple </a:t>
            </a:r>
            <a:r>
              <a:rPr lang="en-US" dirty="0" err="1" smtClean="0"/>
              <a:t>iPhone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Software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Documentation: Microsoft Word, Project</a:t>
            </a:r>
          </a:p>
          <a:p>
            <a:r>
              <a:rPr lang="en-US" dirty="0" smtClean="0"/>
              <a:t>Modeling: Rational Rose</a:t>
            </a:r>
          </a:p>
          <a:p>
            <a:r>
              <a:rPr lang="en-US" dirty="0" smtClean="0"/>
              <a:t>Ruby on Rails IDE: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CA" dirty="0" smtClean="0"/>
              <a:t>C# IDE: Microsoft </a:t>
            </a:r>
            <a:r>
              <a:rPr lang="en-CA" smtClean="0"/>
              <a:t>Visual </a:t>
            </a:r>
            <a:r>
              <a:rPr lang="en-CA" smtClean="0"/>
              <a:t>Studio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Software Development 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6"/>
          </a:xfrm>
          <a:solidFill>
            <a:srgbClr val="000000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CA" dirty="0" err="1" smtClean="0"/>
              <a:t>Xtreme</a:t>
            </a:r>
            <a:r>
              <a:rPr lang="en-CA" dirty="0" smtClean="0"/>
              <a:t> Programming</a:t>
            </a:r>
          </a:p>
          <a:p>
            <a:r>
              <a:rPr lang="en-CA" dirty="0" smtClean="0"/>
              <a:t>Rational Unified Process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Web Server Machine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Framework: Ruby on Rails</a:t>
            </a:r>
          </a:p>
          <a:p>
            <a:r>
              <a:rPr lang="en-US" dirty="0" smtClean="0"/>
              <a:t>Operating System: Fedora 11</a:t>
            </a:r>
          </a:p>
          <a:p>
            <a:r>
              <a:rPr lang="en-US" dirty="0" smtClean="0"/>
              <a:t>Web Server: Apache2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Telescope Machine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Language: C#</a:t>
            </a:r>
          </a:p>
          <a:p>
            <a:r>
              <a:rPr lang="en-US" dirty="0" smtClean="0"/>
              <a:t>Operating System: Windows XP</a:t>
            </a:r>
          </a:p>
          <a:p>
            <a:r>
              <a:rPr lang="en-US" dirty="0" smtClean="0"/>
              <a:t>Database: Oracle 10g Express Edition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402</Words>
  <Application>Microsoft Office PowerPoint</Application>
  <PresentationFormat>On-screen Show (4:3)</PresentationFormat>
  <Paragraphs>111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Stargazer: Automatic Telescope Control System</vt:lpstr>
      <vt:lpstr>Background Information</vt:lpstr>
      <vt:lpstr>Additional Requirements</vt:lpstr>
      <vt:lpstr>Customers</vt:lpstr>
      <vt:lpstr>Hardware Used</vt:lpstr>
      <vt:lpstr>Software Used</vt:lpstr>
      <vt:lpstr>Software Development Methodology</vt:lpstr>
      <vt:lpstr>Web Server Machine Details</vt:lpstr>
      <vt:lpstr>Telescope Machine Details</vt:lpstr>
      <vt:lpstr>Versioning Control: GIT</vt:lpstr>
      <vt:lpstr>Architecture</vt:lpstr>
      <vt:lpstr>Testing</vt:lpstr>
      <vt:lpstr>Project Timeline</vt:lpstr>
      <vt:lpstr>Project Evaluation and Metrics</vt:lpstr>
      <vt:lpstr>What Did We Learn?</vt:lpstr>
      <vt:lpstr>Issues and Project Difficulties</vt:lpstr>
      <vt:lpstr>Summary</vt:lpstr>
      <vt:lpstr>Acknowledgements</vt:lpstr>
    </vt:vector>
  </TitlesOfParts>
  <Company>Okanagan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Stargazer</dc:title>
  <dc:creator>Robert Grmek</dc:creator>
  <cp:lastModifiedBy>Rob Grmek</cp:lastModifiedBy>
  <cp:revision>269</cp:revision>
  <dcterms:created xsi:type="dcterms:W3CDTF">2009-11-27T22:45:22Z</dcterms:created>
  <dcterms:modified xsi:type="dcterms:W3CDTF">2010-04-01T03:37:49Z</dcterms:modified>
</cp:coreProperties>
</file>