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405"/>
  </p:normalViewPr>
  <p:slideViewPr>
    <p:cSldViewPr snapToGrid="0" snapToObjects="1">
      <p:cViewPr>
        <p:scale>
          <a:sx n="100" d="100"/>
          <a:sy n="100" d="100"/>
        </p:scale>
        <p:origin x="431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4FAC-AF5E-B34F-AFD6-0E990FEF13E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0A37-18DC-494E-9857-F9FECC96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0A37-18DC-494E-9857-F9FECC963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187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34982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9029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569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0862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4881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4881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6335" y="1098529"/>
            <a:ext cx="6920020" cy="2088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Keynote 1</a:t>
            </a:r>
            <a:b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Ask Bruce Anything</a:t>
            </a:r>
            <a:endParaRPr lang="en-US" sz="36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6335" y="3689195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Bruce </a:t>
            </a:r>
            <a:r>
              <a:rPr lang="en-US" sz="2100" b="1" dirty="0" err="1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Schneier</a:t>
            </a:r>
            <a:endParaRPr lang="en-US" sz="21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6335" y="4047540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Cryptographer &amp; Security Technologist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48" y="5228791"/>
            <a:ext cx="22910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" y="4864963"/>
            <a:ext cx="5496980" cy="18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61"/>
            <a:ext cx="9144000" cy="61927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latin typeface="Mina" charset="0"/>
                <a:ea typeface="Mina" charset="0"/>
                <a:cs typeface="Mina" charset="0"/>
              </a:rPr>
              <a:t>Title starts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5124"/>
            <a:ext cx="9144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Mina" charset="0"/>
                <a:ea typeface="Mina" charset="0"/>
                <a:cs typeface="Mina" charset="0"/>
              </a:rPr>
              <a:t>Suggested text </a:t>
            </a:r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placement.</a:t>
            </a:r>
          </a:p>
          <a:p>
            <a:pPr algn="l"/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Please do not </a:t>
            </a:r>
            <a:r>
              <a:rPr lang="en-US" sz="2000" dirty="0">
                <a:latin typeface="Mina" charset="0"/>
                <a:ea typeface="Mina" charset="0"/>
                <a:cs typeface="Mina" charset="0"/>
              </a:rPr>
              <a:t>go beyond the white area.</a:t>
            </a:r>
            <a:endParaRPr lang="en-US" sz="2000" dirty="0" smtClean="0"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389488"/>
            <a:ext cx="9387016" cy="571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a" charset="0"/>
                <a:ea typeface="Mina" charset="0"/>
                <a:cs typeface="Mina" charset="0"/>
              </a:rPr>
              <a:t>Subtitle here, if any</a:t>
            </a: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7645" y="6430636"/>
            <a:ext cx="979431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Speaker name | Speaker title</a:t>
            </a:r>
            <a:endParaRPr lang="en-US" sz="1400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" y="5830890"/>
            <a:ext cx="487683" cy="423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98" y="6325837"/>
            <a:ext cx="2408235" cy="5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7371" y="1594918"/>
            <a:ext cx="6357258" cy="2820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Speaker name, Speaker email address</a:t>
            </a:r>
          </a:p>
          <a:p>
            <a:pPr algn="ctr"/>
            <a:endParaRPr lang="en-US" sz="6000" b="1" dirty="0" smtClean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See you at HITB's Discord channel for questions &amp; answers!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" y="4864963"/>
            <a:ext cx="5496980" cy="18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58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Mina</vt:lpstr>
      <vt:lpstr>Titillium</vt:lpstr>
      <vt:lpstr>Ubuntu</vt:lpstr>
      <vt:lpstr>Office Theme</vt:lpstr>
      <vt:lpstr>PowerPoint Presentation</vt:lpstr>
      <vt:lpstr>Title starts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Abhijith</cp:lastModifiedBy>
  <cp:revision>43</cp:revision>
  <dcterms:created xsi:type="dcterms:W3CDTF">2020-05-30T05:46:53Z</dcterms:created>
  <dcterms:modified xsi:type="dcterms:W3CDTF">2020-11-09T16:28:37Z</dcterms:modified>
</cp:coreProperties>
</file>