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/>
    <p:restoredTop sz="96405"/>
  </p:normalViewPr>
  <p:slideViewPr>
    <p:cSldViewPr snapToGrid="0" snapToObjects="1">
      <p:cViewPr varScale="1">
        <p:scale>
          <a:sx n="65" d="100"/>
          <a:sy n="65" d="100"/>
        </p:scale>
        <p:origin x="5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14FAC-AF5E-B34F-AFD6-0E990FEF13E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40A37-18DC-494E-9857-F9FECC963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40A37-18DC-494E-9857-F9FECC9637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3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7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318713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34982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162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9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39029"/>
            <a:ext cx="10515600" cy="2852737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80569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0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60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60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5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955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955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0862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5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3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48812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28105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48812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28105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69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412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tillium" charset="0"/>
          <a:ea typeface="Titillium" charset="0"/>
          <a:cs typeface="Titill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Titillium" charset="0"/>
          <a:ea typeface="Titillium" charset="0"/>
          <a:cs typeface="Titillium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Titillium" charset="0"/>
          <a:ea typeface="Titillium" charset="0"/>
          <a:cs typeface="Titillium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Titillium" charset="0"/>
          <a:ea typeface="Titillium" charset="0"/>
          <a:cs typeface="Titillium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itillium" charset="0"/>
          <a:ea typeface="Titillium" charset="0"/>
          <a:cs typeface="Titillium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itillium" charset="0"/>
          <a:ea typeface="Titillium" charset="0"/>
          <a:cs typeface="Titillium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16" y="5232401"/>
            <a:ext cx="2190751" cy="25719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466335" y="1098529"/>
            <a:ext cx="6920020" cy="20886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Keynote 1</a:t>
            </a:r>
            <a:br>
              <a:rPr lang="en-US" sz="4000" b="1" dirty="0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</a:br>
            <a:r>
              <a:rPr lang="en-US" sz="4000" b="1" dirty="0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Ask Bruce Anything</a:t>
            </a:r>
            <a:endParaRPr lang="en-US" sz="3600" b="1" dirty="0">
              <a:solidFill>
                <a:schemeClr val="bg1"/>
              </a:solidFill>
              <a:latin typeface="Mina" charset="0"/>
              <a:ea typeface="Mina" charset="0"/>
              <a:cs typeface="Mina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66335" y="3689195"/>
            <a:ext cx="5652923" cy="3645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100" b="1" dirty="0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Bruce </a:t>
            </a:r>
            <a:r>
              <a:rPr lang="en-US" sz="2100" b="1" dirty="0" err="1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Schneier</a:t>
            </a:r>
            <a:endParaRPr lang="en-US" sz="2100" b="1" dirty="0">
              <a:solidFill>
                <a:schemeClr val="bg1"/>
              </a:solidFill>
              <a:latin typeface="Mina" charset="0"/>
              <a:ea typeface="Mina" charset="0"/>
              <a:cs typeface="Mina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66335" y="4047540"/>
            <a:ext cx="5652923" cy="3645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i="1" dirty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Cryptographer &amp; Security Technologist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83269" y="5371061"/>
            <a:ext cx="2751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Lovelo" panose="02000000000000000000" pitchFamily="50" charset="0"/>
              </a:rPr>
              <a:t>RED TEAM </a:t>
            </a:r>
            <a:r>
              <a:rPr lang="en-US" sz="2000" dirty="0" smtClean="0">
                <a:solidFill>
                  <a:schemeClr val="bg1"/>
                </a:solidFill>
                <a:latin typeface="Lovelo" panose="02000000000000000000" pitchFamily="50" charset="0"/>
              </a:rPr>
              <a:t>Village </a:t>
            </a:r>
            <a:r>
              <a:rPr lang="en-US" sz="2800" b="1" dirty="0" smtClean="0">
                <a:solidFill>
                  <a:schemeClr val="bg1"/>
                </a:solidFill>
                <a:latin typeface="Myriad Pro" panose="020B0503030403020204" pitchFamily="34" charset="0"/>
                <a:ea typeface="Mina" charset="0"/>
                <a:cs typeface="Mina" panose="02000503000000000000" pitchFamily="2" charset="0"/>
              </a:rPr>
              <a:t>@</a:t>
            </a:r>
            <a:endParaRPr lang="en-US" sz="2000" dirty="0">
              <a:solidFill>
                <a:schemeClr val="bg1"/>
              </a:solidFill>
              <a:latin typeface="Lovelo" panose="02000000000000000000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3" y="128046"/>
            <a:ext cx="630583" cy="7383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8348" y="5228791"/>
            <a:ext cx="22910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Mina" panose="02000503000000000000" pitchFamily="2" charset="0"/>
                <a:cs typeface="Mina" panose="02000503000000000000" pitchFamily="2" charset="0"/>
              </a:rPr>
              <a:t>https://redteamvillage.org/</a:t>
            </a:r>
            <a:endParaRPr lang="en-US" sz="1300" b="1" dirty="0">
              <a:latin typeface="Mina" panose="02000503000000000000" pitchFamily="2" charset="0"/>
              <a:cs typeface="Mina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4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8761"/>
            <a:ext cx="9144000" cy="619279"/>
          </a:xfrm>
        </p:spPr>
        <p:txBody>
          <a:bodyPr anchor="ctr">
            <a:noAutofit/>
          </a:bodyPr>
          <a:lstStyle/>
          <a:p>
            <a:pPr algn="l"/>
            <a:r>
              <a:rPr lang="en-US" sz="4000" b="1" dirty="0">
                <a:latin typeface="Mina" charset="0"/>
                <a:ea typeface="Mina" charset="0"/>
                <a:cs typeface="Mina" charset="0"/>
              </a:rPr>
              <a:t>Title starts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85124"/>
            <a:ext cx="9144000" cy="1655762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latin typeface="Mina" charset="0"/>
                <a:ea typeface="Mina" charset="0"/>
                <a:cs typeface="Mina" charset="0"/>
              </a:rPr>
              <a:t>Suggested text </a:t>
            </a:r>
            <a:r>
              <a:rPr lang="en-US" sz="2000" dirty="0" smtClean="0">
                <a:latin typeface="Mina" charset="0"/>
                <a:ea typeface="Mina" charset="0"/>
                <a:cs typeface="Mina" charset="0"/>
              </a:rPr>
              <a:t>placement.</a:t>
            </a:r>
          </a:p>
          <a:p>
            <a:pPr algn="l"/>
            <a:r>
              <a:rPr lang="en-US" sz="2000" dirty="0" smtClean="0">
                <a:latin typeface="Mina" charset="0"/>
                <a:ea typeface="Mina" charset="0"/>
                <a:cs typeface="Mina" charset="0"/>
              </a:rPr>
              <a:t>Please do not </a:t>
            </a:r>
            <a:r>
              <a:rPr lang="en-US" sz="2000" dirty="0">
                <a:latin typeface="Mina" charset="0"/>
                <a:ea typeface="Mina" charset="0"/>
                <a:cs typeface="Mina" charset="0"/>
              </a:rPr>
              <a:t>go beyond the white area.</a:t>
            </a:r>
            <a:endParaRPr lang="en-US" sz="2000" dirty="0" smtClean="0">
              <a:latin typeface="Mina" charset="0"/>
              <a:ea typeface="Mina" charset="0"/>
              <a:cs typeface="Mina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0" y="1389488"/>
            <a:ext cx="9387016" cy="5712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na" charset="0"/>
                <a:ea typeface="Mina" charset="0"/>
                <a:cs typeface="Mina" charset="0"/>
              </a:rPr>
              <a:t>Subtitle here, if any</a:t>
            </a:r>
            <a:endParaRPr lang="en-US" sz="2600" b="1" dirty="0">
              <a:solidFill>
                <a:schemeClr val="tx1">
                  <a:lumMod val="50000"/>
                  <a:lumOff val="50000"/>
                </a:schemeClr>
              </a:solidFill>
              <a:latin typeface="Mina" charset="0"/>
              <a:ea typeface="Mina" charset="0"/>
              <a:cs typeface="Mina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57645" y="6430636"/>
            <a:ext cx="9794313" cy="3645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Speaker name | Speaker title</a:t>
            </a:r>
            <a:endParaRPr lang="en-US" sz="1400" dirty="0">
              <a:solidFill>
                <a:schemeClr val="bg1"/>
              </a:solidFill>
              <a:latin typeface="Mina" charset="0"/>
              <a:ea typeface="Mina" charset="0"/>
              <a:cs typeface="Min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" y="5830890"/>
            <a:ext cx="487683" cy="4237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27686" y="6272071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Lovelo" panose="02000000000000000000" pitchFamily="50" charset="0"/>
              </a:rPr>
              <a:t>RED TEAM VILLAGE </a:t>
            </a:r>
            <a:r>
              <a:rPr lang="en-US" sz="1200" b="1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@</a:t>
            </a:r>
            <a:endParaRPr lang="en-US" sz="1000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273" y="6719788"/>
            <a:ext cx="1535916" cy="1314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83265" y="6676550"/>
            <a:ext cx="16548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90" b="1" dirty="0" smtClean="0">
                <a:latin typeface="Mina" panose="02000503000000000000" pitchFamily="2" charset="0"/>
                <a:cs typeface="Mina" panose="02000503000000000000" pitchFamily="2" charset="0"/>
              </a:rPr>
              <a:t>https://redteamvillage.org/</a:t>
            </a:r>
            <a:endParaRPr lang="en-US" sz="890" b="1" dirty="0">
              <a:latin typeface="Mina" panose="02000503000000000000" pitchFamily="2" charset="0"/>
              <a:cs typeface="Mina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1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917371" y="1594918"/>
            <a:ext cx="6357258" cy="2820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Thank You</a:t>
            </a:r>
            <a:endParaRPr lang="en-US" sz="6000" b="1" dirty="0">
              <a:solidFill>
                <a:schemeClr val="bg1"/>
              </a:solidFill>
              <a:latin typeface="Mina" charset="0"/>
              <a:ea typeface="Mina" charset="0"/>
              <a:cs typeface="Mina" charset="0"/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Speaker name, Speaker email address</a:t>
            </a:r>
          </a:p>
          <a:p>
            <a:pPr algn="ctr"/>
            <a:endParaRPr lang="en-US" sz="6000" b="1" dirty="0" smtClean="0">
              <a:solidFill>
                <a:schemeClr val="bg1"/>
              </a:solidFill>
              <a:latin typeface="Mina" charset="0"/>
              <a:ea typeface="Mina" charset="0"/>
              <a:cs typeface="Mina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See you at HITB's Discord channel for questions &amp; answers!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3" y="128046"/>
            <a:ext cx="630583" cy="7383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16" y="5232401"/>
            <a:ext cx="2190751" cy="2571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48348" y="5233620"/>
            <a:ext cx="23129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Mina" panose="02000503000000000000" pitchFamily="2" charset="0"/>
                <a:cs typeface="Mina" panose="02000503000000000000" pitchFamily="2" charset="0"/>
              </a:rPr>
              <a:t>https://redteamvillage.org/</a:t>
            </a:r>
            <a:endParaRPr lang="en-US" sz="1300" b="1" dirty="0">
              <a:latin typeface="Mina" panose="02000503000000000000" pitchFamily="2" charset="0"/>
              <a:cs typeface="Mina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3269" y="5371061"/>
            <a:ext cx="2751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Lovelo" panose="02000000000000000000" pitchFamily="50" charset="0"/>
              </a:rPr>
              <a:t>RED TEAM </a:t>
            </a:r>
            <a:r>
              <a:rPr lang="en-US" sz="2000" dirty="0" smtClean="0">
                <a:solidFill>
                  <a:schemeClr val="bg1"/>
                </a:solidFill>
                <a:latin typeface="Lovelo" panose="02000000000000000000" pitchFamily="50" charset="0"/>
              </a:rPr>
              <a:t>Village </a:t>
            </a:r>
            <a:r>
              <a:rPr lang="en-US" sz="2800" b="1" dirty="0" smtClean="0">
                <a:solidFill>
                  <a:schemeClr val="bg1"/>
                </a:solidFill>
                <a:latin typeface="Myriad Pro" panose="020B0503030403020204" pitchFamily="34" charset="0"/>
                <a:ea typeface="Mina" charset="0"/>
                <a:cs typeface="Mina" panose="02000503000000000000" pitchFamily="2" charset="0"/>
              </a:rPr>
              <a:t>@</a:t>
            </a:r>
            <a:endParaRPr lang="en-US" sz="2000" dirty="0">
              <a:solidFill>
                <a:schemeClr val="bg1"/>
              </a:solidFill>
              <a:latin typeface="Lovelo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78</Words>
  <Application>Microsoft Office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Lovelo</vt:lpstr>
      <vt:lpstr>Mina</vt:lpstr>
      <vt:lpstr>Myriad Pro</vt:lpstr>
      <vt:lpstr>Titillium</vt:lpstr>
      <vt:lpstr>Ubuntu</vt:lpstr>
      <vt:lpstr>Office Theme</vt:lpstr>
      <vt:lpstr>PowerPoint Presentation</vt:lpstr>
      <vt:lpstr>Title starts here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Abhijith</cp:lastModifiedBy>
  <cp:revision>38</cp:revision>
  <dcterms:created xsi:type="dcterms:W3CDTF">2020-05-30T05:46:53Z</dcterms:created>
  <dcterms:modified xsi:type="dcterms:W3CDTF">2020-11-09T15:12:04Z</dcterms:modified>
</cp:coreProperties>
</file>