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280" y="2133720"/>
            <a:ext cx="473436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280" y="2133720"/>
            <a:ext cx="473436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280" y="2133720"/>
            <a:ext cx="473436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280" y="2133720"/>
            <a:ext cx="473436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6/8/16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22285D-3C61-443F-8FF9-604C4D1291B7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6/8/16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AD734D-B41F-4DAE-81F5-9525330A26BE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Škarda – Sanitarna zaštita d.o.o.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Izradili: Matija Draženović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Sven Vukelić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Sadržaj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Uvod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Opseg riješenja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Use-Case diagram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UVOD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Škarda – Sanitarna zaštita d.o.o.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Osnivanje: 1993. u Čazmi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bavi se uslugama sanitarne zaštite kao što su: tretiranje insekata (dezinsekcija), dezinfekcija objekata, tretiranje glodavaca (deratizacija) te priprema i prodaja preparata za prskanje i zaprašivanje te mamaka za štetnike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Poslovnica u Čazmi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Broj zaposlenih: 34 [1]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7" name="Content Placeholder 5" descr=""/>
          <p:cNvPicPr/>
          <p:nvPr/>
        </p:nvPicPr>
        <p:blipFill>
          <a:blip r:embed="rId1"/>
          <a:stretch/>
        </p:blipFill>
        <p:spPr>
          <a:xfrm>
            <a:off x="1470960" y="1143000"/>
            <a:ext cx="9757080" cy="46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9" name="Content Placeholder 5" descr=""/>
          <p:cNvPicPr/>
          <p:nvPr/>
        </p:nvPicPr>
        <p:blipFill>
          <a:blip r:embed="rId1"/>
          <a:stretch/>
        </p:blipFill>
        <p:spPr>
          <a:xfrm>
            <a:off x="2593080" y="31680"/>
            <a:ext cx="7556760" cy="67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Application>LibreOffice/5.1.1.3$Windows_x86 LibreOffice_project/89f508ef3ecebd2cfb8e1def0f0ba9a803b88a6d</Application>
  <Words>74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2016-06-08T11:56:57Z</dcterms:created>
  <dc:creator>Matija Drazenovic</dc:creator>
  <dc:description/>
  <dc:language>en-US</dc:language>
  <cp:lastModifiedBy/>
  <dcterms:modified xsi:type="dcterms:W3CDTF">2016-06-08T20:43:01Z</dcterms:modified>
  <cp:revision>4</cp:revision>
  <dc:subject/>
  <dc:title>Škarda – Sanitarna zaštita d.o.o.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