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swald" charset="0"/>
      <p:regular r:id="rId11"/>
      <p:bold r:id="rId12"/>
    </p:embeddedFont>
    <p:embeddedFont>
      <p:font typeface="Average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20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90046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-GB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Meltal d.o.o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Strateški plan IS-a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Maja Šporčić, Domagoj Kopić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Uvod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hr-HR" dirty="0" smtClean="0"/>
              <a:t>Meltal </a:t>
            </a:r>
            <a:r>
              <a:rPr lang="hr-HR" dirty="0"/>
              <a:t>d.o.o. je tvrtka koja se bavi gospodarenjem neopasnim obojenim metalnim otpadom kao što su aluminij, bakar, mjed, olovo, prokron, željezo i </a:t>
            </a:r>
            <a:r>
              <a:rPr lang="hr-HR" dirty="0" smtClean="0"/>
              <a:t>cink</a:t>
            </a:r>
          </a:p>
          <a:p>
            <a:pPr marL="285750" lvl="0" indent="-285750">
              <a:buFontTx/>
              <a:buChar char="-"/>
            </a:pPr>
            <a:r>
              <a:rPr lang="hr-HR" dirty="0" smtClean="0"/>
              <a:t>sakupljaju</a:t>
            </a:r>
            <a:r>
              <a:rPr lang="hr-HR" dirty="0"/>
              <a:t>, razvrstavaju, privremeno skladište i recikliraju neopasni metalni otpad u poslovnom prostoru </a:t>
            </a:r>
            <a:endParaRPr lang="hr-HR" dirty="0" smtClean="0"/>
          </a:p>
          <a:p>
            <a:pPr marL="285750" lvl="0" indent="-285750">
              <a:buFontTx/>
              <a:buChar char="-"/>
            </a:pPr>
            <a:r>
              <a:rPr lang="hr-HR" dirty="0"/>
              <a:t>reciklirani neopasni metalni otpad prodaju u ljevaonice diljem Hrvatske </a:t>
            </a:r>
            <a:endParaRPr lang="hr-HR" dirty="0" smtClean="0"/>
          </a:p>
          <a:p>
            <a:pPr marL="285750" lvl="0" indent="-285750">
              <a:buFontTx/>
              <a:buChar char="-"/>
            </a:pPr>
            <a:r>
              <a:rPr lang="hr-HR" dirty="0"/>
              <a:t>Sekundarne sirovine prikupljaju u suradnji s mnogobrojim tvrtkama i građanima</a:t>
            </a:r>
            <a:endParaRPr lang="hr-HR" dirty="0" smtClean="0"/>
          </a:p>
          <a:p>
            <a:pPr marL="285750" lvl="0" indent="-285750">
              <a:buFontTx/>
              <a:buChar char="-"/>
            </a:pP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Opseg rjesenja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064" y="-92546"/>
            <a:ext cx="5540375" cy="532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Dijagram koristenja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500" y="330974"/>
            <a:ext cx="5456799" cy="47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Nacin izvedbe rjesenja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50" y="1833825"/>
            <a:ext cx="8197400" cy="25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Model prodaje AS 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5" y="1266124"/>
            <a:ext cx="8881700" cy="33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2981" y="339502"/>
            <a:ext cx="3460395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Model </a:t>
            </a:r>
            <a:r>
              <a:rPr lang="en-GB" dirty="0" err="1" smtClean="0"/>
              <a:t>prodaje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en-GB" dirty="0" smtClean="0"/>
              <a:t> </a:t>
            </a:r>
            <a:r>
              <a:rPr lang="en-GB" dirty="0"/>
              <a:t>TO BE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744" y="-92546"/>
            <a:ext cx="6840760" cy="51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-uvođenjem web aplikacije smanjuje se vrijeme pronalaska kupca te vrijeme utrošeno na internu razmjenu podataka o narudžbi i vrijeme isporuke</a:t>
            </a:r>
          </a:p>
          <a:p>
            <a:pPr marL="285750" indent="-285750">
              <a:buFontTx/>
              <a:buChar char="-"/>
            </a:pPr>
            <a:r>
              <a:rPr lang="hr-HR" dirty="0" smtClean="0"/>
              <a:t>Pojednostavljenje narudžbe u B2B</a:t>
            </a:r>
          </a:p>
          <a:p>
            <a:pPr marL="285750" indent="-285750">
              <a:buFontTx/>
              <a:buChar char="-"/>
            </a:pPr>
            <a:r>
              <a:rPr lang="hr-HR" dirty="0" smtClean="0"/>
              <a:t>Oslobađanje voditelja prodaje određenih aktivnosti i procesa u prodaji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3438992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121</Words>
  <Application>Microsoft Office PowerPoint</Application>
  <PresentationFormat>On-screen Show (16:9)</PresentationFormat>
  <Paragraphs>17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Oswald</vt:lpstr>
      <vt:lpstr>Average</vt:lpstr>
      <vt:lpstr>slate</vt:lpstr>
      <vt:lpstr>Meltal d.o.o</vt:lpstr>
      <vt:lpstr>Uvod</vt:lpstr>
      <vt:lpstr>Opseg rjesenja</vt:lpstr>
      <vt:lpstr>Dijagram koristenja</vt:lpstr>
      <vt:lpstr>Nacin izvedbe rjesenja</vt:lpstr>
      <vt:lpstr>Model prodaje AS IS</vt:lpstr>
      <vt:lpstr>Model prodaje  TO BE</vt:lpstr>
      <vt:lpstr>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Meltal d.o.o</dc:title>
  <dc:creator>Maja</dc:creator>
  <cp:lastModifiedBy>Maja</cp:lastModifiedBy>
  <cp:revision>4</cp:revision>
  <dcterms:modified xsi:type="dcterms:W3CDTF">2016-05-19T11:45:07Z</dcterms:modified>
</cp:coreProperties>
</file>