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4"/>
    <a:srgbClr val="CD1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6D19-3E04-9135-0B75-6AA8AE343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3F0D3-A6DD-2EBB-019C-F243F1D4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EFBD-4228-7907-55D5-E5B9581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215F-AFCF-767D-A9E3-0D77A3D0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0659-EF75-65BA-AE18-0803DBC8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70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BA3E-CBAB-7322-06E7-C529B96B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BCAA-9A4C-1176-02C5-3FBFA788B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7B59-71F5-F36A-30AD-D882CED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4930-1F56-6D0C-C16C-CBA96DFF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2A35-6257-D62E-8F91-908A14BD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97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7B79A-D346-5F3C-E5CE-49AF6E61F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98A8-CF74-78E1-6E24-2CF0EBD2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2752-C580-6F60-F8AE-4A0B7FBF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999B-529E-E310-2829-30E7A10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5ABD-3CD5-E9A4-31D8-376EF70A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07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479-73CD-8D4E-D3ED-5D9B3653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28CE-8233-CAA3-8304-77FEFBE70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4FBB-D6B8-9C74-26BF-171E86E0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5CC-3408-F90A-D27C-991F4368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13E3-F0E2-9EF1-900F-1D12EC58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28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A0B7-8E70-5E6B-0EA4-0721172A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07CA2-31A5-6F27-9181-73A431A6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3CC3-9F88-16A9-9A53-A9BAEDC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66B5-8333-E2FF-784F-664BB37C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8693-1BE4-C32E-C906-E1C1B15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76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6048-79A2-0178-E3FB-0AF00C9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8A16-84A7-949E-B58C-2F4F4ED5B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516B3-D8BE-AE13-31D5-03F56D53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044A5-113F-E925-140A-583FFD97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42FE7-36CB-4ED4-7455-7DB4510C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305F6-B57C-0463-6438-4A9886B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403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2E2B-B6B1-5D1F-EFA6-6515DA87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E5D9-F74C-6EA0-AD7F-62B17731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64567-F852-7597-5FB6-F9BBC456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AF104-A5A8-CCBE-54A3-C13ACA53A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E2E28-929F-FC7B-0CC7-18D0DF362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5C94-835A-4E3C-A0A3-CA58ADAB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DBB1F-4475-C7B0-F050-762DDB68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4B2B9-C88E-89B6-1A53-CEDCC528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02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F6A6-B29B-F641-CA8C-D337333D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26DE1-CA7D-99FF-E902-A4F39CF5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E34-4C45-665C-E0F1-7CC08A52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DC91-9D85-F6F1-1730-6A8EEA8F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562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91D92-6167-B7EA-3C6C-D4EB6F5B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AF512-77A8-7159-E0A9-BA724976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48348-9277-EFDF-74E6-C0C932C1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90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1881-C39A-172C-0F5B-49DA26FC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F886-1091-13F5-9E49-3BBD865E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77461-33B5-8ADD-4B40-9EE4CEB4A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1434-EE9F-2615-DFE5-668C527C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30BC1-66BB-1300-9A67-F10707AB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18B77-A9E8-7CB8-E7B9-219805A8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7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4966-47A4-028B-F1BE-BB4C366F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F4EC-27DF-1734-933F-FBA0AA3DD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EF9BB-471D-8418-3D2D-4A4DD871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97418-31D3-B554-986D-D22F7B0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A1901-D472-2A6C-F9DA-E2F3E7D0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C5285-C7C0-42ED-6F1C-5C2D876A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43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B24F-49DA-2A86-D444-B4F6D0B1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A35FE-06A5-C5F2-12FB-5095F90F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82D81-85C2-3874-2BF9-B3AF0A573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F84F-1B53-4492-B35F-C35B20A4E3E8}" type="datetimeFigureOut">
              <a:rPr lang="en-ZA" smtClean="0"/>
              <a:t>2023/05/05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35FE-1FA2-4692-C2ED-EFAB83CF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E2F2-2EBC-ECBC-EBB7-10AEB6632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E817-88D2-491D-A1EA-576BB72C458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14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A408-962E-EDF9-D57E-E958875A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129" y="97031"/>
            <a:ext cx="7814871" cy="1126526"/>
          </a:xfrm>
        </p:spPr>
        <p:txBody>
          <a:bodyPr/>
          <a:lstStyle/>
          <a:p>
            <a:r>
              <a:rPr lang="en-ZA" dirty="0">
                <a:solidFill>
                  <a:srgbClr val="001844"/>
                </a:solidFill>
                <a:latin typeface="Maven Pro" pitchFamily="2" charset="0"/>
              </a:rPr>
              <a:t>Wild</a:t>
            </a:r>
            <a:r>
              <a:rPr lang="en-ZA" dirty="0">
                <a:solidFill>
                  <a:srgbClr val="CD1543"/>
                </a:solidFill>
                <a:latin typeface="Maven Pro" pitchFamily="2" charset="0"/>
              </a:rPr>
              <a:t>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AC0B7-63CB-AC37-9775-51050BDA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1506" y="4209955"/>
            <a:ext cx="6285876" cy="2585803"/>
          </a:xfrm>
        </p:spPr>
        <p:txBody>
          <a:bodyPr>
            <a:normAutofit fontScale="92500" lnSpcReduction="20000"/>
          </a:bodyPr>
          <a:lstStyle/>
          <a:p>
            <a:r>
              <a:rPr lang="en-ZA" sz="3000" dirty="0">
                <a:solidFill>
                  <a:schemeClr val="accent4"/>
                </a:solidFill>
                <a:latin typeface="Avenir Book" panose="020B0503020203020204" pitchFamily="34" charset="-78"/>
                <a:cs typeface="Avenir Book" panose="020B0503020203020204" pitchFamily="34" charset="-78"/>
              </a:rPr>
              <a:t>Team Lambda++</a:t>
            </a:r>
          </a:p>
          <a:p>
            <a:r>
              <a:rPr lang="en-ZA" sz="2000" dirty="0">
                <a:latin typeface="Avenir Book" panose="020B0503020203020204" pitchFamily="34" charset="-78"/>
                <a:cs typeface="Avenir Book" panose="020B0503020203020204" pitchFamily="34" charset="-78"/>
              </a:rPr>
              <a:t>Team 18</a:t>
            </a:r>
          </a:p>
          <a:p>
            <a:endParaRPr lang="en-ZA" sz="2000" dirty="0"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r>
              <a:rPr lang="en-ZA" dirty="0">
                <a:latin typeface="Avenir Book" panose="020B0503020203020204" pitchFamily="34" charset="-78"/>
                <a:cs typeface="Avenir Book" panose="020B0503020203020204" pitchFamily="34" charset="-78"/>
              </a:rPr>
              <a:t>Gage Nott</a:t>
            </a:r>
          </a:p>
          <a:p>
            <a:r>
              <a:rPr lang="en-ZA" dirty="0">
                <a:latin typeface="Avenir Book" panose="020B0503020203020204" pitchFamily="34" charset="-78"/>
                <a:cs typeface="Avenir Book" panose="020B0503020203020204" pitchFamily="34" charset="-78"/>
              </a:rPr>
              <a:t>Kevin Kiyo</a:t>
            </a:r>
          </a:p>
          <a:p>
            <a:r>
              <a:rPr lang="en-ZA" dirty="0">
                <a:latin typeface="Avenir Book" panose="020B0503020203020204" pitchFamily="34" charset="-78"/>
                <a:cs typeface="Avenir Book" panose="020B0503020203020204" pitchFamily="34" charset="-78"/>
              </a:rPr>
              <a:t>Abu Zar Bulbulia</a:t>
            </a:r>
          </a:p>
          <a:p>
            <a:r>
              <a:rPr lang="en-ZA" dirty="0">
                <a:latin typeface="Avenir Book" panose="020B0503020203020204" pitchFamily="34" charset="-78"/>
                <a:cs typeface="Avenir Book" panose="020B0503020203020204" pitchFamily="34" charset="-78"/>
              </a:rPr>
              <a:t>Ariel Sischy</a:t>
            </a:r>
          </a:p>
          <a:p>
            <a:endParaRPr lang="en-ZA" dirty="0">
              <a:latin typeface="Avenir Book" panose="020B0503020203020204" pitchFamily="34" charset="-78"/>
              <a:cs typeface="Avenir Book" panose="020B0503020203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FAE32-82E9-EB84-9903-6A43CC70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3688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01430-75AB-3827-5FCC-BBE5F6857731}"/>
              </a:ext>
            </a:extLst>
          </p:cNvPr>
          <p:cNvSpPr txBox="1"/>
          <p:nvPr/>
        </p:nvSpPr>
        <p:spPr>
          <a:xfrm>
            <a:off x="5488896" y="1101427"/>
            <a:ext cx="595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i="1" dirty="0"/>
              <a:t>Sponsored By</a:t>
            </a:r>
          </a:p>
        </p:txBody>
      </p:sp>
      <p:pic>
        <p:nvPicPr>
          <p:cNvPr id="8" name="Picture 7" descr="A picture containing graphics, graphic design, font, colorfulness&#10;&#10;Description automatically generated">
            <a:extLst>
              <a:ext uri="{FF2B5EF4-FFF2-40B4-BE49-F238E27FC236}">
                <a16:creationId xmlns:a16="http://schemas.microsoft.com/office/drawing/2014/main" id="{C76F877B-D83B-F901-F80E-9DE77515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4" y="2353025"/>
            <a:ext cx="2550496" cy="660411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DA88DDCB-6AE5-C6BB-F5B8-81F48BE38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22" y="2002302"/>
            <a:ext cx="912460" cy="1501647"/>
          </a:xfrm>
          <a:prstGeom prst="rect">
            <a:avLst/>
          </a:prstGeom>
        </p:spPr>
      </p:pic>
      <p:pic>
        <p:nvPicPr>
          <p:cNvPr id="12" name="Picture 11" descr="A picture containing text, mammal, elephant, font&#10;&#10;Description automatically generated">
            <a:extLst>
              <a:ext uri="{FF2B5EF4-FFF2-40B4-BE49-F238E27FC236}">
                <a16:creationId xmlns:a16="http://schemas.microsoft.com/office/drawing/2014/main" id="{0119A830-B40A-4F82-3AEA-20D82D20F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204" y="2005202"/>
            <a:ext cx="2300376" cy="12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7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A408-962E-EDF9-D57E-E958875A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0"/>
            <a:ext cx="7620000" cy="1156507"/>
          </a:xfrm>
        </p:spPr>
        <p:txBody>
          <a:bodyPr/>
          <a:lstStyle/>
          <a:p>
            <a:r>
              <a:rPr lang="en-ZA" dirty="0">
                <a:solidFill>
                  <a:srgbClr val="001844"/>
                </a:solidFill>
                <a:latin typeface="Maven Pro" pitchFamily="2" charset="0"/>
              </a:rPr>
              <a:t>Back</a:t>
            </a:r>
            <a:r>
              <a:rPr lang="en-ZA" dirty="0">
                <a:solidFill>
                  <a:srgbClr val="CD1543"/>
                </a:solidFill>
                <a:latin typeface="Maven Pro" pitchFamily="2" charset="0"/>
              </a:rPr>
              <a:t>ground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5BE907-B3E2-11DC-667A-DDFA2280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9345" y="1799662"/>
            <a:ext cx="6810053" cy="319206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Elephant and rhino reserve with community partnership.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Managed by non-profit company ERP with 90-year lease.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Economic opportunities for community, wildlife conservation.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30+ employees, potential for expansion, team-based work.</a:t>
            </a:r>
          </a:p>
        </p:txBody>
      </p:sp>
      <p:pic>
        <p:nvPicPr>
          <p:cNvPr id="14" name="Picture 13" descr="A rhinoceros standing in grass&#10;&#10;Description automatically generated with low confidence">
            <a:extLst>
              <a:ext uri="{FF2B5EF4-FFF2-40B4-BE49-F238E27FC236}">
                <a16:creationId xmlns:a16="http://schemas.microsoft.com/office/drawing/2014/main" id="{4A087422-1EDB-FF36-B715-FFCB72A2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4737600" cy="69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2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A408-962E-EDF9-D57E-E958875A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724" y="104931"/>
            <a:ext cx="6915461" cy="1081556"/>
          </a:xfrm>
        </p:spPr>
        <p:txBody>
          <a:bodyPr>
            <a:normAutofit/>
          </a:bodyPr>
          <a:lstStyle/>
          <a:p>
            <a:r>
              <a:rPr lang="en-ZA" sz="5400" dirty="0">
                <a:solidFill>
                  <a:srgbClr val="001844"/>
                </a:solidFill>
                <a:latin typeface="Maven Pro" pitchFamily="2" charset="0"/>
              </a:rPr>
              <a:t>Problem </a:t>
            </a:r>
            <a:r>
              <a:rPr lang="en-ZA" sz="5400" dirty="0">
                <a:solidFill>
                  <a:srgbClr val="CD1543"/>
                </a:solidFill>
                <a:latin typeface="Maven Pro" pitchFamily="2" charset="0"/>
              </a:rPr>
              <a:t>Statement</a:t>
            </a:r>
          </a:p>
        </p:txBody>
      </p:sp>
      <p:pic>
        <p:nvPicPr>
          <p:cNvPr id="4102" name="Picture 6" descr="To save elephants, it takes a village">
            <a:extLst>
              <a:ext uri="{FF2B5EF4-FFF2-40B4-BE49-F238E27FC236}">
                <a16:creationId xmlns:a16="http://schemas.microsoft.com/office/drawing/2014/main" id="{127C7388-B456-9B5D-65C5-5A3C40B98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r="29123"/>
          <a:stretch/>
        </p:blipFill>
        <p:spPr bwMode="auto">
          <a:xfrm>
            <a:off x="0" y="-29980"/>
            <a:ext cx="4737600" cy="68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B080B05-A397-9FCF-3A66-8684A626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9192" y="1796945"/>
            <a:ext cx="6700604" cy="323412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 Administrator faces challenges managing reserve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 No system for activity assignment and progress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 Employees' skills and availability not tracked.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Avenir Book" panose="020B0503020203020204" pitchFamily="34" charset="-78"/>
                <a:cs typeface="Avenir Book" panose="020B0503020203020204" pitchFamily="34" charset="-78"/>
              </a:rPr>
              <a:t>  Lack of formal resource tracking and requesting system.</a:t>
            </a:r>
          </a:p>
          <a:p>
            <a:pPr algn="l"/>
            <a:endParaRPr lang="en-GB" b="0" i="0" dirty="0">
              <a:solidFill>
                <a:schemeClr val="tx1"/>
              </a:solidFill>
              <a:effectLst/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b="0" i="0" dirty="0">
              <a:solidFill>
                <a:schemeClr val="tx1"/>
              </a:solidFill>
              <a:effectLst/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GB" b="0" i="0" dirty="0">
              <a:solidFill>
                <a:schemeClr val="tx1"/>
              </a:solidFill>
              <a:effectLst/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algn="l"/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Avenir Book" panose="020B0503020203020204" pitchFamily="34" charset="-78"/>
              <a:cs typeface="Avenir Book" panose="020B0503020203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899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Book</vt:lpstr>
      <vt:lpstr>Calibri</vt:lpstr>
      <vt:lpstr>Calibri Light</vt:lpstr>
      <vt:lpstr>Maven Pro</vt:lpstr>
      <vt:lpstr>Wingdings</vt:lpstr>
      <vt:lpstr>Office Theme</vt:lpstr>
      <vt:lpstr>WildTask</vt:lpstr>
      <vt:lpstr>Background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WildTask</dc:title>
  <dc:creator>KEVIN MZUKISI KIYO</dc:creator>
  <cp:lastModifiedBy>KEVIN MZUKISI KIYO</cp:lastModifiedBy>
  <cp:revision>2</cp:revision>
  <dcterms:created xsi:type="dcterms:W3CDTF">2023-05-05T19:23:08Z</dcterms:created>
  <dcterms:modified xsi:type="dcterms:W3CDTF">2023-05-05T21:27:14Z</dcterms:modified>
</cp:coreProperties>
</file>