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62" r:id="rId2"/>
    <p:sldMasterId id="2147483779" r:id="rId3"/>
  </p:sldMasterIdLst>
  <p:notesMasterIdLst>
    <p:notesMasterId r:id="rId20"/>
  </p:notesMasterIdLst>
  <p:sldIdLst>
    <p:sldId id="256" r:id="rId4"/>
    <p:sldId id="260" r:id="rId5"/>
    <p:sldId id="269" r:id="rId6"/>
    <p:sldId id="270" r:id="rId7"/>
    <p:sldId id="258" r:id="rId8"/>
    <p:sldId id="259" r:id="rId9"/>
    <p:sldId id="261" r:id="rId10"/>
    <p:sldId id="271" r:id="rId11"/>
    <p:sldId id="262" r:id="rId12"/>
    <p:sldId id="273" r:id="rId13"/>
    <p:sldId id="267" r:id="rId14"/>
    <p:sldId id="274" r:id="rId15"/>
    <p:sldId id="279" r:id="rId16"/>
    <p:sldId id="275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731" autoAdjust="0"/>
  </p:normalViewPr>
  <p:slideViewPr>
    <p:cSldViewPr snapToGrid="0">
      <p:cViewPr varScale="1">
        <p:scale>
          <a:sx n="59" d="100"/>
          <a:sy n="59" d="100"/>
        </p:scale>
        <p:origin x="1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 Redl" userId="c3595ac0e627d04e" providerId="LiveId" clId="{06071D10-5519-4DE4-88F9-1460942A51E8}"/>
    <pc:docChg chg="undo custSel addSld delSld modSld sldOrd">
      <pc:chgData name="Tobi Redl" userId="c3595ac0e627d04e" providerId="LiveId" clId="{06071D10-5519-4DE4-88F9-1460942A51E8}" dt="2018-05-25T06:37:35.492" v="9270" actId="20577"/>
      <pc:docMkLst>
        <pc:docMk/>
      </pc:docMkLst>
      <pc:sldChg chg="addSp delSp modSp mod setBg setClrOvrMap delDesignElem">
        <pc:chgData name="Tobi Redl" userId="c3595ac0e627d04e" providerId="LiveId" clId="{06071D10-5519-4DE4-88F9-1460942A51E8}" dt="2018-05-24T09:43:50.245" v="5979" actId="20577"/>
        <pc:sldMkLst>
          <pc:docMk/>
          <pc:sldMk cId="288404308" sldId="256"/>
        </pc:sldMkLst>
        <pc:spChg chg="mod">
          <ac:chgData name="Tobi Redl" userId="c3595ac0e627d04e" providerId="LiveId" clId="{06071D10-5519-4DE4-88F9-1460942A51E8}" dt="2018-05-24T09:37:36.600" v="5825" actId="20577"/>
          <ac:spMkLst>
            <pc:docMk/>
            <pc:sldMk cId="288404308" sldId="256"/>
            <ac:spMk id="2" creationId="{D54A3663-2562-4A34-8030-B5144649BBA9}"/>
          </ac:spMkLst>
        </pc:spChg>
        <pc:spChg chg="mod">
          <ac:chgData name="Tobi Redl" userId="c3595ac0e627d04e" providerId="LiveId" clId="{06071D10-5519-4DE4-88F9-1460942A51E8}" dt="2018-05-24T09:38:03.569" v="5911" actId="20577"/>
          <ac:spMkLst>
            <pc:docMk/>
            <pc:sldMk cId="288404308" sldId="256"/>
            <ac:spMk id="3" creationId="{17E4B605-B184-4A7D-848A-980102898651}"/>
          </ac:spMkLst>
        </pc:spChg>
        <pc:spChg chg="add del">
          <ac:chgData name="Tobi Redl" userId="c3595ac0e627d04e" providerId="LiveId" clId="{06071D10-5519-4DE4-88F9-1460942A51E8}" dt="2018-05-24T09:43:50.245" v="5979" actId="20577"/>
          <ac:spMkLst>
            <pc:docMk/>
            <pc:sldMk cId="288404308" sldId="256"/>
            <ac:spMk id="5" creationId="{27577DEC-D9A5-404D-9789-702F4319BEC8}"/>
          </ac:spMkLst>
        </pc:spChg>
        <pc:spChg chg="add del">
          <ac:chgData name="Tobi Redl" userId="c3595ac0e627d04e" providerId="LiveId" clId="{06071D10-5519-4DE4-88F9-1460942A51E8}" dt="2018-05-24T09:21:25.279" v="5805" actId="26606"/>
          <ac:spMkLst>
            <pc:docMk/>
            <pc:sldMk cId="288404308" sldId="256"/>
            <ac:spMk id="13" creationId="{053FB2EE-284F-4C87-AB3D-BBF87A9FAB97}"/>
          </ac:spMkLst>
        </pc:spChg>
        <pc:grpChg chg="add del">
          <ac:chgData name="Tobi Redl" userId="c3595ac0e627d04e" providerId="LiveId" clId="{06071D10-5519-4DE4-88F9-1460942A51E8}" dt="2018-05-24T09:21:25.279" v="5805" actId="26606"/>
          <ac:grpSpMkLst>
            <pc:docMk/>
            <pc:sldMk cId="288404308" sldId="256"/>
            <ac:grpSpMk id="8" creationId="{D2C4BFA1-2075-4901-9E24-E41D1FDD51FD}"/>
          </ac:grpSpMkLst>
        </pc:grpChg>
        <pc:grpChg chg="add del">
          <ac:chgData name="Tobi Redl" userId="c3595ac0e627d04e" providerId="LiveId" clId="{06071D10-5519-4DE4-88F9-1460942A51E8}" dt="2018-05-24T09:43:50.245" v="5979" actId="20577"/>
          <ac:grpSpMkLst>
            <pc:docMk/>
            <pc:sldMk cId="288404308" sldId="256"/>
            <ac:grpSpMk id="10" creationId="{CEEA9366-CEA8-4F23-B065-4337F0D836FE}"/>
          </ac:grpSpMkLst>
        </pc:grpChg>
      </pc:sldChg>
      <pc:sldChg chg="addSp delSp modSp ord">
        <pc:chgData name="Tobi Redl" userId="c3595ac0e627d04e" providerId="LiveId" clId="{06071D10-5519-4DE4-88F9-1460942A51E8}" dt="2018-05-25T06:24:56.477" v="8887" actId="403"/>
        <pc:sldMkLst>
          <pc:docMk/>
          <pc:sldMk cId="1801642884" sldId="258"/>
        </pc:sldMkLst>
        <pc:spChg chg="add del mod">
          <ac:chgData name="Tobi Redl" userId="c3595ac0e627d04e" providerId="LiveId" clId="{06071D10-5519-4DE4-88F9-1460942A51E8}" dt="2018-05-24T17:48:51.488" v="8587" actId="478"/>
          <ac:spMkLst>
            <pc:docMk/>
            <pc:sldMk cId="1801642884" sldId="258"/>
            <ac:spMk id="2" creationId="{366CACEB-90DD-4430-8BF7-C779C6278C8D}"/>
          </ac:spMkLst>
        </pc:spChg>
        <pc:spChg chg="mod">
          <ac:chgData name="Tobi Redl" userId="c3595ac0e627d04e" providerId="LiveId" clId="{06071D10-5519-4DE4-88F9-1460942A51E8}" dt="2018-05-23T18:54:24.833" v="97" actId="790"/>
          <ac:spMkLst>
            <pc:docMk/>
            <pc:sldMk cId="1801642884" sldId="258"/>
            <ac:spMk id="7" creationId="{F1CDF30C-8655-4090-A39B-F3A8DF6EF8F4}"/>
          </ac:spMkLst>
        </pc:spChg>
        <pc:spChg chg="mod">
          <ac:chgData name="Tobi Redl" userId="c3595ac0e627d04e" providerId="LiveId" clId="{06071D10-5519-4DE4-88F9-1460942A51E8}" dt="2018-05-25T06:24:56.477" v="8887" actId="403"/>
          <ac:spMkLst>
            <pc:docMk/>
            <pc:sldMk cId="1801642884" sldId="258"/>
            <ac:spMk id="8" creationId="{E50698DC-EAFD-4520-8191-DDAA13385DB1}"/>
          </ac:spMkLst>
        </pc:spChg>
        <pc:picChg chg="add del mod">
          <ac:chgData name="Tobi Redl" userId="c3595ac0e627d04e" providerId="LiveId" clId="{06071D10-5519-4DE4-88F9-1460942A51E8}" dt="2018-05-24T09:14:41.658" v="5725" actId="478"/>
          <ac:picMkLst>
            <pc:docMk/>
            <pc:sldMk cId="1801642884" sldId="258"/>
            <ac:picMk id="4" creationId="{D064711E-CF1E-414D-B102-A128DD6C5CCE}"/>
          </ac:picMkLst>
        </pc:picChg>
        <pc:picChg chg="add mod modCrop">
          <ac:chgData name="Tobi Redl" userId="c3595ac0e627d04e" providerId="LiveId" clId="{06071D10-5519-4DE4-88F9-1460942A51E8}" dt="2018-05-24T17:49:31.091" v="8591" actId="6549"/>
          <ac:picMkLst>
            <pc:docMk/>
            <pc:sldMk cId="1801642884" sldId="258"/>
            <ac:picMk id="4" creationId="{4EFE8E56-DD3F-4C2E-860E-3FEEB8366BDD}"/>
          </ac:picMkLst>
        </pc:picChg>
        <pc:picChg chg="add mod">
          <ac:chgData name="Tobi Redl" userId="c3595ac0e627d04e" providerId="LiveId" clId="{06071D10-5519-4DE4-88F9-1460942A51E8}" dt="2018-05-24T17:49:18.887" v="8590" actId="6549"/>
          <ac:picMkLst>
            <pc:docMk/>
            <pc:sldMk cId="1801642884" sldId="258"/>
            <ac:picMk id="6" creationId="{2D41F4F8-3910-48FB-BBA1-8749ACA29FCA}"/>
          </ac:picMkLst>
        </pc:picChg>
      </pc:sldChg>
      <pc:sldChg chg="addSp delSp modSp add modNotesTx">
        <pc:chgData name="Tobi Redl" userId="c3595ac0e627d04e" providerId="LiveId" clId="{06071D10-5519-4DE4-88F9-1460942A51E8}" dt="2018-05-25T06:25:20.803" v="8894" actId="403"/>
        <pc:sldMkLst>
          <pc:docMk/>
          <pc:sldMk cId="139602734" sldId="259"/>
        </pc:sldMkLst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2" creationId="{F41D719A-0898-4857-BC4A-1743C56DEAC4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3" creationId="{6A435FB0-C9C7-4A37-92E1-ED2AD2965A23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4" creationId="{44565CAF-A37A-41CF-8784-CA3916D6B950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5" creationId="{88B8C3FF-B923-46B3-955E-47B2CE79CDBD}"/>
          </ac:spMkLst>
        </pc:spChg>
        <pc:spChg chg="del">
          <ac:chgData name="Tobi Redl" userId="c3595ac0e627d04e" providerId="LiveId" clId="{06071D10-5519-4DE4-88F9-1460942A51E8}" dt="2018-05-23T19:20:50.999" v="1621" actId="6549"/>
          <ac:spMkLst>
            <pc:docMk/>
            <pc:sldMk cId="139602734" sldId="259"/>
            <ac:spMk id="6" creationId="{396C01D1-8B24-40A7-87BE-7E0A5FDBC764}"/>
          </ac:spMkLst>
        </pc:spChg>
        <pc:spChg chg="add del mod">
          <ac:chgData name="Tobi Redl" userId="c3595ac0e627d04e" providerId="LiveId" clId="{06071D10-5519-4DE4-88F9-1460942A51E8}" dt="2018-05-24T10:17:53.320" v="6688" actId="478"/>
          <ac:spMkLst>
            <pc:docMk/>
            <pc:sldMk cId="139602734" sldId="259"/>
            <ac:spMk id="7" creationId="{E39D91CA-1D12-493C-9A5C-F86686C50E0B}"/>
          </ac:spMkLst>
        </pc:spChg>
        <pc:spChg chg="add mod">
          <ac:chgData name="Tobi Redl" userId="c3595ac0e627d04e" providerId="LiveId" clId="{06071D10-5519-4DE4-88F9-1460942A51E8}" dt="2018-05-25T06:25:16.556" v="8893" actId="27636"/>
          <ac:spMkLst>
            <pc:docMk/>
            <pc:sldMk cId="139602734" sldId="259"/>
            <ac:spMk id="8" creationId="{BF39A08A-64C3-4F59-BC01-6F8BE53C9765}"/>
          </ac:spMkLst>
        </pc:spChg>
        <pc:spChg chg="add mod">
          <ac:chgData name="Tobi Redl" userId="c3595ac0e627d04e" providerId="LiveId" clId="{06071D10-5519-4DE4-88F9-1460942A51E8}" dt="2018-05-25T06:25:20.803" v="8894" actId="403"/>
          <ac:spMkLst>
            <pc:docMk/>
            <pc:sldMk cId="139602734" sldId="259"/>
            <ac:spMk id="9" creationId="{98629D41-33F8-4082-9190-3B57E32E13C3}"/>
          </ac:spMkLst>
        </pc:spChg>
        <pc:spChg chg="add del mod">
          <ac:chgData name="Tobi Redl" userId="c3595ac0e627d04e" providerId="LiveId" clId="{06071D10-5519-4DE4-88F9-1460942A51E8}" dt="2018-05-24T10:17:55.659" v="6689" actId="478"/>
          <ac:spMkLst>
            <pc:docMk/>
            <pc:sldMk cId="139602734" sldId="259"/>
            <ac:spMk id="11" creationId="{6226C673-D482-4B2B-9719-B123A3A74D21}"/>
          </ac:spMkLst>
        </pc:spChg>
        <pc:spChg chg="add mod">
          <ac:chgData name="Tobi Redl" userId="c3595ac0e627d04e" providerId="LiveId" clId="{06071D10-5519-4DE4-88F9-1460942A51E8}" dt="2018-05-24T10:17:59.883" v="6694" actId="20577"/>
          <ac:spMkLst>
            <pc:docMk/>
            <pc:sldMk cId="139602734" sldId="259"/>
            <ac:spMk id="12" creationId="{CBC091C1-69F0-4908-AD87-32D27725AC83}"/>
          </ac:spMkLst>
        </pc:spChg>
        <pc:spChg chg="add mod">
          <ac:chgData name="Tobi Redl" userId="c3595ac0e627d04e" providerId="LiveId" clId="{06071D10-5519-4DE4-88F9-1460942A51E8}" dt="2018-05-24T10:18:08.037" v="6702" actId="20577"/>
          <ac:spMkLst>
            <pc:docMk/>
            <pc:sldMk cId="139602734" sldId="259"/>
            <ac:spMk id="13" creationId="{3796947A-0133-4DC6-867D-1FB91C720910}"/>
          </ac:spMkLst>
        </pc:spChg>
      </pc:sldChg>
      <pc:sldChg chg="addSp delSp modSp add mod ord setBg setClrOvrMap delDesignElem modNotesTx">
        <pc:chgData name="Tobi Redl" userId="c3595ac0e627d04e" providerId="LiveId" clId="{06071D10-5519-4DE4-88F9-1460942A51E8}" dt="2018-05-25T06:37:35.492" v="9270" actId="20577"/>
        <pc:sldMkLst>
          <pc:docMk/>
          <pc:sldMk cId="1567106087" sldId="260"/>
        </pc:sldMkLst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2" creationId="{78FFC05A-D824-4A6E-B6BD-221C51CEE1C8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3" creationId="{346E9237-70E7-4214-B005-8CE7E64F18BE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4" creationId="{6B0E4AB0-639C-405C-BC21-5FE15FB42BB5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5" creationId="{31EED656-39FF-4169-A2C3-DEF3DA1D867E}"/>
          </ac:spMkLst>
        </pc:spChg>
        <pc:spChg chg="del">
          <ac:chgData name="Tobi Redl" userId="c3595ac0e627d04e" providerId="LiveId" clId="{06071D10-5519-4DE4-88F9-1460942A51E8}" dt="2018-05-23T19:05:11.274" v="151" actId="13822"/>
          <ac:spMkLst>
            <pc:docMk/>
            <pc:sldMk cId="1567106087" sldId="260"/>
            <ac:spMk id="6" creationId="{AC25348A-3765-443B-A97B-4D9E3CA409E3}"/>
          </ac:spMkLst>
        </pc:spChg>
        <pc:spChg chg="add mod">
          <ac:chgData name="Tobi Redl" userId="c3595ac0e627d04e" providerId="LiveId" clId="{06071D10-5519-4DE4-88F9-1460942A51E8}" dt="2018-05-24T09:41:56.740" v="5974" actId="20577"/>
          <ac:spMkLst>
            <pc:docMk/>
            <pc:sldMk cId="1567106087" sldId="260"/>
            <ac:spMk id="7" creationId="{059DD98F-E543-4071-A5A6-FCDCE01F1394}"/>
          </ac:spMkLst>
        </pc:spChg>
        <pc:spChg chg="add del mod">
          <ac:chgData name="Tobi Redl" userId="c3595ac0e627d04e" providerId="LiveId" clId="{06071D10-5519-4DE4-88F9-1460942A51E8}" dt="2018-05-24T09:39:56.180" v="5961" actId="26606"/>
          <ac:spMkLst>
            <pc:docMk/>
            <pc:sldMk cId="1567106087" sldId="260"/>
            <ac:spMk id="8" creationId="{2E36DB6D-E609-4809-BA73-4F7A6762B803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11" creationId="{D6320AF9-619A-4175-865B-5663E1AEF4C5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13" creationId="{A65AC7D1-EAA9-48F5-B509-60A7F50BF703}"/>
          </ac:spMkLst>
        </pc:spChg>
        <pc:spChg chg="add del">
          <ac:chgData name="Tobi Redl" userId="c3595ac0e627d04e" providerId="LiveId" clId="{06071D10-5519-4DE4-88F9-1460942A51E8}" dt="2018-05-24T09:21:24.131" v="5804" actId="26606"/>
          <ac:spMkLst>
            <pc:docMk/>
            <pc:sldMk cId="1567106087" sldId="260"/>
            <ac:spMk id="15" creationId="{08E89D5E-1885-4160-AC77-CC471DD1D0DB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1" creationId="{7E018740-5C2B-4A41-AC1A-7E68D1EC1954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3" creationId="{166F75A4-C475-4941-8EE2-B80A06A2C1BB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5" creationId="{A032553A-72E8-4B0D-8405-FF9771C9AF05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7" creationId="{765800AC-C3B9-498E-87BC-29FAE4C76B21}"/>
          </ac:spMkLst>
        </pc:spChg>
        <pc:spChg chg="add del">
          <ac:chgData name="Tobi Redl" userId="c3595ac0e627d04e" providerId="LiveId" clId="{06071D10-5519-4DE4-88F9-1460942A51E8}" dt="2018-05-24T09:43:50.245" v="5979" actId="13822"/>
          <ac:spMkLst>
            <pc:docMk/>
            <pc:sldMk cId="1567106087" sldId="260"/>
            <ac:spMk id="28" creationId="{87BD1F4E-A66D-4C06-86DA-8D56CA7A3B41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29" creationId="{1F9D6ACB-2FF4-49F9-978A-E0D5327FC635}"/>
          </ac:spMkLst>
        </pc:spChg>
        <pc:spChg chg="add del">
          <ac:chgData name="Tobi Redl" userId="c3595ac0e627d04e" providerId="LiveId" clId="{06071D10-5519-4DE4-88F9-1460942A51E8}" dt="2018-05-24T09:39:56.094" v="5960" actId="26606"/>
          <ac:spMkLst>
            <pc:docMk/>
            <pc:sldMk cId="1567106087" sldId="260"/>
            <ac:spMk id="31" creationId="{142BFA2A-77A0-4F60-A32A-685681C84889}"/>
          </ac:spMkLst>
        </pc:spChg>
        <pc:spChg chg="add del">
          <ac:chgData name="Tobi Redl" userId="c3595ac0e627d04e" providerId="LiveId" clId="{06071D10-5519-4DE4-88F9-1460942A51E8}" dt="2018-05-24T09:43:50.245" v="5979" actId="13822"/>
          <ac:spMkLst>
            <pc:docMk/>
            <pc:sldMk cId="1567106087" sldId="260"/>
            <ac:spMk id="33" creationId="{655AE6B0-AC9E-4167-806F-E9DB135FC46B}"/>
          </ac:spMkLst>
        </pc:spChg>
        <pc:grpChg chg="add del">
          <ac:chgData name="Tobi Redl" userId="c3595ac0e627d04e" providerId="LiveId" clId="{06071D10-5519-4DE4-88F9-1460942A51E8}" dt="2018-05-24T09:43:50.245" v="5979" actId="13822"/>
          <ac:grpSpMkLst>
            <pc:docMk/>
            <pc:sldMk cId="1567106087" sldId="260"/>
            <ac:grpSpMk id="34" creationId="{3523416A-383B-4FDC-B4C9-D8EDDFE9C043}"/>
          </ac:grpSpMkLst>
        </pc:grpChg>
        <pc:graphicFrameChg chg="add del">
          <ac:chgData name="Tobi Redl" userId="c3595ac0e627d04e" providerId="LiveId" clId="{06071D10-5519-4DE4-88F9-1460942A51E8}" dt="2018-05-24T09:21:24.131" v="5804" actId="26606"/>
          <ac:graphicFrameMkLst>
            <pc:docMk/>
            <pc:sldMk cId="1567106087" sldId="260"/>
            <ac:graphicFrameMk id="10" creationId="{7C3600A5-D856-4C30-B4B2-DB3D8AB4808F}"/>
          </ac:graphicFrameMkLst>
        </pc:graphicFrameChg>
        <pc:graphicFrameChg chg="add mod">
          <ac:chgData name="Tobi Redl" userId="c3595ac0e627d04e" providerId="LiveId" clId="{06071D10-5519-4DE4-88F9-1460942A51E8}" dt="2018-05-24T20:55:57.743" v="8713" actId="20577"/>
          <ac:graphicFrameMkLst>
            <pc:docMk/>
            <pc:sldMk cId="1567106087" sldId="260"/>
            <ac:graphicFrameMk id="39" creationId="{BBFE1BB3-719B-4678-8CF9-97611EE32CE1}"/>
          </ac:graphicFrameMkLst>
        </pc:graphicFrameChg>
        <pc:cxnChg chg="add del">
          <ac:chgData name="Tobi Redl" userId="c3595ac0e627d04e" providerId="LiveId" clId="{06071D10-5519-4DE4-88F9-1460942A51E8}" dt="2018-05-24T09:39:56.094" v="5960" actId="26606"/>
          <ac:cxnSpMkLst>
            <pc:docMk/>
            <pc:sldMk cId="1567106087" sldId="260"/>
            <ac:cxnSpMk id="12" creationId="{063B6EC6-D752-4EE7-908B-F8F19E8C7FEA}"/>
          </ac:cxnSpMkLst>
        </pc:cxnChg>
        <pc:cxnChg chg="add del">
          <ac:chgData name="Tobi Redl" userId="c3595ac0e627d04e" providerId="LiveId" clId="{06071D10-5519-4DE4-88F9-1460942A51E8}" dt="2018-05-24T09:21:24.131" v="5804" actId="26606"/>
          <ac:cxnSpMkLst>
            <pc:docMk/>
            <pc:sldMk cId="1567106087" sldId="260"/>
            <ac:cxnSpMk id="17" creationId="{550D2BD1-98F9-412D-905B-3A843EF4078B}"/>
          </ac:cxnSpMkLst>
        </pc:cxnChg>
        <pc:cxnChg chg="add del">
          <ac:chgData name="Tobi Redl" userId="c3595ac0e627d04e" providerId="LiveId" clId="{06071D10-5519-4DE4-88F9-1460942A51E8}" dt="2018-05-24T09:39:56.094" v="5960" actId="26606"/>
          <ac:cxnSpMkLst>
            <pc:docMk/>
            <pc:sldMk cId="1567106087" sldId="260"/>
            <ac:cxnSpMk id="19" creationId="{EFECD4E8-AD3E-4228-82A2-9461958EA94D}"/>
          </ac:cxnSpMkLst>
        </pc:cxnChg>
      </pc:sldChg>
      <pc:sldChg chg="addSp delSp modSp add modNotesTx">
        <pc:chgData name="Tobi Redl" userId="c3595ac0e627d04e" providerId="LiveId" clId="{06071D10-5519-4DE4-88F9-1460942A51E8}" dt="2018-05-25T06:25:27.597" v="8895" actId="403"/>
        <pc:sldMkLst>
          <pc:docMk/>
          <pc:sldMk cId="126578391" sldId="261"/>
        </pc:sldMkLst>
        <pc:spChg chg="mod">
          <ac:chgData name="Tobi Redl" userId="c3595ac0e627d04e" providerId="LiveId" clId="{06071D10-5519-4DE4-88F9-1460942A51E8}" dt="2018-05-23T19:25:43.701" v="1776" actId="20577"/>
          <ac:spMkLst>
            <pc:docMk/>
            <pc:sldMk cId="126578391" sldId="261"/>
            <ac:spMk id="2" creationId="{CAD9A20C-7F1D-4576-AC8A-383C2CF09382}"/>
          </ac:spMkLst>
        </pc:spChg>
        <pc:spChg chg="mod">
          <ac:chgData name="Tobi Redl" userId="c3595ac0e627d04e" providerId="LiveId" clId="{06071D10-5519-4DE4-88F9-1460942A51E8}" dt="2018-05-25T06:25:27.597" v="8895" actId="403"/>
          <ac:spMkLst>
            <pc:docMk/>
            <pc:sldMk cId="126578391" sldId="261"/>
            <ac:spMk id="3" creationId="{F08F4DA7-BD67-4BCF-9377-E6163AED3B62}"/>
          </ac:spMkLst>
        </pc:spChg>
        <pc:spChg chg="add del mod">
          <ac:chgData name="Tobi Redl" userId="c3595ac0e627d04e" providerId="LiveId" clId="{06071D10-5519-4DE4-88F9-1460942A51E8}" dt="2018-05-24T17:48:34.046" v="8585" actId="478"/>
          <ac:spMkLst>
            <pc:docMk/>
            <pc:sldMk cId="126578391" sldId="261"/>
            <ac:spMk id="5" creationId="{6E0EB73E-1469-4D11-B59C-FE1D2557627D}"/>
          </ac:spMkLst>
        </pc:spChg>
        <pc:picChg chg="add del mod modCrop">
          <ac:chgData name="Tobi Redl" userId="c3595ac0e627d04e" providerId="LiveId" clId="{06071D10-5519-4DE4-88F9-1460942A51E8}" dt="2018-05-24T17:49:35.909" v="8592" actId="478"/>
          <ac:picMkLst>
            <pc:docMk/>
            <pc:sldMk cId="126578391" sldId="261"/>
            <ac:picMk id="4" creationId="{D73FA78E-EC0D-4817-B391-97453E9B5C91}"/>
          </ac:picMkLst>
        </pc:picChg>
        <pc:picChg chg="add mod">
          <ac:chgData name="Tobi Redl" userId="c3595ac0e627d04e" providerId="LiveId" clId="{06071D10-5519-4DE4-88F9-1460942A51E8}" dt="2018-05-24T17:49:56.726" v="8596" actId="6549"/>
          <ac:picMkLst>
            <pc:docMk/>
            <pc:sldMk cId="126578391" sldId="261"/>
            <ac:picMk id="6" creationId="{131F4052-1B7A-46D2-A12C-D5D2E1FAD92D}"/>
          </ac:picMkLst>
        </pc:picChg>
        <pc:picChg chg="add mod">
          <ac:chgData name="Tobi Redl" userId="c3595ac0e627d04e" providerId="LiveId" clId="{06071D10-5519-4DE4-88F9-1460942A51E8}" dt="2018-05-24T17:49:52.167" v="8595" actId="6549"/>
          <ac:picMkLst>
            <pc:docMk/>
            <pc:sldMk cId="126578391" sldId="261"/>
            <ac:picMk id="7" creationId="{1EC79A4A-42A8-4B0D-AC6C-D982CC9145EB}"/>
          </ac:picMkLst>
        </pc:picChg>
      </pc:sldChg>
      <pc:sldChg chg="addSp delSp modSp add modNotesTx">
        <pc:chgData name="Tobi Redl" userId="c3595ac0e627d04e" providerId="LiveId" clId="{06071D10-5519-4DE4-88F9-1460942A51E8}" dt="2018-05-24T10:19:31.305" v="6727" actId="1076"/>
        <pc:sldMkLst>
          <pc:docMk/>
          <pc:sldMk cId="2445084961" sldId="262"/>
        </pc:sldMkLst>
        <pc:spChg chg="del mod">
          <ac:chgData name="Tobi Redl" userId="c3595ac0e627d04e" providerId="LiveId" clId="{06071D10-5519-4DE4-88F9-1460942A51E8}" dt="2018-05-24T10:18:30.667" v="6703" actId="478"/>
          <ac:spMkLst>
            <pc:docMk/>
            <pc:sldMk cId="2445084961" sldId="262"/>
            <ac:spMk id="2" creationId="{81DF16E0-6272-43B5-80A1-42039F919893}"/>
          </ac:spMkLst>
        </pc:spChg>
        <pc:spChg chg="del mod">
          <ac:chgData name="Tobi Redl" userId="c3595ac0e627d04e" providerId="LiveId" clId="{06071D10-5519-4DE4-88F9-1460942A51E8}" dt="2018-05-24T08:26:48.436" v="3854" actId="1076"/>
          <ac:spMkLst>
            <pc:docMk/>
            <pc:sldMk cId="2445084961" sldId="262"/>
            <ac:spMk id="3" creationId="{49D94603-7C38-44D7-837A-55F9377E46B1}"/>
          </ac:spMkLst>
        </pc:spChg>
        <pc:spChg chg="add del mod">
          <ac:chgData name="Tobi Redl" userId="c3595ac0e627d04e" providerId="LiveId" clId="{06071D10-5519-4DE4-88F9-1460942A51E8}" dt="2018-05-24T08:26:58.498" v="3857" actId="1076"/>
          <ac:spMkLst>
            <pc:docMk/>
            <pc:sldMk cId="2445084961" sldId="262"/>
            <ac:spMk id="4" creationId="{6F52F8D3-CDA2-4D16-8A2B-DF3CAAF061C4}"/>
          </ac:spMkLst>
        </pc:spChg>
        <pc:spChg chg="add del mod">
          <ac:chgData name="Tobi Redl" userId="c3595ac0e627d04e" providerId="LiveId" clId="{06071D10-5519-4DE4-88F9-1460942A51E8}" dt="2018-05-24T08:28:42.616" v="3872" actId="1076"/>
          <ac:spMkLst>
            <pc:docMk/>
            <pc:sldMk cId="2445084961" sldId="262"/>
            <ac:spMk id="5" creationId="{22A9C1D2-F01F-4E91-B484-F6E29DF7C4AC}"/>
          </ac:spMkLst>
        </pc:spChg>
        <pc:spChg chg="add mod">
          <ac:chgData name="Tobi Redl" userId="c3595ac0e627d04e" providerId="LiveId" clId="{06071D10-5519-4DE4-88F9-1460942A51E8}" dt="2018-05-24T10:19:08.708" v="6721" actId="1076"/>
          <ac:spMkLst>
            <pc:docMk/>
            <pc:sldMk cId="2445084961" sldId="262"/>
            <ac:spMk id="6" creationId="{17BA439F-A446-417A-90DA-558A4AFFF333}"/>
          </ac:spMkLst>
        </pc:spChg>
        <pc:spChg chg="add del mod">
          <ac:chgData name="Tobi Redl" userId="c3595ac0e627d04e" providerId="LiveId" clId="{06071D10-5519-4DE4-88F9-1460942A51E8}" dt="2018-05-24T10:18:33.005" v="6704" actId="478"/>
          <ac:spMkLst>
            <pc:docMk/>
            <pc:sldMk cId="2445084961" sldId="262"/>
            <ac:spMk id="8" creationId="{A1984684-43BB-4A0F-B5A3-710CB9D212B5}"/>
          </ac:spMkLst>
        </pc:spChg>
        <pc:spChg chg="add mod">
          <ac:chgData name="Tobi Redl" userId="c3595ac0e627d04e" providerId="LiveId" clId="{06071D10-5519-4DE4-88F9-1460942A51E8}" dt="2018-05-24T10:19:31.305" v="6727" actId="1076"/>
          <ac:spMkLst>
            <pc:docMk/>
            <pc:sldMk cId="2445084961" sldId="262"/>
            <ac:spMk id="10" creationId="{6EB5DEFE-9F20-438B-B959-EFF6E6E29936}"/>
          </ac:spMkLst>
        </pc:spChg>
        <pc:spChg chg="add">
          <ac:chgData name="Tobi Redl" userId="c3595ac0e627d04e" providerId="LiveId" clId="{06071D10-5519-4DE4-88F9-1460942A51E8}" dt="2018-05-24T10:18:33.494" v="6705" actId="1076"/>
          <ac:spMkLst>
            <pc:docMk/>
            <pc:sldMk cId="2445084961" sldId="262"/>
            <ac:spMk id="13" creationId="{930BF1ED-09AB-42AD-A1B8-29E5352B64AA}"/>
          </ac:spMkLst>
        </pc:spChg>
        <pc:spChg chg="add mod">
          <ac:chgData name="Tobi Redl" userId="c3595ac0e627d04e" providerId="LiveId" clId="{06071D10-5519-4DE4-88F9-1460942A51E8}" dt="2018-05-24T10:18:44.301" v="6716" actId="20577"/>
          <ac:spMkLst>
            <pc:docMk/>
            <pc:sldMk cId="2445084961" sldId="262"/>
            <ac:spMk id="14" creationId="{60F1B8E5-5859-41B3-AB00-83418D97F8DF}"/>
          </ac:spMkLst>
        </pc:spChg>
        <pc:picChg chg="add del">
          <ac:chgData name="Tobi Redl" userId="c3595ac0e627d04e" providerId="LiveId" clId="{06071D10-5519-4DE4-88F9-1460942A51E8}" dt="2018-05-24T08:26:53.718" v="3856" actId="1076"/>
          <ac:picMkLst>
            <pc:docMk/>
            <pc:sldMk cId="2445084961" sldId="262"/>
            <ac:picMk id="1026" creationId="{29CEAEB5-4DA4-40FE-A1FE-A44175C7BB12}"/>
          </ac:picMkLst>
        </pc:picChg>
        <pc:picChg chg="add mod modCrop">
          <ac:chgData name="Tobi Redl" userId="c3595ac0e627d04e" providerId="LiveId" clId="{06071D10-5519-4DE4-88F9-1460942A51E8}" dt="2018-05-24T08:30:38.606" v="3884" actId="1076"/>
          <ac:picMkLst>
            <pc:docMk/>
            <pc:sldMk cId="2445084961" sldId="262"/>
            <ac:picMk id="1028" creationId="{C9919E3E-4A13-42A4-BE18-7160C59040B7}"/>
          </ac:picMkLst>
        </pc:picChg>
        <pc:picChg chg="add mod">
          <ac:chgData name="Tobi Redl" userId="c3595ac0e627d04e" providerId="LiveId" clId="{06071D10-5519-4DE4-88F9-1460942A51E8}" dt="2018-05-24T08:30:40.516" v="3885" actId="1076"/>
          <ac:picMkLst>
            <pc:docMk/>
            <pc:sldMk cId="2445084961" sldId="262"/>
            <ac:picMk id="1030" creationId="{38A5E94D-BF05-499D-A176-3D082449D0DE}"/>
          </ac:picMkLst>
        </pc:picChg>
      </pc:sldChg>
      <pc:sldChg chg="modSp add del">
        <pc:chgData name="Tobi Redl" userId="c3595ac0e627d04e" providerId="LiveId" clId="{06071D10-5519-4DE4-88F9-1460942A51E8}" dt="2018-05-24T08:53:57.868" v="4818" actId="2696"/>
        <pc:sldMkLst>
          <pc:docMk/>
          <pc:sldMk cId="508801384" sldId="263"/>
        </pc:sldMkLst>
        <pc:spChg chg="mod">
          <ac:chgData name="Tobi Redl" userId="c3595ac0e627d04e" providerId="LiveId" clId="{06071D10-5519-4DE4-88F9-1460942A51E8}" dt="2018-05-23T19:32:22.735" v="2148" actId="20577"/>
          <ac:spMkLst>
            <pc:docMk/>
            <pc:sldMk cId="508801384" sldId="263"/>
            <ac:spMk id="2" creationId="{A397698E-BD76-4DFE-B4FC-85AF956EDF01}"/>
          </ac:spMkLst>
        </pc:spChg>
        <pc:spChg chg="mod">
          <ac:chgData name="Tobi Redl" userId="c3595ac0e627d04e" providerId="LiveId" clId="{06071D10-5519-4DE4-88F9-1460942A51E8}" dt="2018-05-23T19:40:52.737" v="3063" actId="20577"/>
          <ac:spMkLst>
            <pc:docMk/>
            <pc:sldMk cId="508801384" sldId="263"/>
            <ac:spMk id="3" creationId="{1A4307FA-DD75-4497-8E96-460A6CF1F1CC}"/>
          </ac:spMkLst>
        </pc:spChg>
      </pc:sldChg>
      <pc:sldChg chg="modSp add del modNotesTx">
        <pc:chgData name="Tobi Redl" userId="c3595ac0e627d04e" providerId="LiveId" clId="{06071D10-5519-4DE4-88F9-1460942A51E8}" dt="2018-05-24T10:21:59.297" v="6775" actId="2696"/>
        <pc:sldMkLst>
          <pc:docMk/>
          <pc:sldMk cId="3936641535" sldId="264"/>
        </pc:sldMkLst>
        <pc:spChg chg="mod">
          <ac:chgData name="Tobi Redl" userId="c3595ac0e627d04e" providerId="LiveId" clId="{06071D10-5519-4DE4-88F9-1460942A51E8}" dt="2018-05-23T19:32:39.977" v="2180" actId="20577"/>
          <ac:spMkLst>
            <pc:docMk/>
            <pc:sldMk cId="3936641535" sldId="264"/>
            <ac:spMk id="2" creationId="{77928945-29A8-4AD4-A9FB-B82D97069E60}"/>
          </ac:spMkLst>
        </pc:spChg>
        <pc:spChg chg="mod">
          <ac:chgData name="Tobi Redl" userId="c3595ac0e627d04e" providerId="LiveId" clId="{06071D10-5519-4DE4-88F9-1460942A51E8}" dt="2018-05-23T19:40:37.370" v="3057" actId="20577"/>
          <ac:spMkLst>
            <pc:docMk/>
            <pc:sldMk cId="3936641535" sldId="264"/>
            <ac:spMk id="3" creationId="{2BE4D6C5-7482-46D8-8EE4-040CDFF6FDF3}"/>
          </ac:spMkLst>
        </pc:spChg>
      </pc:sldChg>
      <pc:sldChg chg="addSp delSp modSp add del">
        <pc:chgData name="Tobi Redl" userId="c3595ac0e627d04e" providerId="LiveId" clId="{06071D10-5519-4DE4-88F9-1460942A51E8}" dt="2018-05-24T17:59:40.596" v="8673" actId="2696"/>
        <pc:sldMkLst>
          <pc:docMk/>
          <pc:sldMk cId="3226326478" sldId="265"/>
        </pc:sldMkLst>
        <pc:spChg chg="del mod">
          <ac:chgData name="Tobi Redl" userId="c3595ac0e627d04e" providerId="LiveId" clId="{06071D10-5519-4DE4-88F9-1460942A51E8}" dt="2018-05-24T10:32:22.384" v="7562" actId="478"/>
          <ac:spMkLst>
            <pc:docMk/>
            <pc:sldMk cId="3226326478" sldId="265"/>
            <ac:spMk id="2" creationId="{9CF81E7A-A7F9-4D3C-84CD-4DC19A34D8A3}"/>
          </ac:spMkLst>
        </pc:spChg>
        <pc:spChg chg="mod">
          <ac:chgData name="Tobi Redl" userId="c3595ac0e627d04e" providerId="LiveId" clId="{06071D10-5519-4DE4-88F9-1460942A51E8}" dt="2018-05-24T09:21:21.152" v="5802" actId="6549"/>
          <ac:spMkLst>
            <pc:docMk/>
            <pc:sldMk cId="3226326478" sldId="265"/>
            <ac:spMk id="3" creationId="{7057BF61-47BA-4AD8-9E08-9AB42B757B0A}"/>
          </ac:spMkLst>
        </pc:spChg>
        <pc:spChg chg="add del">
          <ac:chgData name="Tobi Redl" userId="c3595ac0e627d04e" providerId="LiveId" clId="{06071D10-5519-4DE4-88F9-1460942A51E8}" dt="2018-05-24T10:32:20.611" v="7561" actId="6549"/>
          <ac:spMkLst>
            <pc:docMk/>
            <pc:sldMk cId="3226326478" sldId="265"/>
            <ac:spMk id="4" creationId="{5E477ED0-8D7D-44DA-BBD8-D4CFCBC28DC6}"/>
          </ac:spMkLst>
        </pc:spChg>
        <pc:spChg chg="add del">
          <ac:chgData name="Tobi Redl" userId="c3595ac0e627d04e" providerId="LiveId" clId="{06071D10-5519-4DE4-88F9-1460942A51E8}" dt="2018-05-24T10:32:20.611" v="7561" actId="6549"/>
          <ac:spMkLst>
            <pc:docMk/>
            <pc:sldMk cId="3226326478" sldId="265"/>
            <ac:spMk id="5" creationId="{39FF16A2-2AE1-4FB5-A7BB-BD367423A561}"/>
          </ac:spMkLst>
        </pc:spChg>
        <pc:spChg chg="add del mod">
          <ac:chgData name="Tobi Redl" userId="c3595ac0e627d04e" providerId="LiveId" clId="{06071D10-5519-4DE4-88F9-1460942A51E8}" dt="2018-05-24T10:32:26.662" v="7565" actId="478"/>
          <ac:spMkLst>
            <pc:docMk/>
            <pc:sldMk cId="3226326478" sldId="265"/>
            <ac:spMk id="7" creationId="{968D0F16-3488-427D-98F2-1CCD273CCE7D}"/>
          </ac:spMkLst>
        </pc:spChg>
        <pc:spChg chg="add del">
          <ac:chgData name="Tobi Redl" userId="c3595ac0e627d04e" providerId="LiveId" clId="{06071D10-5519-4DE4-88F9-1460942A51E8}" dt="2018-05-24T10:32:25.063" v="7564" actId="6549"/>
          <ac:spMkLst>
            <pc:docMk/>
            <pc:sldMk cId="3226326478" sldId="265"/>
            <ac:spMk id="8" creationId="{80D857D8-5032-446F-AA4F-4B7707234FA3}"/>
          </ac:spMkLst>
        </pc:spChg>
        <pc:spChg chg="add del">
          <ac:chgData name="Tobi Redl" userId="c3595ac0e627d04e" providerId="LiveId" clId="{06071D10-5519-4DE4-88F9-1460942A51E8}" dt="2018-05-24T10:32:25.063" v="7564" actId="6549"/>
          <ac:spMkLst>
            <pc:docMk/>
            <pc:sldMk cId="3226326478" sldId="265"/>
            <ac:spMk id="9" creationId="{029F9EF7-508A-46E0-9399-DB60A61BF385}"/>
          </ac:spMkLst>
        </pc:spChg>
        <pc:spChg chg="add mod">
          <ac:chgData name="Tobi Redl" userId="c3595ac0e627d04e" providerId="LiveId" clId="{06071D10-5519-4DE4-88F9-1460942A51E8}" dt="2018-05-24T10:32:39.751" v="7602" actId="20577"/>
          <ac:spMkLst>
            <pc:docMk/>
            <pc:sldMk cId="3226326478" sldId="265"/>
            <ac:spMk id="10" creationId="{2B27862B-A745-467C-AD9A-4DA23B5C3B0C}"/>
          </ac:spMkLst>
        </pc:spChg>
        <pc:spChg chg="add mod">
          <ac:chgData name="Tobi Redl" userId="c3595ac0e627d04e" providerId="LiveId" clId="{06071D10-5519-4DE4-88F9-1460942A51E8}" dt="2018-05-24T10:33:05.550" v="7604" actId="6549"/>
          <ac:spMkLst>
            <pc:docMk/>
            <pc:sldMk cId="3226326478" sldId="265"/>
            <ac:spMk id="11" creationId="{1F68F561-1BAA-4DE9-B60C-7E052FE8EF61}"/>
          </ac:spMkLst>
        </pc:spChg>
      </pc:sldChg>
      <pc:sldChg chg="addSp delSp modSp add modNotesTx">
        <pc:chgData name="Tobi Redl" userId="c3595ac0e627d04e" providerId="LiveId" clId="{06071D10-5519-4DE4-88F9-1460942A51E8}" dt="2018-05-24T20:59:51.921" v="8761" actId="688"/>
        <pc:sldMkLst>
          <pc:docMk/>
          <pc:sldMk cId="1523999304" sldId="266"/>
        </pc:sldMkLst>
        <pc:spChg chg="mod">
          <ac:chgData name="Tobi Redl" userId="c3595ac0e627d04e" providerId="LiveId" clId="{06071D10-5519-4DE4-88F9-1460942A51E8}" dt="2018-05-24T20:56:05.181" v="8720" actId="20577"/>
          <ac:spMkLst>
            <pc:docMk/>
            <pc:sldMk cId="1523999304" sldId="266"/>
            <ac:spMk id="2" creationId="{B17EFB6D-7B8F-4401-9AC7-E62BBD9F0647}"/>
          </ac:spMkLst>
        </pc:spChg>
        <pc:spChg chg="del mod">
          <ac:chgData name="Tobi Redl" userId="c3595ac0e627d04e" providerId="LiveId" clId="{06071D10-5519-4DE4-88F9-1460942A51E8}" dt="2018-05-24T20:56:57.385" v="8721" actId="478"/>
          <ac:spMkLst>
            <pc:docMk/>
            <pc:sldMk cId="1523999304" sldId="266"/>
            <ac:spMk id="3" creationId="{ADF2352A-E171-41EB-B991-028AEDE4C9E2}"/>
          </ac:spMkLst>
        </pc:spChg>
        <pc:picChg chg="add mod ord">
          <ac:chgData name="Tobi Redl" userId="c3595ac0e627d04e" providerId="LiveId" clId="{06071D10-5519-4DE4-88F9-1460942A51E8}" dt="2018-05-24T20:59:51.921" v="8761" actId="688"/>
          <ac:picMkLst>
            <pc:docMk/>
            <pc:sldMk cId="1523999304" sldId="266"/>
            <ac:picMk id="4" creationId="{26043D9D-A82E-4F2D-94BE-8A8DC8659670}"/>
          </ac:picMkLst>
        </pc:picChg>
        <pc:picChg chg="add del mod ord">
          <ac:chgData name="Tobi Redl" userId="c3595ac0e627d04e" providerId="LiveId" clId="{06071D10-5519-4DE4-88F9-1460942A51E8}" dt="2018-05-24T20:59:46.511" v="8760" actId="478"/>
          <ac:picMkLst>
            <pc:docMk/>
            <pc:sldMk cId="1523999304" sldId="266"/>
            <ac:picMk id="5" creationId="{B4B65473-B78E-4369-991A-3E15CC69E1D4}"/>
          </ac:picMkLst>
        </pc:picChg>
        <pc:picChg chg="add mod ord">
          <ac:chgData name="Tobi Redl" userId="c3595ac0e627d04e" providerId="LiveId" clId="{06071D10-5519-4DE4-88F9-1460942A51E8}" dt="2018-05-24T20:59:29.318" v="8758" actId="1076"/>
          <ac:picMkLst>
            <pc:docMk/>
            <pc:sldMk cId="1523999304" sldId="266"/>
            <ac:picMk id="6" creationId="{24DB3502-0387-45C6-B6B5-9BC2F56A42D5}"/>
          </ac:picMkLst>
        </pc:picChg>
      </pc:sldChg>
      <pc:sldChg chg="addSp delSp modSp add modNotesTx">
        <pc:chgData name="Tobi Redl" userId="c3595ac0e627d04e" providerId="LiveId" clId="{06071D10-5519-4DE4-88F9-1460942A51E8}" dt="2018-05-25T06:26:09.607" v="8906" actId="14100"/>
        <pc:sldMkLst>
          <pc:docMk/>
          <pc:sldMk cId="1014108823" sldId="267"/>
        </pc:sldMkLst>
        <pc:spChg chg="mod">
          <ac:chgData name="Tobi Redl" userId="c3595ac0e627d04e" providerId="LiveId" clId="{06071D10-5519-4DE4-88F9-1460942A51E8}" dt="2018-05-24T10:15:49.062" v="6675" actId="20577"/>
          <ac:spMkLst>
            <pc:docMk/>
            <pc:sldMk cId="1014108823" sldId="267"/>
            <ac:spMk id="2" creationId="{816B7116-F360-4D59-9A8D-1867B13B558B}"/>
          </ac:spMkLst>
        </pc:spChg>
        <pc:spChg chg="del">
          <ac:chgData name="Tobi Redl" userId="c3595ac0e627d04e" providerId="LiveId" clId="{06071D10-5519-4DE4-88F9-1460942A51E8}" dt="2018-05-24T08:36:34.173" v="3956" actId="207"/>
          <ac:spMkLst>
            <pc:docMk/>
            <pc:sldMk cId="1014108823" sldId="267"/>
            <ac:spMk id="3" creationId="{43300C81-3D82-4957-BDFD-FF1B518BF4C2}"/>
          </ac:spMkLst>
        </pc:spChg>
        <pc:spChg chg="del">
          <ac:chgData name="Tobi Redl" userId="c3595ac0e627d04e" providerId="LiveId" clId="{06071D10-5519-4DE4-88F9-1460942A51E8}" dt="2018-05-24T08:36:34.173" v="3956" actId="207"/>
          <ac:spMkLst>
            <pc:docMk/>
            <pc:sldMk cId="1014108823" sldId="267"/>
            <ac:spMk id="4" creationId="{C27156F3-7608-4AAB-864B-20062520BAE7}"/>
          </ac:spMkLst>
        </pc:spChg>
        <pc:spChg chg="add mod">
          <ac:chgData name="Tobi Redl" userId="c3595ac0e627d04e" providerId="LiveId" clId="{06071D10-5519-4DE4-88F9-1460942A51E8}" dt="2018-05-24T08:36:38.362" v="3968" actId="20577"/>
          <ac:spMkLst>
            <pc:docMk/>
            <pc:sldMk cId="1014108823" sldId="267"/>
            <ac:spMk id="5" creationId="{A3B5B8AF-FD52-47EC-8A19-39E17F0F8DA9}"/>
          </ac:spMkLst>
        </pc:spChg>
        <pc:spChg chg="add mod">
          <ac:chgData name="Tobi Redl" userId="c3595ac0e627d04e" providerId="LiveId" clId="{06071D10-5519-4DE4-88F9-1460942A51E8}" dt="2018-05-25T06:25:59.486" v="8904" actId="403"/>
          <ac:spMkLst>
            <pc:docMk/>
            <pc:sldMk cId="1014108823" sldId="267"/>
            <ac:spMk id="6" creationId="{318CEB61-DB2E-4142-BB20-D0440DD3D936}"/>
          </ac:spMkLst>
        </pc:spChg>
        <pc:spChg chg="add mod">
          <ac:chgData name="Tobi Redl" userId="c3595ac0e627d04e" providerId="LiveId" clId="{06071D10-5519-4DE4-88F9-1460942A51E8}" dt="2018-05-24T08:36:44.311" v="3981" actId="20577"/>
          <ac:spMkLst>
            <pc:docMk/>
            <pc:sldMk cId="1014108823" sldId="267"/>
            <ac:spMk id="7" creationId="{8320A6EE-9662-4692-9E6E-4291A1B59388}"/>
          </ac:spMkLst>
        </pc:spChg>
        <pc:spChg chg="add mod">
          <ac:chgData name="Tobi Redl" userId="c3595ac0e627d04e" providerId="LiveId" clId="{06071D10-5519-4DE4-88F9-1460942A51E8}" dt="2018-05-25T06:26:09.607" v="8906" actId="14100"/>
          <ac:spMkLst>
            <pc:docMk/>
            <pc:sldMk cId="1014108823" sldId="267"/>
            <ac:spMk id="8" creationId="{96629EC7-B21D-4E1B-80F1-A72C309823F6}"/>
          </ac:spMkLst>
        </pc:spChg>
        <pc:spChg chg="add mod">
          <ac:chgData name="Tobi Redl" userId="c3595ac0e627d04e" providerId="LiveId" clId="{06071D10-5519-4DE4-88F9-1460942A51E8}" dt="2018-05-24T10:16:25.551" v="6682" actId="207"/>
          <ac:spMkLst>
            <pc:docMk/>
            <pc:sldMk cId="1014108823" sldId="267"/>
            <ac:spMk id="9" creationId="{4C1AAFAF-AE71-44F4-B1D9-96755676D0EE}"/>
          </ac:spMkLst>
        </pc:spChg>
        <pc:spChg chg="add mod">
          <ac:chgData name="Tobi Redl" userId="c3595ac0e627d04e" providerId="LiveId" clId="{06071D10-5519-4DE4-88F9-1460942A51E8}" dt="2018-05-24T10:17:13.526" v="6684" actId="207"/>
          <ac:spMkLst>
            <pc:docMk/>
            <pc:sldMk cId="1014108823" sldId="267"/>
            <ac:spMk id="15" creationId="{08B782C8-15E2-454B-8149-5AC96CEDD6F3}"/>
          </ac:spMkLst>
        </pc:spChg>
        <pc:grpChg chg="add mod">
          <ac:chgData name="Tobi Redl" userId="c3595ac0e627d04e" providerId="LiveId" clId="{06071D10-5519-4DE4-88F9-1460942A51E8}" dt="2018-05-24T10:16:33.289" v="6683" actId="1076"/>
          <ac:grpSpMkLst>
            <pc:docMk/>
            <pc:sldMk cId="1014108823" sldId="267"/>
            <ac:grpSpMk id="10" creationId="{4C3A302C-E0EE-429C-9D55-DF20DB49E675}"/>
          </ac:grpSpMkLst>
        </pc:grpChg>
        <pc:picChg chg="add del mod">
          <ac:chgData name="Tobi Redl" userId="c3595ac0e627d04e" providerId="LiveId" clId="{06071D10-5519-4DE4-88F9-1460942A51E8}" dt="2018-05-24T09:02:21.050" v="5178" actId="207"/>
          <ac:picMkLst>
            <pc:docMk/>
            <pc:sldMk cId="1014108823" sldId="267"/>
            <ac:picMk id="3074" creationId="{773B224B-08B0-4548-A592-DCF49089BB94}"/>
          </ac:picMkLst>
        </pc:picChg>
        <pc:picChg chg="add del mod">
          <ac:chgData name="Tobi Redl" userId="c3595ac0e627d04e" providerId="LiveId" clId="{06071D10-5519-4DE4-88F9-1460942A51E8}" dt="2018-05-24T09:03:45.339" v="5187" actId="478"/>
          <ac:picMkLst>
            <pc:docMk/>
            <pc:sldMk cId="1014108823" sldId="267"/>
            <ac:picMk id="3076" creationId="{9490DF74-8A68-423F-BE94-11B6F07E88EE}"/>
          </ac:picMkLst>
        </pc:picChg>
        <pc:picChg chg="add mod">
          <ac:chgData name="Tobi Redl" userId="c3595ac0e627d04e" providerId="LiveId" clId="{06071D10-5519-4DE4-88F9-1460942A51E8}" dt="2018-05-24T09:03:56.754" v="5190" actId="1076"/>
          <ac:picMkLst>
            <pc:docMk/>
            <pc:sldMk cId="1014108823" sldId="267"/>
            <ac:picMk id="3078" creationId="{94125960-C6A3-4CAD-AB0F-4D3CAD2FD5CC}"/>
          </ac:picMkLst>
        </pc:picChg>
        <pc:picChg chg="add mod modCrop">
          <ac:chgData name="Tobi Redl" userId="c3595ac0e627d04e" providerId="LiveId" clId="{06071D10-5519-4DE4-88F9-1460942A51E8}" dt="2018-05-24T09:07:37.031" v="5230" actId="164"/>
          <ac:picMkLst>
            <pc:docMk/>
            <pc:sldMk cId="1014108823" sldId="267"/>
            <ac:picMk id="3080" creationId="{34AE5AF9-25BE-42E0-B8FE-D5BA949006E0}"/>
          </ac:picMkLst>
        </pc:picChg>
      </pc:sldChg>
      <pc:sldChg chg="addSp delSp modSp add del modTransition setBg">
        <pc:chgData name="Tobi Redl" userId="c3595ac0e627d04e" providerId="LiveId" clId="{06071D10-5519-4DE4-88F9-1460942A51E8}" dt="2018-05-24T20:37:27.989" v="8706" actId="2696"/>
        <pc:sldMkLst>
          <pc:docMk/>
          <pc:sldMk cId="3096342957" sldId="268"/>
        </pc:sldMkLst>
        <pc:spChg chg="mod">
          <ac:chgData name="Tobi Redl" userId="c3595ac0e627d04e" providerId="LiveId" clId="{06071D10-5519-4DE4-88F9-1460942A51E8}" dt="2018-05-24T08:44:21.472" v="4290" actId="20577"/>
          <ac:spMkLst>
            <pc:docMk/>
            <pc:sldMk cId="3096342957" sldId="268"/>
            <ac:spMk id="2" creationId="{5FEE545A-E7F1-44B7-8D5F-CDE733790B02}"/>
          </ac:spMkLst>
        </pc:spChg>
        <pc:spChg chg="del">
          <ac:chgData name="Tobi Redl" userId="c3595ac0e627d04e" providerId="LiveId" clId="{06071D10-5519-4DE4-88F9-1460942A51E8}" dt="2018-05-24T08:44:35.816" v="4291" actId="20577"/>
          <ac:spMkLst>
            <pc:docMk/>
            <pc:sldMk cId="3096342957" sldId="268"/>
            <ac:spMk id="3" creationId="{4B53D024-A261-411E-BE3E-32479F446777}"/>
          </ac:spMkLst>
        </pc:spChg>
        <pc:spChg chg="add mod">
          <ac:chgData name="Tobi Redl" userId="c3595ac0e627d04e" providerId="LiveId" clId="{06071D10-5519-4DE4-88F9-1460942A51E8}" dt="2018-05-24T08:44:41.770" v="4309" actId="20577"/>
          <ac:spMkLst>
            <pc:docMk/>
            <pc:sldMk cId="3096342957" sldId="268"/>
            <ac:spMk id="4" creationId="{379EB336-231C-43C7-85D2-2769E04F4254}"/>
          </ac:spMkLst>
        </pc:spChg>
        <pc:spChg chg="add mod">
          <ac:chgData name="Tobi Redl" userId="c3595ac0e627d04e" providerId="LiveId" clId="{06071D10-5519-4DE4-88F9-1460942A51E8}" dt="2018-05-24T08:45:48.623" v="4435" actId="20577"/>
          <ac:spMkLst>
            <pc:docMk/>
            <pc:sldMk cId="3096342957" sldId="268"/>
            <ac:spMk id="5" creationId="{ABECBF31-AAA2-47F5-8EFA-ACB94DC5C3CC}"/>
          </ac:spMkLst>
        </pc:spChg>
        <pc:spChg chg="add mod">
          <ac:chgData name="Tobi Redl" userId="c3595ac0e627d04e" providerId="LiveId" clId="{06071D10-5519-4DE4-88F9-1460942A51E8}" dt="2018-05-24T08:44:46.083" v="4325" actId="20577"/>
          <ac:spMkLst>
            <pc:docMk/>
            <pc:sldMk cId="3096342957" sldId="268"/>
            <ac:spMk id="6" creationId="{10F3B9FA-F76F-4889-94D9-481DB3E329A2}"/>
          </ac:spMkLst>
        </pc:spChg>
        <pc:spChg chg="add mod">
          <ac:chgData name="Tobi Redl" userId="c3595ac0e627d04e" providerId="LiveId" clId="{06071D10-5519-4DE4-88F9-1460942A51E8}" dt="2018-05-24T08:46:49.231" v="4547" actId="20577"/>
          <ac:spMkLst>
            <pc:docMk/>
            <pc:sldMk cId="3096342957" sldId="268"/>
            <ac:spMk id="7" creationId="{A612C59A-864D-4E5A-9B49-71D2E1834BDC}"/>
          </ac:spMkLst>
        </pc:spChg>
      </pc:sldChg>
      <pc:sldChg chg="addSp delSp modSp add ord setBg">
        <pc:chgData name="Tobi Redl" userId="c3595ac0e627d04e" providerId="LiveId" clId="{06071D10-5519-4DE4-88F9-1460942A51E8}" dt="2018-05-24T20:36:28.957" v="8705" actId="1440"/>
        <pc:sldMkLst>
          <pc:docMk/>
          <pc:sldMk cId="3665058455" sldId="269"/>
        </pc:sldMkLst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2" creationId="{6E7F6E3A-8FC8-4DED-AB9D-207A49E8DA57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3" creationId="{79ABF6CD-101A-4B16-8A74-5793F18A63D6}"/>
          </ac:spMkLst>
        </pc:spChg>
        <pc:spChg chg="add del mod">
          <ac:chgData name="Tobi Redl" userId="c3595ac0e627d04e" providerId="LiveId" clId="{06071D10-5519-4DE4-88F9-1460942A51E8}" dt="2018-05-24T20:30:52.847" v="8676" actId="478"/>
          <ac:spMkLst>
            <pc:docMk/>
            <pc:sldMk cId="3665058455" sldId="269"/>
            <ac:spMk id="3" creationId="{BDAAC828-DBCC-4056-B31F-FB7EFA132000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4" creationId="{A187D04F-F36E-43E9-A044-D15A36961544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5" creationId="{53BA7B88-5070-44B3-BEAB-2E8668FFDD4E}"/>
          </ac:spMkLst>
        </pc:spChg>
        <pc:spChg chg="del">
          <ac:chgData name="Tobi Redl" userId="c3595ac0e627d04e" providerId="LiveId" clId="{06071D10-5519-4DE4-88F9-1460942A51E8}" dt="2018-05-24T08:49:03.093" v="4549" actId="20577"/>
          <ac:spMkLst>
            <pc:docMk/>
            <pc:sldMk cId="3665058455" sldId="269"/>
            <ac:spMk id="6" creationId="{118CE1CB-C072-4B50-9C95-975F57FEF2C4}"/>
          </ac:spMkLst>
        </pc:spChg>
        <pc:spChg chg="add mod">
          <ac:chgData name="Tobi Redl" userId="c3595ac0e627d04e" providerId="LiveId" clId="{06071D10-5519-4DE4-88F9-1460942A51E8}" dt="2018-05-24T09:52:49.320" v="6001" actId="20577"/>
          <ac:spMkLst>
            <pc:docMk/>
            <pc:sldMk cId="3665058455" sldId="269"/>
            <ac:spMk id="7" creationId="{C1AA73FF-3373-4FFE-852A-0E2183EE6D51}"/>
          </ac:spMkLst>
        </pc:spChg>
        <pc:spChg chg="add del mod">
          <ac:chgData name="Tobi Redl" userId="c3595ac0e627d04e" providerId="LiveId" clId="{06071D10-5519-4DE4-88F9-1460942A51E8}" dt="2018-05-24T20:30:50.004" v="8675" actId="478"/>
          <ac:spMkLst>
            <pc:docMk/>
            <pc:sldMk cId="3665058455" sldId="269"/>
            <ac:spMk id="8" creationId="{89B5709D-D8E9-43E6-84AE-44AE8CCF13DC}"/>
          </ac:spMkLst>
        </pc:spChg>
        <pc:picChg chg="add mod modCrop">
          <ac:chgData name="Tobi Redl" userId="c3595ac0e627d04e" providerId="LiveId" clId="{06071D10-5519-4DE4-88F9-1460942A51E8}" dt="2018-05-24T20:36:28.957" v="8705" actId="1440"/>
          <ac:picMkLst>
            <pc:docMk/>
            <pc:sldMk cId="3665058455" sldId="269"/>
            <ac:picMk id="4" creationId="{EB944697-9AB0-447D-8DF0-2D58D71B8045}"/>
          </ac:picMkLst>
        </pc:picChg>
        <pc:picChg chg="add del mod modCrop">
          <ac:chgData name="Tobi Redl" userId="c3595ac0e627d04e" providerId="LiveId" clId="{06071D10-5519-4DE4-88F9-1460942A51E8}" dt="2018-05-24T20:35:10.233" v="8689" actId="478"/>
          <ac:picMkLst>
            <pc:docMk/>
            <pc:sldMk cId="3665058455" sldId="269"/>
            <ac:picMk id="5" creationId="{A3324BCD-6CA5-4148-94E2-5476C2B3969A}"/>
          </ac:picMkLst>
        </pc:picChg>
        <pc:picChg chg="add mod modCrop">
          <ac:chgData name="Tobi Redl" userId="c3595ac0e627d04e" providerId="LiveId" clId="{06071D10-5519-4DE4-88F9-1460942A51E8}" dt="2018-05-24T20:36:26.900" v="8704" actId="1440"/>
          <ac:picMkLst>
            <pc:docMk/>
            <pc:sldMk cId="3665058455" sldId="269"/>
            <ac:picMk id="6" creationId="{BB7596F1-7400-4479-A9AA-26590ED13252}"/>
          </ac:picMkLst>
        </pc:picChg>
      </pc:sldChg>
      <pc:sldChg chg="addSp delSp modSp add modNotesTx">
        <pc:chgData name="Tobi Redl" userId="c3595ac0e627d04e" providerId="LiveId" clId="{06071D10-5519-4DE4-88F9-1460942A51E8}" dt="2018-05-24T17:39:52.835" v="8540" actId="20577"/>
        <pc:sldMkLst>
          <pc:docMk/>
          <pc:sldMk cId="1954709941" sldId="270"/>
        </pc:sldMkLst>
        <pc:spChg chg="mod">
          <ac:chgData name="Tobi Redl" userId="c3595ac0e627d04e" providerId="LiveId" clId="{06071D10-5519-4DE4-88F9-1460942A51E8}" dt="2018-05-24T17:39:52.835" v="8540" actId="20577"/>
          <ac:spMkLst>
            <pc:docMk/>
            <pc:sldMk cId="1954709941" sldId="270"/>
            <ac:spMk id="2" creationId="{C431B394-D75B-406B-A4E5-D5E898CED118}"/>
          </ac:spMkLst>
        </pc:spChg>
        <pc:spChg chg="del">
          <ac:chgData name="Tobi Redl" userId="c3595ac0e627d04e" providerId="LiveId" clId="{06071D10-5519-4DE4-88F9-1460942A51E8}" dt="2018-05-24T08:51:03.190" v="4785" actId="1076"/>
          <ac:spMkLst>
            <pc:docMk/>
            <pc:sldMk cId="1954709941" sldId="270"/>
            <ac:spMk id="3" creationId="{7C494F74-5803-444D-9BEB-3F445C401A3C}"/>
          </ac:spMkLst>
        </pc:spChg>
        <pc:picChg chg="add mod">
          <ac:chgData name="Tobi Redl" userId="c3595ac0e627d04e" providerId="LiveId" clId="{06071D10-5519-4DE4-88F9-1460942A51E8}" dt="2018-05-24T09:57:22.234" v="6005" actId="1076"/>
          <ac:picMkLst>
            <pc:docMk/>
            <pc:sldMk cId="1954709941" sldId="270"/>
            <ac:picMk id="2050" creationId="{41A5C83A-91F3-4569-B650-7EA58C73ACA6}"/>
          </ac:picMkLst>
        </pc:picChg>
      </pc:sldChg>
      <pc:sldChg chg="addSp delSp modSp add mod setBg delDesignElem">
        <pc:chgData name="Tobi Redl" userId="c3595ac0e627d04e" providerId="LiveId" clId="{06071D10-5519-4DE4-88F9-1460942A51E8}" dt="2018-05-24T10:21:34.829" v="6774" actId="790"/>
        <pc:sldMkLst>
          <pc:docMk/>
          <pc:sldMk cId="3771067054" sldId="271"/>
        </pc:sldMkLst>
        <pc:spChg chg="del mod">
          <ac:chgData name="Tobi Redl" userId="c3595ac0e627d04e" providerId="LiveId" clId="{06071D10-5519-4DE4-88F9-1460942A51E8}" dt="2018-05-24T10:21:07.134" v="6769" actId="478"/>
          <ac:spMkLst>
            <pc:docMk/>
            <pc:sldMk cId="3771067054" sldId="271"/>
            <ac:spMk id="2" creationId="{CDFF265F-6C40-4342-A7DB-9A35E81264B3}"/>
          </ac:spMkLst>
        </pc:spChg>
        <pc:spChg chg="add del mod">
          <ac:chgData name="Tobi Redl" userId="c3595ac0e627d04e" providerId="LiveId" clId="{06071D10-5519-4DE4-88F9-1460942A51E8}" dt="2018-05-24T10:08:58.303" v="6560" actId="26606"/>
          <ac:spMkLst>
            <pc:docMk/>
            <pc:sldMk cId="3771067054" sldId="271"/>
            <ac:spMk id="3" creationId="{2735F4F4-AB76-466D-A506-2547A3FDE5DB}"/>
          </ac:spMkLst>
        </pc:spChg>
        <pc:spChg chg="add del mod">
          <ac:chgData name="Tobi Redl" userId="c3595ac0e627d04e" providerId="LiveId" clId="{06071D10-5519-4DE4-88F9-1460942A51E8}" dt="2018-05-24T10:21:10.050" v="6770" actId="478"/>
          <ac:spMkLst>
            <pc:docMk/>
            <pc:sldMk cId="3771067054" sldId="271"/>
            <ac:spMk id="6" creationId="{323BE218-F3E5-4159-8CEA-785856E481F1}"/>
          </ac:spMkLst>
        </pc:spChg>
        <pc:spChg chg="add del">
          <ac:chgData name="Tobi Redl" userId="c3595ac0e627d04e" providerId="LiveId" clId="{06071D10-5519-4DE4-88F9-1460942A51E8}" dt="2018-05-24T10:08:58.272" v="6559" actId="26606"/>
          <ac:spMkLst>
            <pc:docMk/>
            <pc:sldMk cId="3771067054" sldId="271"/>
            <ac:spMk id="10" creationId="{655AE6B0-AC9E-4167-806F-E9DB135FC46B}"/>
          </ac:spMkLst>
        </pc:spChg>
        <pc:spChg chg="add del">
          <ac:chgData name="Tobi Redl" userId="c3595ac0e627d04e" providerId="LiveId" clId="{06071D10-5519-4DE4-88F9-1460942A51E8}" dt="2018-05-24T10:08:58.272" v="6559" actId="26606"/>
          <ac:spMkLst>
            <pc:docMk/>
            <pc:sldMk cId="3771067054" sldId="271"/>
            <ac:spMk id="23" creationId="{87BD1F4E-A66D-4C06-86DA-8D56CA7A3B41}"/>
          </ac:spMkLst>
        </pc:spChg>
        <pc:spChg chg="add del">
          <ac:chgData name="Tobi Redl" userId="c3595ac0e627d04e" providerId="LiveId" clId="{06071D10-5519-4DE4-88F9-1460942A51E8}" dt="2018-05-24T10:09:46.879" v="6562" actId="26606"/>
          <ac:spMkLst>
            <pc:docMk/>
            <pc:sldMk cId="3771067054" sldId="271"/>
            <ac:spMk id="25" creationId="{655AE6B0-AC9E-4167-806F-E9DB135FC46B}"/>
          </ac:spMkLst>
        </pc:spChg>
        <pc:spChg chg="add del">
          <ac:chgData name="Tobi Redl" userId="c3595ac0e627d04e" providerId="LiveId" clId="{06071D10-5519-4DE4-88F9-1460942A51E8}" dt="2018-05-24T10:09:46.879" v="6562" actId="26606"/>
          <ac:spMkLst>
            <pc:docMk/>
            <pc:sldMk cId="3771067054" sldId="271"/>
            <ac:spMk id="27" creationId="{87BD1F4E-A66D-4C06-86DA-8D56CA7A3B41}"/>
          </ac:spMkLst>
        </pc:spChg>
        <pc:spChg chg="add del">
          <ac:chgData name="Tobi Redl" userId="c3595ac0e627d04e" providerId="LiveId" clId="{06071D10-5519-4DE4-88F9-1460942A51E8}" dt="2018-05-24T10:21:02.146" v="6768" actId="790"/>
          <ac:spMkLst>
            <pc:docMk/>
            <pc:sldMk cId="3771067054" sldId="271"/>
            <ac:spMk id="33" creationId="{655AE6B0-AC9E-4167-806F-E9DB135FC46B}"/>
          </ac:spMkLst>
        </pc:spChg>
        <pc:spChg chg="add mod">
          <ac:chgData name="Tobi Redl" userId="c3595ac0e627d04e" providerId="LiveId" clId="{06071D10-5519-4DE4-88F9-1460942A51E8}" dt="2018-05-24T10:21:34.829" v="6774" actId="790"/>
          <ac:spMkLst>
            <pc:docMk/>
            <pc:sldMk cId="3771067054" sldId="271"/>
            <ac:spMk id="45" creationId="{1A3DE674-3E0D-4A5C-A5E2-5262F4794B07}"/>
          </ac:spMkLst>
        </pc:spChg>
        <pc:spChg chg="add del">
          <ac:chgData name="Tobi Redl" userId="c3595ac0e627d04e" providerId="LiveId" clId="{06071D10-5519-4DE4-88F9-1460942A51E8}" dt="2018-05-24T10:21:02.146" v="6768" actId="790"/>
          <ac:spMkLst>
            <pc:docMk/>
            <pc:sldMk cId="3771067054" sldId="271"/>
            <ac:spMk id="46" creationId="{87BD1F4E-A66D-4C06-86DA-8D56CA7A3B41}"/>
          </ac:spMkLst>
        </pc:spChg>
        <pc:spChg chg="add del">
          <ac:chgData name="Tobi Redl" userId="c3595ac0e627d04e" providerId="LiveId" clId="{06071D10-5519-4DE4-88F9-1460942A51E8}" dt="2018-05-24T10:21:20.192" v="6772" actId="478"/>
          <ac:spMkLst>
            <pc:docMk/>
            <pc:sldMk cId="3771067054" sldId="271"/>
            <ac:spMk id="47" creationId="{93A161C6-A6E3-4DE7-965E-CB5E2FB66AB6}"/>
          </ac:spMkLst>
        </pc:spChg>
        <pc:grpChg chg="add del">
          <ac:chgData name="Tobi Redl" userId="c3595ac0e627d04e" providerId="LiveId" clId="{06071D10-5519-4DE4-88F9-1460942A51E8}" dt="2018-05-24T10:08:58.272" v="6559" actId="26606"/>
          <ac:grpSpMkLst>
            <pc:docMk/>
            <pc:sldMk cId="3771067054" sldId="271"/>
            <ac:grpSpMk id="12" creationId="{3523416A-383B-4FDC-B4C9-D8EDDFE9C043}"/>
          </ac:grpSpMkLst>
        </pc:grpChg>
        <pc:grpChg chg="add del">
          <ac:chgData name="Tobi Redl" userId="c3595ac0e627d04e" providerId="LiveId" clId="{06071D10-5519-4DE4-88F9-1460942A51E8}" dt="2018-05-24T10:09:46.879" v="6562" actId="26606"/>
          <ac:grpSpMkLst>
            <pc:docMk/>
            <pc:sldMk cId="3771067054" sldId="271"/>
            <ac:grpSpMk id="26" creationId="{3523416A-383B-4FDC-B4C9-D8EDDFE9C043}"/>
          </ac:grpSpMkLst>
        </pc:grpChg>
        <pc:grpChg chg="add del">
          <ac:chgData name="Tobi Redl" userId="c3595ac0e627d04e" providerId="LiveId" clId="{06071D10-5519-4DE4-88F9-1460942A51E8}" dt="2018-05-24T10:21:02.146" v="6768" actId="790"/>
          <ac:grpSpMkLst>
            <pc:docMk/>
            <pc:sldMk cId="3771067054" sldId="271"/>
            <ac:grpSpMk id="35" creationId="{3523416A-383B-4FDC-B4C9-D8EDDFE9C043}"/>
          </ac:grpSpMkLst>
        </pc:grpChg>
        <pc:graphicFrameChg chg="add del">
          <ac:chgData name="Tobi Redl" userId="c3595ac0e627d04e" providerId="LiveId" clId="{06071D10-5519-4DE4-88F9-1460942A51E8}" dt="2018-05-24T10:08:58.272" v="6559" actId="26606"/>
          <ac:graphicFrameMkLst>
            <pc:docMk/>
            <pc:sldMk cId="3771067054" sldId="271"/>
            <ac:graphicFrameMk id="5" creationId="{2D98F018-2F35-4818-92C9-E1553A48711F}"/>
          </ac:graphicFrameMkLst>
        </pc:graphicFrameChg>
        <pc:graphicFrameChg chg="add mod modGraphic">
          <ac:chgData name="Tobi Redl" userId="c3595ac0e627d04e" providerId="LiveId" clId="{06071D10-5519-4DE4-88F9-1460942A51E8}" dt="2018-05-24T10:21:26.704" v="6773" actId="1076"/>
          <ac:graphicFrameMkLst>
            <pc:docMk/>
            <pc:sldMk cId="3771067054" sldId="271"/>
            <ac:graphicFrameMk id="28" creationId="{C1145804-90CF-4234-A72F-F765BDE57C79}"/>
          </ac:graphicFrameMkLst>
        </pc:graphicFrameChg>
      </pc:sldChg>
      <pc:sldChg chg="addSp delSp modSp add del mod setBg delDesignElem">
        <pc:chgData name="Tobi Redl" userId="c3595ac0e627d04e" providerId="LiveId" clId="{06071D10-5519-4DE4-88F9-1460942A51E8}" dt="2018-05-24T10:19:38.471" v="6728" actId="2696"/>
        <pc:sldMkLst>
          <pc:docMk/>
          <pc:sldMk cId="3365390115" sldId="272"/>
        </pc:sldMkLst>
        <pc:spChg chg="add mod">
          <ac:chgData name="Tobi Redl" userId="c3595ac0e627d04e" providerId="LiveId" clId="{06071D10-5519-4DE4-88F9-1460942A51E8}" dt="2018-05-24T10:14:37.745" v="6663" actId="20577"/>
          <ac:spMkLst>
            <pc:docMk/>
            <pc:sldMk cId="3365390115" sldId="272"/>
            <ac:spMk id="3" creationId="{706A5305-D27C-4BDF-97EF-14AA4E35207C}"/>
          </ac:spMkLst>
        </pc:spChg>
        <pc:spChg chg="add">
          <ac:chgData name="Tobi Redl" userId="c3595ac0e627d04e" providerId="LiveId" clId="{06071D10-5519-4DE4-88F9-1460942A51E8}" dt="2018-05-24T10:12:02.956" v="6572" actId="26606"/>
          <ac:spMkLst>
            <pc:docMk/>
            <pc:sldMk cId="3365390115" sldId="272"/>
            <ac:spMk id="30" creationId="{655AE6B0-AC9E-4167-806F-E9DB135FC46B}"/>
          </ac:spMkLst>
        </pc:spChg>
        <pc:spChg chg="add">
          <ac:chgData name="Tobi Redl" userId="c3595ac0e627d04e" providerId="LiveId" clId="{06071D10-5519-4DE4-88F9-1460942A51E8}" dt="2018-05-24T10:12:02.956" v="6572" actId="26606"/>
          <ac:spMkLst>
            <pc:docMk/>
            <pc:sldMk cId="3365390115" sldId="272"/>
            <ac:spMk id="32" creationId="{87BD1F4E-A66D-4C06-86DA-8D56CA7A3B41}"/>
          </ac:spMkLst>
        </pc:spChg>
        <pc:spChg chg="del">
          <ac:chgData name="Tobi Redl" userId="c3595ac0e627d04e" providerId="LiveId" clId="{06071D10-5519-4DE4-88F9-1460942A51E8}" dt="2018-05-24T10:11:54.883" v="6571" actId="2696"/>
          <ac:spMkLst>
            <pc:docMk/>
            <pc:sldMk cId="3365390115" sldId="272"/>
            <ac:spMk id="33" creationId="{655AE6B0-AC9E-4167-806F-E9DB135FC46B}"/>
          </ac:spMkLst>
        </pc:spChg>
        <pc:spChg chg="del">
          <ac:chgData name="Tobi Redl" userId="c3595ac0e627d04e" providerId="LiveId" clId="{06071D10-5519-4DE4-88F9-1460942A51E8}" dt="2018-05-24T10:11:54.883" v="6571" actId="2696"/>
          <ac:spMkLst>
            <pc:docMk/>
            <pc:sldMk cId="3365390115" sldId="272"/>
            <ac:spMk id="46" creationId="{87BD1F4E-A66D-4C06-86DA-8D56CA7A3B41}"/>
          </ac:spMkLst>
        </pc:spChg>
        <pc:grpChg chg="add">
          <ac:chgData name="Tobi Redl" userId="c3595ac0e627d04e" providerId="LiveId" clId="{06071D10-5519-4DE4-88F9-1460942A51E8}" dt="2018-05-24T10:12:02.956" v="6572" actId="26606"/>
          <ac:grpSpMkLst>
            <pc:docMk/>
            <pc:sldMk cId="3365390115" sldId="272"/>
            <ac:grpSpMk id="31" creationId="{3523416A-383B-4FDC-B4C9-D8EDDFE9C043}"/>
          </ac:grpSpMkLst>
        </pc:grpChg>
        <pc:grpChg chg="del">
          <ac:chgData name="Tobi Redl" userId="c3595ac0e627d04e" providerId="LiveId" clId="{06071D10-5519-4DE4-88F9-1460942A51E8}" dt="2018-05-24T10:11:54.883" v="6571" actId="2696"/>
          <ac:grpSpMkLst>
            <pc:docMk/>
            <pc:sldMk cId="3365390115" sldId="272"/>
            <ac:grpSpMk id="35" creationId="{3523416A-383B-4FDC-B4C9-D8EDDFE9C043}"/>
          </ac:grpSpMkLst>
        </pc:grpChg>
        <pc:graphicFrameChg chg="del mod modGraphic">
          <ac:chgData name="Tobi Redl" userId="c3595ac0e627d04e" providerId="LiveId" clId="{06071D10-5519-4DE4-88F9-1460942A51E8}" dt="2018-05-24T10:12:09.298" v="6576" actId="478"/>
          <ac:graphicFrameMkLst>
            <pc:docMk/>
            <pc:sldMk cId="3365390115" sldId="272"/>
            <ac:graphicFrameMk id="28" creationId="{C1145804-90CF-4234-A72F-F765BDE57C79}"/>
          </ac:graphicFrameMkLst>
        </pc:graphicFrameChg>
        <pc:picChg chg="add mod">
          <ac:chgData name="Tobi Redl" userId="c3595ac0e627d04e" providerId="LiveId" clId="{06071D10-5519-4DE4-88F9-1460942A51E8}" dt="2018-05-24T10:14:45.367" v="6664" actId="2696"/>
          <ac:picMkLst>
            <pc:docMk/>
            <pc:sldMk cId="3365390115" sldId="272"/>
            <ac:picMk id="20" creationId="{CFC52D08-DF7D-4953-8804-8BF90F0E5E21}"/>
          </ac:picMkLst>
        </pc:picChg>
        <pc:picChg chg="add mod">
          <ac:chgData name="Tobi Redl" userId="c3595ac0e627d04e" providerId="LiveId" clId="{06071D10-5519-4DE4-88F9-1460942A51E8}" dt="2018-05-24T10:14:34.860" v="6660" actId="1076"/>
          <ac:picMkLst>
            <pc:docMk/>
            <pc:sldMk cId="3365390115" sldId="272"/>
            <ac:picMk id="21" creationId="{48D9C680-3987-40E5-A4D8-FE44FFAA970A}"/>
          </ac:picMkLst>
        </pc:picChg>
      </pc:sldChg>
      <pc:sldChg chg="addSp delSp modSp add">
        <pc:chgData name="Tobi Redl" userId="c3595ac0e627d04e" providerId="LiveId" clId="{06071D10-5519-4DE4-88F9-1460942A51E8}" dt="2018-05-25T06:25:52.302" v="8903" actId="403"/>
        <pc:sldMkLst>
          <pc:docMk/>
          <pc:sldMk cId="1732109682" sldId="273"/>
        </pc:sldMkLst>
        <pc:spChg chg="del">
          <ac:chgData name="Tobi Redl" userId="c3595ac0e627d04e" providerId="LiveId" clId="{06071D10-5519-4DE4-88F9-1460942A51E8}" dt="2018-05-24T10:17:42.758" v="6686" actId="478"/>
          <ac:spMkLst>
            <pc:docMk/>
            <pc:sldMk cId="1732109682" sldId="273"/>
            <ac:spMk id="2" creationId="{AB897D9A-7A31-4D3A-A14A-DF54D8C725D0}"/>
          </ac:spMkLst>
        </pc:spChg>
        <pc:spChg chg="mod">
          <ac:chgData name="Tobi Redl" userId="c3595ac0e627d04e" providerId="LiveId" clId="{06071D10-5519-4DE4-88F9-1460942A51E8}" dt="2018-05-25T06:25:46.495" v="8900" actId="20577"/>
          <ac:spMkLst>
            <pc:docMk/>
            <pc:sldMk cId="1732109682" sldId="273"/>
            <ac:spMk id="3" creationId="{51191F55-6978-4797-AA58-A7CC1A77C146}"/>
          </ac:spMkLst>
        </pc:spChg>
        <pc:spChg chg="add del mod">
          <ac:chgData name="Tobi Redl" userId="c3595ac0e627d04e" providerId="LiveId" clId="{06071D10-5519-4DE4-88F9-1460942A51E8}" dt="2018-05-25T06:25:52.302" v="8903" actId="403"/>
          <ac:spMkLst>
            <pc:docMk/>
            <pc:sldMk cId="1732109682" sldId="273"/>
            <ac:spMk id="4" creationId="{024ED25B-3F1D-470E-A5B2-FB7CA1660F36}"/>
          </ac:spMkLst>
        </pc:spChg>
        <pc:spChg chg="add">
          <ac:chgData name="Tobi Redl" userId="c3595ac0e627d04e" providerId="LiveId" clId="{06071D10-5519-4DE4-88F9-1460942A51E8}" dt="2018-05-24T10:17:43.256" v="6687" actId="20577"/>
          <ac:spMkLst>
            <pc:docMk/>
            <pc:sldMk cId="1732109682" sldId="273"/>
            <ac:spMk id="5" creationId="{29C3D955-0442-443A-AA56-680C79349F9A}"/>
          </ac:spMkLst>
        </pc:spChg>
        <pc:spChg chg="add mod">
          <ac:chgData name="Tobi Redl" userId="c3595ac0e627d04e" providerId="LiveId" clId="{06071D10-5519-4DE4-88F9-1460942A51E8}" dt="2018-05-24T10:20:02.480" v="6751" actId="20577"/>
          <ac:spMkLst>
            <pc:docMk/>
            <pc:sldMk cId="1732109682" sldId="273"/>
            <ac:spMk id="6" creationId="{2E145F05-318F-4ACB-BCC8-5C68EF6A4E1A}"/>
          </ac:spMkLst>
        </pc:spChg>
        <pc:spChg chg="add del mod">
          <ac:chgData name="Tobi Redl" userId="c3595ac0e627d04e" providerId="LiveId" clId="{06071D10-5519-4DE4-88F9-1460942A51E8}" dt="2018-05-24T10:25:17.988" v="6963" actId="20577"/>
          <ac:spMkLst>
            <pc:docMk/>
            <pc:sldMk cId="1732109682" sldId="273"/>
            <ac:spMk id="7" creationId="{2981B10D-264D-4265-AA4E-618F9811A721}"/>
          </ac:spMkLst>
        </pc:spChg>
        <pc:spChg chg="add del mod">
          <ac:chgData name="Tobi Redl" userId="c3595ac0e627d04e" providerId="LiveId" clId="{06071D10-5519-4DE4-88F9-1460942A51E8}" dt="2018-05-24T10:25:17.988" v="6963" actId="20577"/>
          <ac:spMkLst>
            <pc:docMk/>
            <pc:sldMk cId="1732109682" sldId="273"/>
            <ac:spMk id="8" creationId="{BD0FBD34-1241-4B47-A56B-CF2DF4FFEB5A}"/>
          </ac:spMkLst>
        </pc:spChg>
        <pc:spChg chg="add del mod">
          <ac:chgData name="Tobi Redl" userId="c3595ac0e627d04e" providerId="LiveId" clId="{06071D10-5519-4DE4-88F9-1460942A51E8}" dt="2018-05-24T10:25:17.988" v="6963" actId="20577"/>
          <ac:spMkLst>
            <pc:docMk/>
            <pc:sldMk cId="1732109682" sldId="273"/>
            <ac:spMk id="9" creationId="{93E1E4E8-A2A7-477A-9503-EA808D481112}"/>
          </ac:spMkLst>
        </pc:spChg>
      </pc:sldChg>
      <pc:sldChg chg="addSp delSp modSp add">
        <pc:chgData name="Tobi Redl" userId="c3595ac0e627d04e" providerId="LiveId" clId="{06071D10-5519-4DE4-88F9-1460942A51E8}" dt="2018-05-25T06:26:33.164" v="8908" actId="403"/>
        <pc:sldMkLst>
          <pc:docMk/>
          <pc:sldMk cId="2982381525" sldId="274"/>
        </pc:sldMkLst>
        <pc:spChg chg="del">
          <ac:chgData name="Tobi Redl" userId="c3595ac0e627d04e" providerId="LiveId" clId="{06071D10-5519-4DE4-88F9-1460942A51E8}" dt="2018-05-24T10:20:12.757" v="6753" actId="478"/>
          <ac:spMkLst>
            <pc:docMk/>
            <pc:sldMk cId="2982381525" sldId="274"/>
            <ac:spMk id="2" creationId="{DC93E619-9264-47AF-8822-2A1642A1EAA8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3" creationId="{C8AD9624-F8D4-43B7-B284-13600702B478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4" creationId="{8D75E5CA-857F-4857-8C29-2D74C965449C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5" creationId="{2E7837C2-6CB1-477C-88F5-ACA2420983CB}"/>
          </ac:spMkLst>
        </pc:spChg>
        <pc:spChg chg="del">
          <ac:chgData name="Tobi Redl" userId="c3595ac0e627d04e" providerId="LiveId" clId="{06071D10-5519-4DE4-88F9-1460942A51E8}" dt="2018-05-24T10:20:24.621" v="6766" actId="20577"/>
          <ac:spMkLst>
            <pc:docMk/>
            <pc:sldMk cId="2982381525" sldId="274"/>
            <ac:spMk id="6" creationId="{4A42C847-6138-4040-B529-538103A2E1BF}"/>
          </ac:spMkLst>
        </pc:spChg>
        <pc:spChg chg="add">
          <ac:chgData name="Tobi Redl" userId="c3595ac0e627d04e" providerId="LiveId" clId="{06071D10-5519-4DE4-88F9-1460942A51E8}" dt="2018-05-24T10:20:13.145" v="6754" actId="20577"/>
          <ac:spMkLst>
            <pc:docMk/>
            <pc:sldMk cId="2982381525" sldId="274"/>
            <ac:spMk id="7" creationId="{86C1B4A4-60ED-423E-A45B-A15B39D60EA9}"/>
          </ac:spMkLst>
        </pc:spChg>
        <pc:spChg chg="add mod">
          <ac:chgData name="Tobi Redl" userId="c3595ac0e627d04e" providerId="LiveId" clId="{06071D10-5519-4DE4-88F9-1460942A51E8}" dt="2018-05-24T10:20:19.370" v="6765" actId="20577"/>
          <ac:spMkLst>
            <pc:docMk/>
            <pc:sldMk cId="2982381525" sldId="274"/>
            <ac:spMk id="8" creationId="{D61CF994-5097-4A3C-97D0-92A859557697}"/>
          </ac:spMkLst>
        </pc:spChg>
        <pc:spChg chg="add mod">
          <ac:chgData name="Tobi Redl" userId="c3595ac0e627d04e" providerId="LiveId" clId="{06071D10-5519-4DE4-88F9-1460942A51E8}" dt="2018-05-25T06:26:29.802" v="8907" actId="403"/>
          <ac:spMkLst>
            <pc:docMk/>
            <pc:sldMk cId="2982381525" sldId="274"/>
            <ac:spMk id="9" creationId="{37E1F2F5-CBA9-4ECB-B5E6-9BA999649FEA}"/>
          </ac:spMkLst>
        </pc:spChg>
        <pc:spChg chg="add mod">
          <ac:chgData name="Tobi Redl" userId="c3595ac0e627d04e" providerId="LiveId" clId="{06071D10-5519-4DE4-88F9-1460942A51E8}" dt="2018-05-25T06:26:33.164" v="8908" actId="403"/>
          <ac:spMkLst>
            <pc:docMk/>
            <pc:sldMk cId="2982381525" sldId="274"/>
            <ac:spMk id="10" creationId="{A740BF1D-DADB-4EF0-AD6B-7D0E124325BD}"/>
          </ac:spMkLst>
        </pc:spChg>
      </pc:sldChg>
      <pc:sldChg chg="addSp delSp modSp add modNotesTx">
        <pc:chgData name="Tobi Redl" userId="c3595ac0e627d04e" providerId="LiveId" clId="{06071D10-5519-4DE4-88F9-1460942A51E8}" dt="2018-05-25T06:26:47.580" v="8910" actId="403"/>
        <pc:sldMkLst>
          <pc:docMk/>
          <pc:sldMk cId="3106261718" sldId="275"/>
        </pc:sldMkLst>
        <pc:spChg chg="del">
          <ac:chgData name="Tobi Redl" userId="c3595ac0e627d04e" providerId="LiveId" clId="{06071D10-5519-4DE4-88F9-1460942A51E8}" dt="2018-05-24T10:32:06.162" v="7558" actId="478"/>
          <ac:spMkLst>
            <pc:docMk/>
            <pc:sldMk cId="3106261718" sldId="275"/>
            <ac:spMk id="2" creationId="{83D06C2E-0FA9-4068-8AF6-C8FC33034386}"/>
          </ac:spMkLst>
        </pc:spChg>
        <pc:spChg chg="mod">
          <ac:chgData name="Tobi Redl" userId="c3595ac0e627d04e" providerId="LiveId" clId="{06071D10-5519-4DE4-88F9-1460942A51E8}" dt="2018-05-25T06:26:47.580" v="8910" actId="403"/>
          <ac:spMkLst>
            <pc:docMk/>
            <pc:sldMk cId="3106261718" sldId="275"/>
            <ac:spMk id="3" creationId="{CCA8521A-BFAD-44EA-9B2E-6154E080EE11}"/>
          </ac:spMkLst>
        </pc:spChg>
        <pc:spChg chg="add del">
          <ac:chgData name="Tobi Redl" userId="c3595ac0e627d04e" providerId="LiveId" clId="{06071D10-5519-4DE4-88F9-1460942A51E8}" dt="2018-05-24T10:33:32.573" v="7616" actId="478"/>
          <ac:spMkLst>
            <pc:docMk/>
            <pc:sldMk cId="3106261718" sldId="275"/>
            <ac:spMk id="4" creationId="{118B11BB-5F23-46B2-98C4-46B1E5621372}"/>
          </ac:spMkLst>
        </pc:spChg>
        <pc:spChg chg="add del">
          <ac:chgData name="Tobi Redl" userId="c3595ac0e627d04e" providerId="LiveId" clId="{06071D10-5519-4DE4-88F9-1460942A51E8}" dt="2018-05-24T10:33:12.187" v="7606" actId="478"/>
          <ac:spMkLst>
            <pc:docMk/>
            <pc:sldMk cId="3106261718" sldId="275"/>
            <ac:spMk id="5" creationId="{3898E720-A9D2-4585-AF9B-B6742DD6E434}"/>
          </ac:spMkLst>
        </pc:spChg>
        <pc:spChg chg="add del">
          <ac:chgData name="Tobi Redl" userId="c3595ac0e627d04e" providerId="LiveId" clId="{06071D10-5519-4DE4-88F9-1460942A51E8}" dt="2018-05-24T10:33:09.962" v="7605" actId="478"/>
          <ac:spMkLst>
            <pc:docMk/>
            <pc:sldMk cId="3106261718" sldId="275"/>
            <ac:spMk id="6" creationId="{C8BAFE36-67EB-4CAD-88B1-44D7B047F9DA}"/>
          </ac:spMkLst>
        </pc:spChg>
        <pc:spChg chg="add del mod">
          <ac:chgData name="Tobi Redl" userId="c3595ac0e627d04e" providerId="LiveId" clId="{06071D10-5519-4DE4-88F9-1460942A51E8}" dt="2018-05-24T10:33:15.544" v="7607" actId="478"/>
          <ac:spMkLst>
            <pc:docMk/>
            <pc:sldMk cId="3106261718" sldId="275"/>
            <ac:spMk id="8" creationId="{75DBE7C1-BAA2-4417-B96D-E473651C2E3B}"/>
          </ac:spMkLst>
        </pc:spChg>
        <pc:spChg chg="add">
          <ac:chgData name="Tobi Redl" userId="c3595ac0e627d04e" providerId="LiveId" clId="{06071D10-5519-4DE4-88F9-1460942A51E8}" dt="2018-05-24T10:33:15.976" v="7608" actId="478"/>
          <ac:spMkLst>
            <pc:docMk/>
            <pc:sldMk cId="3106261718" sldId="275"/>
            <ac:spMk id="9" creationId="{AB818655-E41A-48D7-BC2A-0B614CCE0AB8}"/>
          </ac:spMkLst>
        </pc:spChg>
        <pc:spChg chg="add mod">
          <ac:chgData name="Tobi Redl" userId="c3595ac0e627d04e" providerId="LiveId" clId="{06071D10-5519-4DE4-88F9-1460942A51E8}" dt="2018-05-24T10:33:29.021" v="7615" actId="20577"/>
          <ac:spMkLst>
            <pc:docMk/>
            <pc:sldMk cId="3106261718" sldId="275"/>
            <ac:spMk id="10" creationId="{92FAC97F-741E-45F0-A469-DD9E33077F70}"/>
          </ac:spMkLst>
        </pc:spChg>
        <pc:picChg chg="add del mod">
          <ac:chgData name="Tobi Redl" userId="c3595ac0e627d04e" providerId="LiveId" clId="{06071D10-5519-4DE4-88F9-1460942A51E8}" dt="2018-05-24T16:57:49.141" v="7685" actId="478"/>
          <ac:picMkLst>
            <pc:docMk/>
            <pc:sldMk cId="3106261718" sldId="275"/>
            <ac:picMk id="2" creationId="{926A26A0-F6D9-46A8-A094-028AD3BDDB6A}"/>
          </ac:picMkLst>
        </pc:picChg>
        <pc:picChg chg="add del">
          <ac:chgData name="Tobi Redl" userId="c3595ac0e627d04e" providerId="LiveId" clId="{06071D10-5519-4DE4-88F9-1460942A51E8}" dt="2018-05-24T16:52:27.574" v="7678" actId="478"/>
          <ac:picMkLst>
            <pc:docMk/>
            <pc:sldMk cId="3106261718" sldId="275"/>
            <ac:picMk id="1026" creationId="{56760D63-8171-427F-9117-4415F2808DCB}"/>
          </ac:picMkLst>
        </pc:picChg>
        <pc:picChg chg="add del mod">
          <ac:chgData name="Tobi Redl" userId="c3595ac0e627d04e" providerId="LiveId" clId="{06071D10-5519-4DE4-88F9-1460942A51E8}" dt="2018-05-24T16:55:27.167" v="7682" actId="478"/>
          <ac:picMkLst>
            <pc:docMk/>
            <pc:sldMk cId="3106261718" sldId="275"/>
            <ac:picMk id="1028" creationId="{DF688948-9369-4C6F-9DDA-9835B581AF19}"/>
          </ac:picMkLst>
        </pc:picChg>
        <pc:picChg chg="add mod">
          <ac:chgData name="Tobi Redl" userId="c3595ac0e627d04e" providerId="LiveId" clId="{06071D10-5519-4DE4-88F9-1460942A51E8}" dt="2018-05-24T16:58:01.668" v="7688" actId="1076"/>
          <ac:picMkLst>
            <pc:docMk/>
            <pc:sldMk cId="3106261718" sldId="275"/>
            <ac:picMk id="1030" creationId="{D2110016-3C10-486C-8D23-4C173224E461}"/>
          </ac:picMkLst>
        </pc:picChg>
      </pc:sldChg>
      <pc:sldChg chg="addSp delSp modSp add del ord">
        <pc:chgData name="Tobi Redl" userId="c3595ac0e627d04e" providerId="LiveId" clId="{06071D10-5519-4DE4-88F9-1460942A51E8}" dt="2018-05-24T17:27:28.936" v="8232" actId="2696"/>
        <pc:sldMkLst>
          <pc:docMk/>
          <pc:sldMk cId="451718280" sldId="276"/>
        </pc:sldMkLst>
        <pc:spChg chg="del">
          <ac:chgData name="Tobi Redl" userId="c3595ac0e627d04e" providerId="LiveId" clId="{06071D10-5519-4DE4-88F9-1460942A51E8}" dt="2018-05-24T10:33:54.837" v="7618" actId="478"/>
          <ac:spMkLst>
            <pc:docMk/>
            <pc:sldMk cId="451718280" sldId="276"/>
            <ac:spMk id="2" creationId="{19E7FC97-1C89-4F8A-8DC5-70B0DB58F58F}"/>
          </ac:spMkLst>
        </pc:spChg>
        <pc:spChg chg="add">
          <ac:chgData name="Tobi Redl" userId="c3595ac0e627d04e" providerId="LiveId" clId="{06071D10-5519-4DE4-88F9-1460942A51E8}" dt="2018-05-24T10:33:55.402" v="7619" actId="20577"/>
          <ac:spMkLst>
            <pc:docMk/>
            <pc:sldMk cId="451718280" sldId="276"/>
            <ac:spMk id="4" creationId="{D1CDB224-5682-4DB0-A7E5-16C635AECE2D}"/>
          </ac:spMkLst>
        </pc:spChg>
        <pc:spChg chg="add mod">
          <ac:chgData name="Tobi Redl" userId="c3595ac0e627d04e" providerId="LiveId" clId="{06071D10-5519-4DE4-88F9-1460942A51E8}" dt="2018-05-24T10:34:00.603" v="7627" actId="20577"/>
          <ac:spMkLst>
            <pc:docMk/>
            <pc:sldMk cId="451718280" sldId="276"/>
            <ac:spMk id="5" creationId="{88B10D22-5D97-4019-97DB-0F82F29C1F10}"/>
          </ac:spMkLst>
        </pc:spChg>
      </pc:sldChg>
      <pc:sldChg chg="modSp add del">
        <pc:chgData name="Tobi Redl" userId="c3595ac0e627d04e" providerId="LiveId" clId="{06071D10-5519-4DE4-88F9-1460942A51E8}" dt="2018-05-24T17:27:26.803" v="8231" actId="2696"/>
        <pc:sldMkLst>
          <pc:docMk/>
          <pc:sldMk cId="4002930755" sldId="277"/>
        </pc:sldMkLst>
        <pc:spChg chg="mod">
          <ac:chgData name="Tobi Redl" userId="c3595ac0e627d04e" providerId="LiveId" clId="{06071D10-5519-4DE4-88F9-1460942A51E8}" dt="2018-05-24T10:38:21.825" v="7636" actId="20577"/>
          <ac:spMkLst>
            <pc:docMk/>
            <pc:sldMk cId="4002930755" sldId="277"/>
            <ac:spMk id="5" creationId="{88B10D22-5D97-4019-97DB-0F82F29C1F10}"/>
          </ac:spMkLst>
        </pc:spChg>
      </pc:sldChg>
      <pc:sldChg chg="addSp modSp add">
        <pc:chgData name="Tobi Redl" userId="c3595ac0e627d04e" providerId="LiveId" clId="{06071D10-5519-4DE4-88F9-1460942A51E8}" dt="2018-05-25T06:26:53.042" v="8911" actId="403"/>
        <pc:sldMkLst>
          <pc:docMk/>
          <pc:sldMk cId="158632010" sldId="278"/>
        </pc:sldMkLst>
        <pc:spChg chg="mod">
          <ac:chgData name="Tobi Redl" userId="c3595ac0e627d04e" providerId="LiveId" clId="{06071D10-5519-4DE4-88F9-1460942A51E8}" dt="2018-05-25T06:26:53.042" v="8911" actId="403"/>
          <ac:spMkLst>
            <pc:docMk/>
            <pc:sldMk cId="158632010" sldId="278"/>
            <ac:spMk id="3" creationId="{2C9FE601-92DC-4C32-A11E-ED1B42A52E6D}"/>
          </ac:spMkLst>
        </pc:spChg>
        <pc:spChg chg="mod">
          <ac:chgData name="Tobi Redl" userId="c3595ac0e627d04e" providerId="LiveId" clId="{06071D10-5519-4DE4-88F9-1460942A51E8}" dt="2018-05-24T10:38:55.762" v="7659" actId="20577"/>
          <ac:spMkLst>
            <pc:docMk/>
            <pc:sldMk cId="158632010" sldId="278"/>
            <ac:spMk id="5" creationId="{88B10D22-5D97-4019-97DB-0F82F29C1F10}"/>
          </ac:spMkLst>
        </pc:spChg>
        <pc:picChg chg="add mod">
          <ac:chgData name="Tobi Redl" userId="c3595ac0e627d04e" providerId="LiveId" clId="{06071D10-5519-4DE4-88F9-1460942A51E8}" dt="2018-05-24T17:25:08.172" v="8147" actId="1076"/>
          <ac:picMkLst>
            <pc:docMk/>
            <pc:sldMk cId="158632010" sldId="278"/>
            <ac:picMk id="2" creationId="{A1EC9532-EED9-4E9C-9E43-CD8605259DA5}"/>
          </ac:picMkLst>
        </pc:picChg>
        <pc:picChg chg="add mod">
          <ac:chgData name="Tobi Redl" userId="c3595ac0e627d04e" providerId="LiveId" clId="{06071D10-5519-4DE4-88F9-1460942A51E8}" dt="2018-05-24T17:24:06.744" v="8145" actId="1076"/>
          <ac:picMkLst>
            <pc:docMk/>
            <pc:sldMk cId="158632010" sldId="278"/>
            <ac:picMk id="2050" creationId="{AD12B7B3-47FA-4FFE-A739-DA51FAD6462B}"/>
          </ac:picMkLst>
        </pc:picChg>
      </pc:sldChg>
      <pc:sldChg chg="modSp add ord">
        <pc:chgData name="Tobi Redl" userId="c3595ac0e627d04e" providerId="LiveId" clId="{06071D10-5519-4DE4-88F9-1460942A51E8}" dt="2018-05-25T06:26:42.222" v="8909" actId="403"/>
        <pc:sldMkLst>
          <pc:docMk/>
          <pc:sldMk cId="601924132" sldId="279"/>
        </pc:sldMkLst>
        <pc:spChg chg="mod">
          <ac:chgData name="Tobi Redl" userId="c3595ac0e627d04e" providerId="LiveId" clId="{06071D10-5519-4DE4-88F9-1460942A51E8}" dt="2018-05-25T06:26:42.222" v="8909" actId="403"/>
          <ac:spMkLst>
            <pc:docMk/>
            <pc:sldMk cId="601924132" sldId="279"/>
            <ac:spMk id="3" creationId="{2C9FE601-92DC-4C32-A11E-ED1B42A52E6D}"/>
          </ac:spMkLst>
        </pc:spChg>
        <pc:spChg chg="mod">
          <ac:chgData name="Tobi Redl" userId="c3595ac0e627d04e" providerId="LiveId" clId="{06071D10-5519-4DE4-88F9-1460942A51E8}" dt="2018-05-24T10:39:14.919" v="7676" actId="20577"/>
          <ac:spMkLst>
            <pc:docMk/>
            <pc:sldMk cId="601924132" sldId="279"/>
            <ac:spMk id="5" creationId="{88B10D22-5D97-4019-97DB-0F82F29C1F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01BB2-69DE-467B-9A03-E334594C217A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9C436C3-02C2-4AF7-A1CC-132A958819A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B0F0"/>
        </a:solidFill>
        <a:ln>
          <a:solidFill>
            <a:srgbClr val="0070C0"/>
          </a:solidFill>
        </a:ln>
      </dgm:spPr>
      <dgm:t>
        <a:bodyPr/>
        <a:lstStyle/>
        <a:p>
          <a:r>
            <a:rPr lang="de-DE" dirty="0"/>
            <a:t>App - </a:t>
          </a:r>
          <a:r>
            <a:rPr lang="de-DE" dirty="0" err="1"/>
            <a:t>Introduction</a:t>
          </a:r>
          <a:endParaRPr lang="en-US" dirty="0"/>
        </a:p>
      </dgm:t>
    </dgm:pt>
    <dgm:pt modelId="{E8BF0B97-CD23-483E-A22C-2B00BFCC68A8}" type="parTrans" cxnId="{2E00C11D-3089-483A-BBE8-B6784A885EE3}">
      <dgm:prSet/>
      <dgm:spPr/>
      <dgm:t>
        <a:bodyPr/>
        <a:lstStyle/>
        <a:p>
          <a:endParaRPr lang="en-US"/>
        </a:p>
      </dgm:t>
    </dgm:pt>
    <dgm:pt modelId="{5A3DB3BB-D473-4E21-92B7-A249465C6F21}" type="sibTrans" cxnId="{2E00C11D-3089-483A-BBE8-B6784A885EE3}">
      <dgm:prSet/>
      <dgm:spPr/>
      <dgm:t>
        <a:bodyPr/>
        <a:lstStyle/>
        <a:p>
          <a:endParaRPr lang="en-US"/>
        </a:p>
      </dgm:t>
    </dgm:pt>
    <dgm:pt modelId="{6CE2F5E2-EE91-46F4-8811-9F80D589F3E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/>
            <a:t>Types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Tests in Android</a:t>
          </a:r>
          <a:endParaRPr lang="en-US" dirty="0"/>
        </a:p>
      </dgm:t>
    </dgm:pt>
    <dgm:pt modelId="{3DE0472F-2CDC-4013-9EC5-BE7B604F9E56}" type="parTrans" cxnId="{BDDDDC1E-F229-411D-AB5F-D110CED448EA}">
      <dgm:prSet/>
      <dgm:spPr/>
      <dgm:t>
        <a:bodyPr/>
        <a:lstStyle/>
        <a:p>
          <a:endParaRPr lang="en-US"/>
        </a:p>
      </dgm:t>
    </dgm:pt>
    <dgm:pt modelId="{74B6950B-5400-4C3E-9088-AFC951CD5150}" type="sibTrans" cxnId="{BDDDDC1E-F229-411D-AB5F-D110CED448EA}">
      <dgm:prSet/>
      <dgm:spPr/>
      <dgm:t>
        <a:bodyPr/>
        <a:lstStyle/>
        <a:p>
          <a:endParaRPr lang="en-US"/>
        </a:p>
      </dgm:t>
    </dgm:pt>
    <dgm:pt modelId="{7AE2D585-CCF5-47C1-B08A-B607D4F693E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/>
            <a:t>Unit Tests</a:t>
          </a:r>
          <a:endParaRPr lang="en-US" dirty="0"/>
        </a:p>
      </dgm:t>
    </dgm:pt>
    <dgm:pt modelId="{F460D8FC-DA51-452E-8DA8-648ED06C5A14}" type="parTrans" cxnId="{AC5EACC6-5047-4CC0-8C65-4311D3AD0776}">
      <dgm:prSet/>
      <dgm:spPr/>
      <dgm:t>
        <a:bodyPr/>
        <a:lstStyle/>
        <a:p>
          <a:endParaRPr lang="en-US"/>
        </a:p>
      </dgm:t>
    </dgm:pt>
    <dgm:pt modelId="{E4F68052-6473-4CA6-B776-D1F0BC4C5B21}" type="sibTrans" cxnId="{AC5EACC6-5047-4CC0-8C65-4311D3AD0776}">
      <dgm:prSet/>
      <dgm:spPr/>
      <dgm:t>
        <a:bodyPr/>
        <a:lstStyle/>
        <a:p>
          <a:endParaRPr lang="en-US"/>
        </a:p>
      </dgm:t>
    </dgm:pt>
    <dgm:pt modelId="{D5808433-DCF0-4A16-809E-DC36579C0E8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Instrumented Tests</a:t>
          </a:r>
          <a:endParaRPr lang="en-US"/>
        </a:p>
      </dgm:t>
    </dgm:pt>
    <dgm:pt modelId="{9EE092E9-83BF-4A3D-81C9-FE050BD03DDD}" type="parTrans" cxnId="{703FEEC2-641C-45A7-A4B6-73A494F687F0}">
      <dgm:prSet/>
      <dgm:spPr/>
      <dgm:t>
        <a:bodyPr/>
        <a:lstStyle/>
        <a:p>
          <a:endParaRPr lang="en-US"/>
        </a:p>
      </dgm:t>
    </dgm:pt>
    <dgm:pt modelId="{D38A80CC-AF52-4250-BAB7-0B6E8F609DAB}" type="sibTrans" cxnId="{703FEEC2-641C-45A7-A4B6-73A494F687F0}">
      <dgm:prSet/>
      <dgm:spPr/>
      <dgm:t>
        <a:bodyPr/>
        <a:lstStyle/>
        <a:p>
          <a:endParaRPr lang="en-US"/>
        </a:p>
      </dgm:t>
    </dgm:pt>
    <dgm:pt modelId="{C4D2214B-132E-4EDB-BF0B-341C0815755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Other</a:t>
          </a:r>
          <a:r>
            <a:rPr lang="de-DE"/>
            <a:t> Testing Frameworks</a:t>
          </a:r>
          <a:endParaRPr lang="en-US"/>
        </a:p>
      </dgm:t>
    </dgm:pt>
    <dgm:pt modelId="{9D9B2617-0637-41A8-A959-D00F59850285}" type="parTrans" cxnId="{5504E0FA-CC60-4B2E-99A6-557886A42E27}">
      <dgm:prSet/>
      <dgm:spPr/>
      <dgm:t>
        <a:bodyPr/>
        <a:lstStyle/>
        <a:p>
          <a:endParaRPr lang="en-US"/>
        </a:p>
      </dgm:t>
    </dgm:pt>
    <dgm:pt modelId="{88A42221-BFCB-4A26-AC88-BB6DFCD7F722}" type="sibTrans" cxnId="{5504E0FA-CC60-4B2E-99A6-557886A42E27}">
      <dgm:prSet/>
      <dgm:spPr/>
      <dgm:t>
        <a:bodyPr/>
        <a:lstStyle/>
        <a:p>
          <a:endParaRPr lang="en-US"/>
        </a:p>
      </dgm:t>
    </dgm:pt>
    <dgm:pt modelId="{B4879B36-7C85-4BEF-B652-B1E03A2FC5B5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Live - Examples</a:t>
          </a:r>
        </a:p>
      </dgm:t>
    </dgm:pt>
    <dgm:pt modelId="{B77A9E5E-8553-4B08-9225-CB1AD8608BD3}" type="parTrans" cxnId="{FEE62FBD-CF7C-40AD-9048-89E471BED92B}">
      <dgm:prSet/>
      <dgm:spPr/>
      <dgm:t>
        <a:bodyPr/>
        <a:lstStyle/>
        <a:p>
          <a:endParaRPr lang="en-US"/>
        </a:p>
      </dgm:t>
    </dgm:pt>
    <dgm:pt modelId="{EADFADAE-7008-472C-AFAF-79CCAF39E4DA}" type="sibTrans" cxnId="{FEE62FBD-CF7C-40AD-9048-89E471BED92B}">
      <dgm:prSet/>
      <dgm:spPr/>
      <dgm:t>
        <a:bodyPr/>
        <a:lstStyle/>
        <a:p>
          <a:endParaRPr lang="en-US"/>
        </a:p>
      </dgm:t>
    </dgm:pt>
    <dgm:pt modelId="{1B3533D9-9605-41F1-8CDF-C0A04E64C996}" type="pres">
      <dgm:prSet presAssocID="{7E201BB2-69DE-467B-9A03-E334594C217A}" presName="outerComposite" presStyleCnt="0">
        <dgm:presLayoutVars>
          <dgm:chMax val="5"/>
          <dgm:dir/>
          <dgm:resizeHandles val="exact"/>
        </dgm:presLayoutVars>
      </dgm:prSet>
      <dgm:spPr/>
    </dgm:pt>
    <dgm:pt modelId="{6EC8E577-3D3B-4BDD-9053-73C77FAAD7FC}" type="pres">
      <dgm:prSet presAssocID="{7E201BB2-69DE-467B-9A03-E334594C217A}" presName="dummyMaxCanvas" presStyleCnt="0">
        <dgm:presLayoutVars/>
      </dgm:prSet>
      <dgm:spPr/>
    </dgm:pt>
    <dgm:pt modelId="{5F4AD436-7CA4-4132-A09D-ED5640715309}" type="pres">
      <dgm:prSet presAssocID="{7E201BB2-69DE-467B-9A03-E334594C217A}" presName="FourNodes_1" presStyleLbl="node1" presStyleIdx="0" presStyleCnt="4">
        <dgm:presLayoutVars>
          <dgm:bulletEnabled val="1"/>
        </dgm:presLayoutVars>
      </dgm:prSet>
      <dgm:spPr/>
    </dgm:pt>
    <dgm:pt modelId="{34B051F3-4492-42C4-83C6-C548D572D2D5}" type="pres">
      <dgm:prSet presAssocID="{7E201BB2-69DE-467B-9A03-E334594C217A}" presName="FourNodes_2" presStyleLbl="node1" presStyleIdx="1" presStyleCnt="4">
        <dgm:presLayoutVars>
          <dgm:bulletEnabled val="1"/>
        </dgm:presLayoutVars>
      </dgm:prSet>
      <dgm:spPr/>
    </dgm:pt>
    <dgm:pt modelId="{F4D838DA-19A6-421F-8F0D-4C455B5291BA}" type="pres">
      <dgm:prSet presAssocID="{7E201BB2-69DE-467B-9A03-E334594C217A}" presName="FourNodes_3" presStyleLbl="node1" presStyleIdx="2" presStyleCnt="4">
        <dgm:presLayoutVars>
          <dgm:bulletEnabled val="1"/>
        </dgm:presLayoutVars>
      </dgm:prSet>
      <dgm:spPr/>
    </dgm:pt>
    <dgm:pt modelId="{B0D5AD02-54F4-4C44-94AF-454FF557EE5D}" type="pres">
      <dgm:prSet presAssocID="{7E201BB2-69DE-467B-9A03-E334594C217A}" presName="FourNodes_4" presStyleLbl="node1" presStyleIdx="3" presStyleCnt="4">
        <dgm:presLayoutVars>
          <dgm:bulletEnabled val="1"/>
        </dgm:presLayoutVars>
      </dgm:prSet>
      <dgm:spPr/>
    </dgm:pt>
    <dgm:pt modelId="{3407846C-D675-4338-9FB0-1F7A41B79137}" type="pres">
      <dgm:prSet presAssocID="{7E201BB2-69DE-467B-9A03-E334594C217A}" presName="FourConn_1-2" presStyleLbl="fgAccFollowNode1" presStyleIdx="0" presStyleCnt="3">
        <dgm:presLayoutVars>
          <dgm:bulletEnabled val="1"/>
        </dgm:presLayoutVars>
      </dgm:prSet>
      <dgm:spPr/>
    </dgm:pt>
    <dgm:pt modelId="{E9659F45-8B34-4A47-B193-E7578C98133B}" type="pres">
      <dgm:prSet presAssocID="{7E201BB2-69DE-467B-9A03-E334594C217A}" presName="FourConn_2-3" presStyleLbl="fgAccFollowNode1" presStyleIdx="1" presStyleCnt="3">
        <dgm:presLayoutVars>
          <dgm:bulletEnabled val="1"/>
        </dgm:presLayoutVars>
      </dgm:prSet>
      <dgm:spPr/>
    </dgm:pt>
    <dgm:pt modelId="{7D1BC27F-F338-4DDF-AB5E-2FCC862CFA09}" type="pres">
      <dgm:prSet presAssocID="{7E201BB2-69DE-467B-9A03-E334594C217A}" presName="FourConn_3-4" presStyleLbl="fgAccFollowNode1" presStyleIdx="2" presStyleCnt="3">
        <dgm:presLayoutVars>
          <dgm:bulletEnabled val="1"/>
        </dgm:presLayoutVars>
      </dgm:prSet>
      <dgm:spPr/>
    </dgm:pt>
    <dgm:pt modelId="{B9318A5E-AE51-4F30-9E36-6490FC943EF7}" type="pres">
      <dgm:prSet presAssocID="{7E201BB2-69DE-467B-9A03-E334594C217A}" presName="FourNodes_1_text" presStyleLbl="node1" presStyleIdx="3" presStyleCnt="4">
        <dgm:presLayoutVars>
          <dgm:bulletEnabled val="1"/>
        </dgm:presLayoutVars>
      </dgm:prSet>
      <dgm:spPr/>
    </dgm:pt>
    <dgm:pt modelId="{843F13BB-10BB-48CA-B3FF-7D810CB5BCE6}" type="pres">
      <dgm:prSet presAssocID="{7E201BB2-69DE-467B-9A03-E334594C217A}" presName="FourNodes_2_text" presStyleLbl="node1" presStyleIdx="3" presStyleCnt="4">
        <dgm:presLayoutVars>
          <dgm:bulletEnabled val="1"/>
        </dgm:presLayoutVars>
      </dgm:prSet>
      <dgm:spPr/>
    </dgm:pt>
    <dgm:pt modelId="{16C6DA7E-BA54-46B3-B1EF-F3AD7CB01EF6}" type="pres">
      <dgm:prSet presAssocID="{7E201BB2-69DE-467B-9A03-E334594C217A}" presName="FourNodes_3_text" presStyleLbl="node1" presStyleIdx="3" presStyleCnt="4">
        <dgm:presLayoutVars>
          <dgm:bulletEnabled val="1"/>
        </dgm:presLayoutVars>
      </dgm:prSet>
      <dgm:spPr/>
    </dgm:pt>
    <dgm:pt modelId="{447CE85C-8138-4841-AD33-6F9A6C8F9F93}" type="pres">
      <dgm:prSet presAssocID="{7E201BB2-69DE-467B-9A03-E334594C217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00C11D-3089-483A-BBE8-B6784A885EE3}" srcId="{7E201BB2-69DE-467B-9A03-E334594C217A}" destId="{59C436C3-02C2-4AF7-A1CC-132A958819A3}" srcOrd="0" destOrd="0" parTransId="{E8BF0B97-CD23-483E-A22C-2B00BFCC68A8}" sibTransId="{5A3DB3BB-D473-4E21-92B7-A249465C6F21}"/>
    <dgm:cxn modelId="{BDDDDC1E-F229-411D-AB5F-D110CED448EA}" srcId="{7E201BB2-69DE-467B-9A03-E334594C217A}" destId="{6CE2F5E2-EE91-46F4-8811-9F80D589F3E7}" srcOrd="1" destOrd="0" parTransId="{3DE0472F-2CDC-4013-9EC5-BE7B604F9E56}" sibTransId="{74B6950B-5400-4C3E-9088-AFC951CD5150}"/>
    <dgm:cxn modelId="{E207C520-E455-4414-9520-81269688F588}" type="presOf" srcId="{6CE2F5E2-EE91-46F4-8811-9F80D589F3E7}" destId="{34B051F3-4492-42C4-83C6-C548D572D2D5}" srcOrd="0" destOrd="0" presId="urn:microsoft.com/office/officeart/2005/8/layout/vProcess5"/>
    <dgm:cxn modelId="{AF40B627-E96F-4187-8FCC-1AC3AE61AAB0}" type="presOf" srcId="{5A3DB3BB-D473-4E21-92B7-A249465C6F21}" destId="{3407846C-D675-4338-9FB0-1F7A41B79137}" srcOrd="0" destOrd="0" presId="urn:microsoft.com/office/officeart/2005/8/layout/vProcess5"/>
    <dgm:cxn modelId="{98732C5B-F6A1-424C-8098-B8DE7CAB113F}" type="presOf" srcId="{7AE2D585-CCF5-47C1-B08A-B607D4F693E3}" destId="{843F13BB-10BB-48CA-B3FF-7D810CB5BCE6}" srcOrd="1" destOrd="1" presId="urn:microsoft.com/office/officeart/2005/8/layout/vProcess5"/>
    <dgm:cxn modelId="{86968344-896A-43FC-8BD1-F170249CE76D}" type="presOf" srcId="{88A42221-BFCB-4A26-AC88-BB6DFCD7F722}" destId="{7D1BC27F-F338-4DDF-AB5E-2FCC862CFA09}" srcOrd="0" destOrd="0" presId="urn:microsoft.com/office/officeart/2005/8/layout/vProcess5"/>
    <dgm:cxn modelId="{C5E42A66-7E08-4766-80DF-EB55D219151A}" type="presOf" srcId="{6CE2F5E2-EE91-46F4-8811-9F80D589F3E7}" destId="{843F13BB-10BB-48CA-B3FF-7D810CB5BCE6}" srcOrd="1" destOrd="0" presId="urn:microsoft.com/office/officeart/2005/8/layout/vProcess5"/>
    <dgm:cxn modelId="{DFC23B50-A40A-47B7-8BEA-B9A0973E4C72}" type="presOf" srcId="{C4D2214B-132E-4EDB-BF0B-341C08157559}" destId="{16C6DA7E-BA54-46B3-B1EF-F3AD7CB01EF6}" srcOrd="1" destOrd="0" presId="urn:microsoft.com/office/officeart/2005/8/layout/vProcess5"/>
    <dgm:cxn modelId="{E9A7E875-F511-41E1-8C49-7412A179D62E}" type="presOf" srcId="{59C436C3-02C2-4AF7-A1CC-132A958819A3}" destId="{B9318A5E-AE51-4F30-9E36-6490FC943EF7}" srcOrd="1" destOrd="0" presId="urn:microsoft.com/office/officeart/2005/8/layout/vProcess5"/>
    <dgm:cxn modelId="{0E69F17E-B671-42B1-9E39-56C95DAE2614}" type="presOf" srcId="{59C436C3-02C2-4AF7-A1CC-132A958819A3}" destId="{5F4AD436-7CA4-4132-A09D-ED5640715309}" srcOrd="0" destOrd="0" presId="urn:microsoft.com/office/officeart/2005/8/layout/vProcess5"/>
    <dgm:cxn modelId="{5532E383-FBBA-4F09-AC93-BC9A153AF2E1}" type="presOf" srcId="{B4879B36-7C85-4BEF-B652-B1E03A2FC5B5}" destId="{447CE85C-8138-4841-AD33-6F9A6C8F9F93}" srcOrd="1" destOrd="0" presId="urn:microsoft.com/office/officeart/2005/8/layout/vProcess5"/>
    <dgm:cxn modelId="{500C9785-C520-4B45-AE56-A29123F36784}" type="presOf" srcId="{B4879B36-7C85-4BEF-B652-B1E03A2FC5B5}" destId="{B0D5AD02-54F4-4C44-94AF-454FF557EE5D}" srcOrd="0" destOrd="0" presId="urn:microsoft.com/office/officeart/2005/8/layout/vProcess5"/>
    <dgm:cxn modelId="{760860A3-BC9D-4897-8F63-FEAB04CFECD9}" type="presOf" srcId="{7AE2D585-CCF5-47C1-B08A-B607D4F693E3}" destId="{34B051F3-4492-42C4-83C6-C548D572D2D5}" srcOrd="0" destOrd="1" presId="urn:microsoft.com/office/officeart/2005/8/layout/vProcess5"/>
    <dgm:cxn modelId="{F1FA71AA-0973-4045-9AF0-2F247F9007DF}" type="presOf" srcId="{D5808433-DCF0-4A16-809E-DC36579C0E8B}" destId="{34B051F3-4492-42C4-83C6-C548D572D2D5}" srcOrd="0" destOrd="2" presId="urn:microsoft.com/office/officeart/2005/8/layout/vProcess5"/>
    <dgm:cxn modelId="{559612B2-1159-49ED-A25C-12C8BF2F7369}" type="presOf" srcId="{74B6950B-5400-4C3E-9088-AFC951CD5150}" destId="{E9659F45-8B34-4A47-B193-E7578C98133B}" srcOrd="0" destOrd="0" presId="urn:microsoft.com/office/officeart/2005/8/layout/vProcess5"/>
    <dgm:cxn modelId="{FEE62FBD-CF7C-40AD-9048-89E471BED92B}" srcId="{7E201BB2-69DE-467B-9A03-E334594C217A}" destId="{B4879B36-7C85-4BEF-B652-B1E03A2FC5B5}" srcOrd="3" destOrd="0" parTransId="{B77A9E5E-8553-4B08-9225-CB1AD8608BD3}" sibTransId="{EADFADAE-7008-472C-AFAF-79CCAF39E4DA}"/>
    <dgm:cxn modelId="{399591C1-D596-46D1-A360-22C9B48549C8}" type="presOf" srcId="{C4D2214B-132E-4EDB-BF0B-341C08157559}" destId="{F4D838DA-19A6-421F-8F0D-4C455B5291BA}" srcOrd="0" destOrd="0" presId="urn:microsoft.com/office/officeart/2005/8/layout/vProcess5"/>
    <dgm:cxn modelId="{703FEEC2-641C-45A7-A4B6-73A494F687F0}" srcId="{6CE2F5E2-EE91-46F4-8811-9F80D589F3E7}" destId="{D5808433-DCF0-4A16-809E-DC36579C0E8B}" srcOrd="1" destOrd="0" parTransId="{9EE092E9-83BF-4A3D-81C9-FE050BD03DDD}" sibTransId="{D38A80CC-AF52-4250-BAB7-0B6E8F609DAB}"/>
    <dgm:cxn modelId="{AC5EACC6-5047-4CC0-8C65-4311D3AD0776}" srcId="{6CE2F5E2-EE91-46F4-8811-9F80D589F3E7}" destId="{7AE2D585-CCF5-47C1-B08A-B607D4F693E3}" srcOrd="0" destOrd="0" parTransId="{F460D8FC-DA51-452E-8DA8-648ED06C5A14}" sibTransId="{E4F68052-6473-4CA6-B776-D1F0BC4C5B21}"/>
    <dgm:cxn modelId="{930339D5-8BA3-42B3-8FCE-2A90A36F7DD6}" type="presOf" srcId="{D5808433-DCF0-4A16-809E-DC36579C0E8B}" destId="{843F13BB-10BB-48CA-B3FF-7D810CB5BCE6}" srcOrd="1" destOrd="2" presId="urn:microsoft.com/office/officeart/2005/8/layout/vProcess5"/>
    <dgm:cxn modelId="{E76C40E6-30EB-45D0-B39C-8C2342C37972}" type="presOf" srcId="{7E201BB2-69DE-467B-9A03-E334594C217A}" destId="{1B3533D9-9605-41F1-8CDF-C0A04E64C996}" srcOrd="0" destOrd="0" presId="urn:microsoft.com/office/officeart/2005/8/layout/vProcess5"/>
    <dgm:cxn modelId="{5504E0FA-CC60-4B2E-99A6-557886A42E27}" srcId="{7E201BB2-69DE-467B-9A03-E334594C217A}" destId="{C4D2214B-132E-4EDB-BF0B-341C08157559}" srcOrd="2" destOrd="0" parTransId="{9D9B2617-0637-41A8-A959-D00F59850285}" sibTransId="{88A42221-BFCB-4A26-AC88-BB6DFCD7F722}"/>
    <dgm:cxn modelId="{520EAF4B-4BAD-4CBB-BD05-B9E76BE7E0EC}" type="presParOf" srcId="{1B3533D9-9605-41F1-8CDF-C0A04E64C996}" destId="{6EC8E577-3D3B-4BDD-9053-73C77FAAD7FC}" srcOrd="0" destOrd="0" presId="urn:microsoft.com/office/officeart/2005/8/layout/vProcess5"/>
    <dgm:cxn modelId="{505EA855-3267-4F01-A042-4854DE30A2E7}" type="presParOf" srcId="{1B3533D9-9605-41F1-8CDF-C0A04E64C996}" destId="{5F4AD436-7CA4-4132-A09D-ED5640715309}" srcOrd="1" destOrd="0" presId="urn:microsoft.com/office/officeart/2005/8/layout/vProcess5"/>
    <dgm:cxn modelId="{523D9B68-91CC-4508-94C9-A61F9B56F0E9}" type="presParOf" srcId="{1B3533D9-9605-41F1-8CDF-C0A04E64C996}" destId="{34B051F3-4492-42C4-83C6-C548D572D2D5}" srcOrd="2" destOrd="0" presId="urn:microsoft.com/office/officeart/2005/8/layout/vProcess5"/>
    <dgm:cxn modelId="{D726FD22-94D8-4698-8A54-FE031C3402D3}" type="presParOf" srcId="{1B3533D9-9605-41F1-8CDF-C0A04E64C996}" destId="{F4D838DA-19A6-421F-8F0D-4C455B5291BA}" srcOrd="3" destOrd="0" presId="urn:microsoft.com/office/officeart/2005/8/layout/vProcess5"/>
    <dgm:cxn modelId="{F3853873-5672-47B7-B01E-F21431A5E109}" type="presParOf" srcId="{1B3533D9-9605-41F1-8CDF-C0A04E64C996}" destId="{B0D5AD02-54F4-4C44-94AF-454FF557EE5D}" srcOrd="4" destOrd="0" presId="urn:microsoft.com/office/officeart/2005/8/layout/vProcess5"/>
    <dgm:cxn modelId="{6CAE7D15-EF10-4353-8231-D6F69B993E60}" type="presParOf" srcId="{1B3533D9-9605-41F1-8CDF-C0A04E64C996}" destId="{3407846C-D675-4338-9FB0-1F7A41B79137}" srcOrd="5" destOrd="0" presId="urn:microsoft.com/office/officeart/2005/8/layout/vProcess5"/>
    <dgm:cxn modelId="{93CF59DD-900D-4442-82A3-377850017502}" type="presParOf" srcId="{1B3533D9-9605-41F1-8CDF-C0A04E64C996}" destId="{E9659F45-8B34-4A47-B193-E7578C98133B}" srcOrd="6" destOrd="0" presId="urn:microsoft.com/office/officeart/2005/8/layout/vProcess5"/>
    <dgm:cxn modelId="{E499D066-9712-4AED-9D04-3F69EB0B3DB7}" type="presParOf" srcId="{1B3533D9-9605-41F1-8CDF-C0A04E64C996}" destId="{7D1BC27F-F338-4DDF-AB5E-2FCC862CFA09}" srcOrd="7" destOrd="0" presId="urn:microsoft.com/office/officeart/2005/8/layout/vProcess5"/>
    <dgm:cxn modelId="{DC85F74C-FD82-40DE-AB60-542BF20F804F}" type="presParOf" srcId="{1B3533D9-9605-41F1-8CDF-C0A04E64C996}" destId="{B9318A5E-AE51-4F30-9E36-6490FC943EF7}" srcOrd="8" destOrd="0" presId="urn:microsoft.com/office/officeart/2005/8/layout/vProcess5"/>
    <dgm:cxn modelId="{ACA5BCFF-5EFB-4601-BB68-B95C48FEE150}" type="presParOf" srcId="{1B3533D9-9605-41F1-8CDF-C0A04E64C996}" destId="{843F13BB-10BB-48CA-B3FF-7D810CB5BCE6}" srcOrd="9" destOrd="0" presId="urn:microsoft.com/office/officeart/2005/8/layout/vProcess5"/>
    <dgm:cxn modelId="{403B4A3E-6E51-4569-B6FB-7C5019BF46F7}" type="presParOf" srcId="{1B3533D9-9605-41F1-8CDF-C0A04E64C996}" destId="{16C6DA7E-BA54-46B3-B1EF-F3AD7CB01EF6}" srcOrd="10" destOrd="0" presId="urn:microsoft.com/office/officeart/2005/8/layout/vProcess5"/>
    <dgm:cxn modelId="{8615E62C-680E-4F8F-BA9B-4B3E0A9BF183}" type="presParOf" srcId="{1B3533D9-9605-41F1-8CDF-C0A04E64C996}" destId="{447CE85C-8138-4841-AD33-6F9A6C8F9F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11BA1-088D-4617-B3DD-77B2E08FCC25}" type="doc">
      <dgm:prSet loTypeId="urn:microsoft.com/office/officeart/2005/8/layout/cycle6" loCatId="cycle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B2FF696-16A5-4EB0-BBFE-2194801CEC74}">
      <dgm:prSet/>
      <dgm:spPr/>
      <dgm:t>
        <a:bodyPr/>
        <a:lstStyle/>
        <a:p>
          <a:r>
            <a:rPr lang="en-US" dirty="0"/>
            <a:t>Instrumented Unit Tests</a:t>
          </a:r>
        </a:p>
      </dgm:t>
    </dgm:pt>
    <dgm:pt modelId="{2BAA72BE-5CCD-47F7-A7DF-6F49EC15AA60}" type="parTrans" cxnId="{70F518B3-2E0F-48E1-AEBB-BFDF3BC20775}">
      <dgm:prSet/>
      <dgm:spPr/>
      <dgm:t>
        <a:bodyPr/>
        <a:lstStyle/>
        <a:p>
          <a:endParaRPr lang="en-US"/>
        </a:p>
      </dgm:t>
    </dgm:pt>
    <dgm:pt modelId="{64369545-2A43-4AB8-9B54-EFB99CCAA0FD}" type="sibTrans" cxnId="{70F518B3-2E0F-48E1-AEBB-BFDF3BC20775}">
      <dgm:prSet/>
      <dgm:spPr/>
      <dgm:t>
        <a:bodyPr/>
        <a:lstStyle/>
        <a:p>
          <a:endParaRPr lang="en-US"/>
        </a:p>
      </dgm:t>
    </dgm:pt>
    <dgm:pt modelId="{E52A91F6-7FCB-425A-987A-D09E764A831B}">
      <dgm:prSet/>
      <dgm:spPr/>
      <dgm:t>
        <a:bodyPr/>
        <a:lstStyle/>
        <a:p>
          <a:r>
            <a:rPr lang="en-US"/>
            <a:t>Integration Tests</a:t>
          </a:r>
        </a:p>
      </dgm:t>
    </dgm:pt>
    <dgm:pt modelId="{ED7FD537-E55D-4317-A40C-F843B70AAE26}" type="parTrans" cxnId="{B17A0489-70BC-434F-88B3-CCDC5DBED17B}">
      <dgm:prSet/>
      <dgm:spPr/>
      <dgm:t>
        <a:bodyPr/>
        <a:lstStyle/>
        <a:p>
          <a:endParaRPr lang="en-US"/>
        </a:p>
      </dgm:t>
    </dgm:pt>
    <dgm:pt modelId="{F2D4C57F-5679-4647-838D-5C1CCB6BF3AA}" type="sibTrans" cxnId="{B17A0489-70BC-434F-88B3-CCDC5DBED17B}">
      <dgm:prSet/>
      <dgm:spPr/>
      <dgm:t>
        <a:bodyPr/>
        <a:lstStyle/>
        <a:p>
          <a:endParaRPr lang="en-US"/>
        </a:p>
      </dgm:t>
    </dgm:pt>
    <dgm:pt modelId="{B5925667-8159-4835-A309-4C4501693CD3}">
      <dgm:prSet/>
      <dgm:spPr/>
      <dgm:t>
        <a:bodyPr/>
        <a:lstStyle/>
        <a:p>
          <a:r>
            <a:rPr lang="en-US"/>
            <a:t>Functional UI Tests</a:t>
          </a:r>
        </a:p>
      </dgm:t>
    </dgm:pt>
    <dgm:pt modelId="{D3E79037-27E6-4D1B-BACD-7F52D1697B16}" type="parTrans" cxnId="{7324D302-EACC-434C-BCF9-264374CEA2D9}">
      <dgm:prSet/>
      <dgm:spPr/>
      <dgm:t>
        <a:bodyPr/>
        <a:lstStyle/>
        <a:p>
          <a:endParaRPr lang="en-US"/>
        </a:p>
      </dgm:t>
    </dgm:pt>
    <dgm:pt modelId="{B33C1BDB-FAAC-4A79-A77A-DE0D63437CB2}" type="sibTrans" cxnId="{7324D302-EACC-434C-BCF9-264374CEA2D9}">
      <dgm:prSet/>
      <dgm:spPr/>
      <dgm:t>
        <a:bodyPr/>
        <a:lstStyle/>
        <a:p>
          <a:endParaRPr lang="en-US"/>
        </a:p>
      </dgm:t>
    </dgm:pt>
    <dgm:pt modelId="{FD014584-ADF3-4CC0-AD92-7F2994F3B6CB}" type="pres">
      <dgm:prSet presAssocID="{43611BA1-088D-4617-B3DD-77B2E08FCC25}" presName="cycle" presStyleCnt="0">
        <dgm:presLayoutVars>
          <dgm:dir/>
          <dgm:resizeHandles val="exact"/>
        </dgm:presLayoutVars>
      </dgm:prSet>
      <dgm:spPr/>
    </dgm:pt>
    <dgm:pt modelId="{CACCB973-7F28-4C6F-A7BF-10049B32750D}" type="pres">
      <dgm:prSet presAssocID="{8B2FF696-16A5-4EB0-BBFE-2194801CEC74}" presName="node" presStyleLbl="node1" presStyleIdx="0" presStyleCnt="3" custRadScaleRad="99361" custRadScaleInc="-925">
        <dgm:presLayoutVars>
          <dgm:bulletEnabled val="1"/>
        </dgm:presLayoutVars>
      </dgm:prSet>
      <dgm:spPr/>
    </dgm:pt>
    <dgm:pt modelId="{DB114DED-9334-47DA-814F-A983DFD9D1D4}" type="pres">
      <dgm:prSet presAssocID="{8B2FF696-16A5-4EB0-BBFE-2194801CEC74}" presName="spNode" presStyleCnt="0"/>
      <dgm:spPr/>
    </dgm:pt>
    <dgm:pt modelId="{06457B84-8E69-4AC1-9975-2F9B10E5B7AC}" type="pres">
      <dgm:prSet presAssocID="{64369545-2A43-4AB8-9B54-EFB99CCAA0FD}" presName="sibTrans" presStyleLbl="sibTrans1D1" presStyleIdx="0" presStyleCnt="3"/>
      <dgm:spPr/>
    </dgm:pt>
    <dgm:pt modelId="{39C5A700-41C6-495C-BF64-AA609FF0D4F7}" type="pres">
      <dgm:prSet presAssocID="{E52A91F6-7FCB-425A-987A-D09E764A831B}" presName="node" presStyleLbl="node1" presStyleIdx="1" presStyleCnt="3" custRadScaleRad="112282" custRadScaleInc="-42576">
        <dgm:presLayoutVars>
          <dgm:bulletEnabled val="1"/>
        </dgm:presLayoutVars>
      </dgm:prSet>
      <dgm:spPr/>
    </dgm:pt>
    <dgm:pt modelId="{2C78FEF9-1D38-44EC-9861-46A6CA257332}" type="pres">
      <dgm:prSet presAssocID="{E52A91F6-7FCB-425A-987A-D09E764A831B}" presName="spNode" presStyleCnt="0"/>
      <dgm:spPr/>
    </dgm:pt>
    <dgm:pt modelId="{AFBB16FC-A43D-4941-92D7-379F7B8D7274}" type="pres">
      <dgm:prSet presAssocID="{F2D4C57F-5679-4647-838D-5C1CCB6BF3AA}" presName="sibTrans" presStyleLbl="sibTrans1D1" presStyleIdx="1" presStyleCnt="3"/>
      <dgm:spPr/>
    </dgm:pt>
    <dgm:pt modelId="{335D1207-3E9B-41E1-AF03-37BF92049DEF}" type="pres">
      <dgm:prSet presAssocID="{B5925667-8159-4835-A309-4C4501693CD3}" presName="node" presStyleLbl="node1" presStyleIdx="2" presStyleCnt="3" custRadScaleRad="111296" custRadScaleInc="42284">
        <dgm:presLayoutVars>
          <dgm:bulletEnabled val="1"/>
        </dgm:presLayoutVars>
      </dgm:prSet>
      <dgm:spPr/>
    </dgm:pt>
    <dgm:pt modelId="{80DEA6E0-DAB3-4394-9AB0-44CC91B79D0D}" type="pres">
      <dgm:prSet presAssocID="{B5925667-8159-4835-A309-4C4501693CD3}" presName="spNode" presStyleCnt="0"/>
      <dgm:spPr/>
    </dgm:pt>
    <dgm:pt modelId="{C741D03E-E24D-4F6D-95A9-465117EFD3CB}" type="pres">
      <dgm:prSet presAssocID="{B33C1BDB-FAAC-4A79-A77A-DE0D63437CB2}" presName="sibTrans" presStyleLbl="sibTrans1D1" presStyleIdx="2" presStyleCnt="3"/>
      <dgm:spPr/>
    </dgm:pt>
  </dgm:ptLst>
  <dgm:cxnLst>
    <dgm:cxn modelId="{7324D302-EACC-434C-BCF9-264374CEA2D9}" srcId="{43611BA1-088D-4617-B3DD-77B2E08FCC25}" destId="{B5925667-8159-4835-A309-4C4501693CD3}" srcOrd="2" destOrd="0" parTransId="{D3E79037-27E6-4D1B-BACD-7F52D1697B16}" sibTransId="{B33C1BDB-FAAC-4A79-A77A-DE0D63437CB2}"/>
    <dgm:cxn modelId="{0B958D25-682F-4F53-9E5C-7D606A848396}" type="presOf" srcId="{B5925667-8159-4835-A309-4C4501693CD3}" destId="{335D1207-3E9B-41E1-AF03-37BF92049DEF}" srcOrd="0" destOrd="0" presId="urn:microsoft.com/office/officeart/2005/8/layout/cycle6"/>
    <dgm:cxn modelId="{6150C82E-E7CE-4B27-8C1D-30C36B5A1D86}" type="presOf" srcId="{E52A91F6-7FCB-425A-987A-D09E764A831B}" destId="{39C5A700-41C6-495C-BF64-AA609FF0D4F7}" srcOrd="0" destOrd="0" presId="urn:microsoft.com/office/officeart/2005/8/layout/cycle6"/>
    <dgm:cxn modelId="{2203F12E-60DB-45C9-B125-02EC82983DDE}" type="presOf" srcId="{8B2FF696-16A5-4EB0-BBFE-2194801CEC74}" destId="{CACCB973-7F28-4C6F-A7BF-10049B32750D}" srcOrd="0" destOrd="0" presId="urn:microsoft.com/office/officeart/2005/8/layout/cycle6"/>
    <dgm:cxn modelId="{0E3BAF38-6013-4F7A-8F1A-F368DB9E8B34}" type="presOf" srcId="{64369545-2A43-4AB8-9B54-EFB99CCAA0FD}" destId="{06457B84-8E69-4AC1-9975-2F9B10E5B7AC}" srcOrd="0" destOrd="0" presId="urn:microsoft.com/office/officeart/2005/8/layout/cycle6"/>
    <dgm:cxn modelId="{CF28E967-D11C-41CE-B4A3-9C3F0153052A}" type="presOf" srcId="{B33C1BDB-FAAC-4A79-A77A-DE0D63437CB2}" destId="{C741D03E-E24D-4F6D-95A9-465117EFD3CB}" srcOrd="0" destOrd="0" presId="urn:microsoft.com/office/officeart/2005/8/layout/cycle6"/>
    <dgm:cxn modelId="{6F341E86-5699-422A-988C-CF6A0DA0C136}" type="presOf" srcId="{F2D4C57F-5679-4647-838D-5C1CCB6BF3AA}" destId="{AFBB16FC-A43D-4941-92D7-379F7B8D7274}" srcOrd="0" destOrd="0" presId="urn:microsoft.com/office/officeart/2005/8/layout/cycle6"/>
    <dgm:cxn modelId="{B17A0489-70BC-434F-88B3-CCDC5DBED17B}" srcId="{43611BA1-088D-4617-B3DD-77B2E08FCC25}" destId="{E52A91F6-7FCB-425A-987A-D09E764A831B}" srcOrd="1" destOrd="0" parTransId="{ED7FD537-E55D-4317-A40C-F843B70AAE26}" sibTransId="{F2D4C57F-5679-4647-838D-5C1CCB6BF3AA}"/>
    <dgm:cxn modelId="{70F518B3-2E0F-48E1-AEBB-BFDF3BC20775}" srcId="{43611BA1-088D-4617-B3DD-77B2E08FCC25}" destId="{8B2FF696-16A5-4EB0-BBFE-2194801CEC74}" srcOrd="0" destOrd="0" parTransId="{2BAA72BE-5CCD-47F7-A7DF-6F49EC15AA60}" sibTransId="{64369545-2A43-4AB8-9B54-EFB99CCAA0FD}"/>
    <dgm:cxn modelId="{F25DC7C1-4A0F-4CFC-85C8-9D9FE4A779BE}" type="presOf" srcId="{43611BA1-088D-4617-B3DD-77B2E08FCC25}" destId="{FD014584-ADF3-4CC0-AD92-7F2994F3B6CB}" srcOrd="0" destOrd="0" presId="urn:microsoft.com/office/officeart/2005/8/layout/cycle6"/>
    <dgm:cxn modelId="{883DB9D7-1DEB-4D58-9095-4D689FB0595D}" type="presParOf" srcId="{FD014584-ADF3-4CC0-AD92-7F2994F3B6CB}" destId="{CACCB973-7F28-4C6F-A7BF-10049B32750D}" srcOrd="0" destOrd="0" presId="urn:microsoft.com/office/officeart/2005/8/layout/cycle6"/>
    <dgm:cxn modelId="{3B24010E-E459-4AF8-BE7F-851385190304}" type="presParOf" srcId="{FD014584-ADF3-4CC0-AD92-7F2994F3B6CB}" destId="{DB114DED-9334-47DA-814F-A983DFD9D1D4}" srcOrd="1" destOrd="0" presId="urn:microsoft.com/office/officeart/2005/8/layout/cycle6"/>
    <dgm:cxn modelId="{32C61C76-A38B-4668-A021-8AB64F3D2757}" type="presParOf" srcId="{FD014584-ADF3-4CC0-AD92-7F2994F3B6CB}" destId="{06457B84-8E69-4AC1-9975-2F9B10E5B7AC}" srcOrd="2" destOrd="0" presId="urn:microsoft.com/office/officeart/2005/8/layout/cycle6"/>
    <dgm:cxn modelId="{BF312C8D-0F99-4037-8643-DA7796B4C2DA}" type="presParOf" srcId="{FD014584-ADF3-4CC0-AD92-7F2994F3B6CB}" destId="{39C5A700-41C6-495C-BF64-AA609FF0D4F7}" srcOrd="3" destOrd="0" presId="urn:microsoft.com/office/officeart/2005/8/layout/cycle6"/>
    <dgm:cxn modelId="{FFF3C750-96FB-47A8-BF93-E8390F517B3A}" type="presParOf" srcId="{FD014584-ADF3-4CC0-AD92-7F2994F3B6CB}" destId="{2C78FEF9-1D38-44EC-9861-46A6CA257332}" srcOrd="4" destOrd="0" presId="urn:microsoft.com/office/officeart/2005/8/layout/cycle6"/>
    <dgm:cxn modelId="{EBBA01B8-554D-47AA-8756-021A19D28145}" type="presParOf" srcId="{FD014584-ADF3-4CC0-AD92-7F2994F3B6CB}" destId="{AFBB16FC-A43D-4941-92D7-379F7B8D7274}" srcOrd="5" destOrd="0" presId="urn:microsoft.com/office/officeart/2005/8/layout/cycle6"/>
    <dgm:cxn modelId="{92786437-2A38-46B4-8867-60C577D99D24}" type="presParOf" srcId="{FD014584-ADF3-4CC0-AD92-7F2994F3B6CB}" destId="{335D1207-3E9B-41E1-AF03-37BF92049DEF}" srcOrd="6" destOrd="0" presId="urn:microsoft.com/office/officeart/2005/8/layout/cycle6"/>
    <dgm:cxn modelId="{A7F0CFF7-51A5-42C0-B9E6-128CAEC35C49}" type="presParOf" srcId="{FD014584-ADF3-4CC0-AD92-7F2994F3B6CB}" destId="{80DEA6E0-DAB3-4394-9AB0-44CC91B79D0D}" srcOrd="7" destOrd="0" presId="urn:microsoft.com/office/officeart/2005/8/layout/cycle6"/>
    <dgm:cxn modelId="{D47A5205-50B2-40C6-97EB-257AA9025CB9}" type="presParOf" srcId="{FD014584-ADF3-4CC0-AD92-7F2994F3B6CB}" destId="{C741D03E-E24D-4F6D-95A9-465117EFD3C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D436-7CA4-4132-A09D-ED5640715309}">
      <dsp:nvSpPr>
        <dsp:cNvPr id="0" name=""/>
        <dsp:cNvSpPr/>
      </dsp:nvSpPr>
      <dsp:spPr>
        <a:xfrm>
          <a:off x="0" y="0"/>
          <a:ext cx="5303043" cy="1095507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App - </a:t>
          </a:r>
          <a:r>
            <a:rPr lang="de-DE" sz="2100" kern="1200" dirty="0" err="1"/>
            <a:t>Introduction</a:t>
          </a:r>
          <a:endParaRPr lang="en-US" sz="2100" kern="1200" dirty="0"/>
        </a:p>
      </dsp:txBody>
      <dsp:txXfrm>
        <a:off x="32086" y="32086"/>
        <a:ext cx="4028335" cy="1031335"/>
      </dsp:txXfrm>
    </dsp:sp>
    <dsp:sp modelId="{34B051F3-4492-42C4-83C6-C548D572D2D5}">
      <dsp:nvSpPr>
        <dsp:cNvPr id="0" name=""/>
        <dsp:cNvSpPr/>
      </dsp:nvSpPr>
      <dsp:spPr>
        <a:xfrm>
          <a:off x="444129" y="1294691"/>
          <a:ext cx="5303043" cy="1095507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Types</a:t>
          </a:r>
          <a:r>
            <a:rPr lang="de-DE" sz="2100" kern="1200" dirty="0"/>
            <a:t> </a:t>
          </a:r>
          <a:r>
            <a:rPr lang="de-DE" sz="2100" kern="1200" dirty="0" err="1"/>
            <a:t>of</a:t>
          </a:r>
          <a:r>
            <a:rPr lang="de-DE" sz="2100" kern="1200" dirty="0"/>
            <a:t> Tests in Android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Unit Tests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Instrumented Tests</a:t>
          </a:r>
          <a:endParaRPr lang="en-US" sz="1600" kern="1200"/>
        </a:p>
      </dsp:txBody>
      <dsp:txXfrm>
        <a:off x="476215" y="1326777"/>
        <a:ext cx="4082661" cy="1031335"/>
      </dsp:txXfrm>
    </dsp:sp>
    <dsp:sp modelId="{F4D838DA-19A6-421F-8F0D-4C455B5291BA}">
      <dsp:nvSpPr>
        <dsp:cNvPr id="0" name=""/>
        <dsp:cNvSpPr/>
      </dsp:nvSpPr>
      <dsp:spPr>
        <a:xfrm>
          <a:off x="881630" y="2589382"/>
          <a:ext cx="5303043" cy="1095507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Other</a:t>
          </a:r>
          <a:r>
            <a:rPr lang="de-DE" sz="2100" kern="1200"/>
            <a:t> Testing Frameworks</a:t>
          </a:r>
          <a:endParaRPr lang="en-US" sz="2100" kern="1200"/>
        </a:p>
      </dsp:txBody>
      <dsp:txXfrm>
        <a:off x="913716" y="2621468"/>
        <a:ext cx="4089290" cy="1031335"/>
      </dsp:txXfrm>
    </dsp:sp>
    <dsp:sp modelId="{B0D5AD02-54F4-4C44-94AF-454FF557EE5D}">
      <dsp:nvSpPr>
        <dsp:cNvPr id="0" name=""/>
        <dsp:cNvSpPr/>
      </dsp:nvSpPr>
      <dsp:spPr>
        <a:xfrm>
          <a:off x="1325760" y="3884073"/>
          <a:ext cx="5303043" cy="109550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Live - Examples</a:t>
          </a:r>
        </a:p>
      </dsp:txBody>
      <dsp:txXfrm>
        <a:off x="1357846" y="3916159"/>
        <a:ext cx="4082661" cy="1031335"/>
      </dsp:txXfrm>
    </dsp:sp>
    <dsp:sp modelId="{3407846C-D675-4338-9FB0-1F7A41B79137}">
      <dsp:nvSpPr>
        <dsp:cNvPr id="0" name=""/>
        <dsp:cNvSpPr/>
      </dsp:nvSpPr>
      <dsp:spPr>
        <a:xfrm>
          <a:off x="4590963" y="839059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751181" y="839059"/>
        <a:ext cx="391644" cy="535840"/>
      </dsp:txXfrm>
    </dsp:sp>
    <dsp:sp modelId="{E9659F45-8B34-4A47-B193-E7578C98133B}">
      <dsp:nvSpPr>
        <dsp:cNvPr id="0" name=""/>
        <dsp:cNvSpPr/>
      </dsp:nvSpPr>
      <dsp:spPr>
        <a:xfrm>
          <a:off x="5035092" y="2133750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195310" y="2133750"/>
        <a:ext cx="391644" cy="535840"/>
      </dsp:txXfrm>
    </dsp:sp>
    <dsp:sp modelId="{7D1BC27F-F338-4DDF-AB5E-2FCC862CFA09}">
      <dsp:nvSpPr>
        <dsp:cNvPr id="0" name=""/>
        <dsp:cNvSpPr/>
      </dsp:nvSpPr>
      <dsp:spPr>
        <a:xfrm>
          <a:off x="5472594" y="3428441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632812" y="3428441"/>
        <a:ext cx="391644" cy="53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CB973-7F28-4C6F-A7BF-10049B32750D}">
      <dsp:nvSpPr>
        <dsp:cNvPr id="0" name=""/>
        <dsp:cNvSpPr/>
      </dsp:nvSpPr>
      <dsp:spPr>
        <a:xfrm>
          <a:off x="2159137" y="14466"/>
          <a:ext cx="2285124" cy="14853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Instrumented Unit Tests</a:t>
          </a:r>
        </a:p>
      </dsp:txBody>
      <dsp:txXfrm>
        <a:off x="2231645" y="86974"/>
        <a:ext cx="2140108" cy="1340315"/>
      </dsp:txXfrm>
    </dsp:sp>
    <dsp:sp modelId="{06457B84-8E69-4AC1-9975-2F9B10E5B7AC}">
      <dsp:nvSpPr>
        <dsp:cNvPr id="0" name=""/>
        <dsp:cNvSpPr/>
      </dsp:nvSpPr>
      <dsp:spPr>
        <a:xfrm>
          <a:off x="1609409" y="919684"/>
          <a:ext cx="3959149" cy="3959149"/>
        </a:xfrm>
        <a:custGeom>
          <a:avLst/>
          <a:gdLst/>
          <a:ahLst/>
          <a:cxnLst/>
          <a:rect l="0" t="0" r="0" b="0"/>
          <a:pathLst>
            <a:path>
              <a:moveTo>
                <a:pt x="2850522" y="201889"/>
              </a:moveTo>
              <a:arcTo wR="1979574" hR="1979574" stAng="17766107" swAng="3070367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5A700-41C6-495C-BF64-AA609FF0D4F7}">
      <dsp:nvSpPr>
        <dsp:cNvPr id="0" name=""/>
        <dsp:cNvSpPr/>
      </dsp:nvSpPr>
      <dsp:spPr>
        <a:xfrm>
          <a:off x="4337842" y="2480201"/>
          <a:ext cx="2285124" cy="14853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Tests</a:t>
          </a:r>
        </a:p>
      </dsp:txBody>
      <dsp:txXfrm>
        <a:off x="4410350" y="2552709"/>
        <a:ext cx="2140108" cy="1340315"/>
      </dsp:txXfrm>
    </dsp:sp>
    <dsp:sp modelId="{AFBB16FC-A43D-4941-92D7-379F7B8D7274}">
      <dsp:nvSpPr>
        <dsp:cNvPr id="0" name=""/>
        <dsp:cNvSpPr/>
      </dsp:nvSpPr>
      <dsp:spPr>
        <a:xfrm>
          <a:off x="1346616" y="1235632"/>
          <a:ext cx="3959149" cy="3959149"/>
        </a:xfrm>
        <a:custGeom>
          <a:avLst/>
          <a:gdLst/>
          <a:ahLst/>
          <a:cxnLst/>
          <a:rect l="0" t="0" r="0" b="0"/>
          <a:pathLst>
            <a:path>
              <a:moveTo>
                <a:pt x="3797239" y="2763672"/>
              </a:moveTo>
              <a:arcTo wR="1979574" hR="1979574" stAng="1400054" swAng="7999902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D1207-3E9B-41E1-AF03-37BF92049DEF}">
      <dsp:nvSpPr>
        <dsp:cNvPr id="0" name=""/>
        <dsp:cNvSpPr/>
      </dsp:nvSpPr>
      <dsp:spPr>
        <a:xfrm>
          <a:off x="25869" y="2480196"/>
          <a:ext cx="2285124" cy="14853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Functional UI Tests</a:t>
          </a:r>
        </a:p>
      </dsp:txBody>
      <dsp:txXfrm>
        <a:off x="98377" y="2552704"/>
        <a:ext cx="2140108" cy="1340315"/>
      </dsp:txXfrm>
    </dsp:sp>
    <dsp:sp modelId="{C741D03E-E24D-4F6D-95A9-465117EFD3CB}">
      <dsp:nvSpPr>
        <dsp:cNvPr id="0" name=""/>
        <dsp:cNvSpPr/>
      </dsp:nvSpPr>
      <dsp:spPr>
        <a:xfrm>
          <a:off x="1080888" y="915014"/>
          <a:ext cx="3959149" cy="3959149"/>
        </a:xfrm>
        <a:custGeom>
          <a:avLst/>
          <a:gdLst/>
          <a:ahLst/>
          <a:cxnLst/>
          <a:rect l="0" t="0" r="0" b="0"/>
          <a:pathLst>
            <a:path>
              <a:moveTo>
                <a:pt x="47487" y="1548581"/>
              </a:moveTo>
              <a:arcTo wR="1979574" hR="1979574" stAng="11554510" swAng="2990879"/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4A07A-363B-428F-A3F6-4D8F6BACBB5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E3A6-16A2-414C-944C-3CEA87D1B0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Tests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in </a:t>
            </a:r>
            <a:r>
              <a:rPr lang="de-DE" dirty="0" err="1"/>
              <a:t>android</a:t>
            </a: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I will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.</a:t>
            </a:r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live </a:t>
            </a:r>
            <a:r>
              <a:rPr lang="de-DE" dirty="0" err="1"/>
              <a:t>example</a:t>
            </a:r>
            <a:r>
              <a:rPr lang="de-DE"/>
              <a:t> part.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70 – 20 – 10 %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en-US" dirty="0"/>
              <a:t>https://developer.android.com/training/testing/fundamentals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Login -&gt; Look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Instrumented</a:t>
            </a:r>
            <a:r>
              <a:rPr lang="de-DE" dirty="0"/>
              <a:t> Unit Tests – Unit Tests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depend</a:t>
            </a:r>
            <a:r>
              <a:rPr lang="de-DE" dirty="0"/>
              <a:t> on Android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Integration Tests – Test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 do not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UI Tests - Test UI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 do not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/>
              <a:t>Services</a:t>
            </a:r>
          </a:p>
          <a:p>
            <a:pPr lvl="1"/>
            <a:r>
              <a:rPr lang="de-DE" dirty="0"/>
              <a:t>Content Providers</a:t>
            </a:r>
          </a:p>
          <a:p>
            <a:r>
              <a:rPr lang="de-DE" dirty="0"/>
              <a:t>Test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a </a:t>
            </a:r>
            <a:r>
              <a:rPr lang="de-DE" dirty="0" err="1"/>
              <a:t>device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Service https://developer.android.com/guide/components/services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Performe </a:t>
            </a:r>
            <a:r>
              <a:rPr lang="de-DE" dirty="0" err="1"/>
              <a:t>long-running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Content Provider https://developer.android.com/guide/topics/providers/content-providers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Manage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Quellen:</a:t>
            </a:r>
          </a:p>
          <a:p>
            <a:pPr marL="0" indent="0">
              <a:buFontTx/>
              <a:buNone/>
            </a:pPr>
            <a:r>
              <a:rPr lang="de-DE" dirty="0"/>
              <a:t>https://developer.android.com/training/testing/integration-testing/</a:t>
            </a:r>
          </a:p>
          <a:p>
            <a:pPr marL="0" indent="0">
              <a:buFontTx/>
              <a:buNone/>
            </a:pPr>
            <a:r>
              <a:rPr lang="de-DE" dirty="0"/>
              <a:t>http://businessbharat.com/fix-internet-connection-problem-android-hindi/</a:t>
            </a:r>
          </a:p>
          <a:p>
            <a:pPr marL="0" indent="0">
              <a:buFontTx/>
              <a:buNone/>
            </a:pPr>
            <a:r>
              <a:rPr lang="de-DE" dirty="0"/>
              <a:t>https://medium.com/@mariadesilva012/android-content-providers-its-creation-in-easy-steps-3dd78a24ca53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App: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endParaRPr lang="de-DE" dirty="0"/>
          </a:p>
          <a:p>
            <a:r>
              <a:rPr lang="de-DE" dirty="0"/>
              <a:t>Multiple Apps: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Beispiel </a:t>
            </a:r>
            <a:r>
              <a:rPr lang="de-DE" dirty="0" err="1"/>
              <a:t>CiE</a:t>
            </a:r>
            <a:r>
              <a:rPr lang="de-DE" dirty="0"/>
              <a:t> App – Contact via Mail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Tap</a:t>
            </a:r>
            <a:r>
              <a:rPr lang="de-DE" dirty="0"/>
              <a:t> link and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opend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E-Mail </a:t>
            </a:r>
            <a:r>
              <a:rPr lang="de-DE" dirty="0" err="1"/>
              <a:t>app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a link via </a:t>
            </a:r>
            <a:r>
              <a:rPr lang="de-DE" dirty="0" err="1"/>
              <a:t>Whatsapp</a:t>
            </a:r>
            <a:r>
              <a:rPr lang="de-DE" dirty="0"/>
              <a:t>, open Google Maps and so on</a:t>
            </a:r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https://mobileappstesting.com/looking-for-google-espresso-trainer-android-automation-tool/</a:t>
            </a:r>
          </a:p>
          <a:p>
            <a:r>
              <a:rPr lang="en-US" dirty="0"/>
              <a:t>https://alexilyenko.github.io/uiautomator-basics/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of Appium is a webserver written in node.js</a:t>
            </a:r>
          </a:p>
          <a:p>
            <a:endParaRPr lang="en-US" dirty="0"/>
          </a:p>
          <a:p>
            <a:r>
              <a:rPr lang="en-US" dirty="0"/>
              <a:t>Languages: PHP, Ruby, </a:t>
            </a:r>
            <a:r>
              <a:rPr lang="en-US" dirty="0" err="1"/>
              <a:t>C#.Net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Loginscreen</a:t>
            </a:r>
            <a:r>
              <a:rPr lang="de-DE" dirty="0"/>
              <a:t> einer App testen</a:t>
            </a:r>
          </a:p>
          <a:p>
            <a:r>
              <a:rPr lang="de-DE" dirty="0"/>
              <a:t>Unit Test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Teste Validierung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Passwort muss mindestens 8 Zeichen lang sein und darf nicht die E-Mail enthalten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E-Mail muss valide sein</a:t>
            </a:r>
          </a:p>
          <a:p>
            <a:pPr marL="0" lvl="0" indent="0">
              <a:buFontTx/>
              <a:buNone/>
            </a:pPr>
            <a:r>
              <a:rPr lang="de-DE" dirty="0" err="1"/>
              <a:t>Esspresso</a:t>
            </a:r>
            <a:r>
              <a:rPr lang="de-DE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 ob alle Objekte (Textfelder und Button) vorhanden sind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Textfelder beschreibbar sind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Button gedrückt werden kann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Fehlermeldung angezeigt wird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Teste, dass valider Login funktioniert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E3A6-16A2-414C-944C-3CEA87D1B0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0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6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1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8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1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69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71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245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40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317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98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91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15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0045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13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631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661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90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0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98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86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98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691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73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05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83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80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77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4988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30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553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958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78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821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959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375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70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4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3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4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56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9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390F-6A90-4CE8-B67B-5010619FDD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BA73F-7846-4DB5-8AF2-A06F2D604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A3663-2562-4A34-8030-B5144649B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Mobile </a:t>
            </a:r>
            <a:r>
              <a:rPr lang="de-DE" dirty="0" err="1"/>
              <a:t>Testing</a:t>
            </a:r>
            <a:r>
              <a:rPr lang="de-DE" dirty="0"/>
              <a:t>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4B605-B184-4A7D-848A-98010289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Tobias Redl</a:t>
            </a:r>
          </a:p>
          <a:p>
            <a:r>
              <a:rPr lang="de-DE" dirty="0">
                <a:solidFill>
                  <a:schemeClr val="tx1"/>
                </a:solidFill>
              </a:rPr>
              <a:t>25.05.2018</a:t>
            </a:r>
          </a:p>
        </p:txBody>
      </p:sp>
    </p:spTree>
    <p:extLst>
      <p:ext uri="{BB962C8B-B14F-4D97-AF65-F5344CB8AC3E}">
        <p14:creationId xmlns:p14="http://schemas.microsoft.com/office/powerpoint/2010/main" val="28840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91F55-6978-4797-AA58-A7CC1A77C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Login </a:t>
            </a:r>
            <a:r>
              <a:rPr lang="de-DE" sz="2000" dirty="0" err="1"/>
              <a:t>validation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r>
              <a:rPr lang="de-DE" sz="1800" dirty="0"/>
              <a:t>Connect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de-DE" sz="1800" dirty="0"/>
          </a:p>
          <a:p>
            <a:pPr lvl="1"/>
            <a:r>
              <a:rPr lang="de-DE" sz="1800" dirty="0"/>
              <a:t>Transfer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and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en-US" sz="1800" dirty="0"/>
          </a:p>
          <a:p>
            <a:pPr lvl="1"/>
            <a:endParaRPr lang="de-DE" sz="1800" dirty="0"/>
          </a:p>
          <a:p>
            <a:r>
              <a:rPr lang="de-DE" sz="2000" dirty="0"/>
              <a:t>Content </a:t>
            </a:r>
            <a:r>
              <a:rPr lang="de-DE" sz="2000" dirty="0" err="1"/>
              <a:t>delivery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r>
              <a:rPr lang="de-DE" sz="1800" dirty="0"/>
              <a:t>Connect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de-DE" sz="1800" dirty="0"/>
          </a:p>
          <a:p>
            <a:pPr lvl="1"/>
            <a:r>
              <a:rPr lang="de-DE" sz="1800" dirty="0"/>
              <a:t>Transfer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endParaRPr lang="de-DE" sz="1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ED25B-3F1D-470E-A5B2-FB7CA1660F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Sharing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1800" dirty="0"/>
              <a:t>Send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apps</a:t>
            </a:r>
            <a:endParaRPr lang="de-DE" sz="1800" dirty="0"/>
          </a:p>
          <a:p>
            <a:pPr lvl="1"/>
            <a:r>
              <a:rPr lang="de-DE" sz="1800" dirty="0" err="1"/>
              <a:t>Receive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apps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/>
              <a:t>Store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locally</a:t>
            </a:r>
            <a:r>
              <a:rPr lang="de-DE" sz="2000" dirty="0"/>
              <a:t> (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r>
              <a:rPr lang="de-DE" sz="1800" dirty="0"/>
              <a:t>Store in Database</a:t>
            </a:r>
            <a:endParaRPr lang="en-US" sz="18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C3D955-0442-443A-AA56-680C7934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E145F05-318F-4ACB-BCC8-5C68EF6A4E1A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 Tests -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B7116-F360-4D59-9A8D-1867B13B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B5B8AF-FD52-47EC-8A19-39E17F0F8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App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8CEB61-DB2E-4142-BB20-D0440DD3D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Target </a:t>
            </a:r>
            <a:r>
              <a:rPr lang="de-DE" sz="2000" dirty="0" err="1"/>
              <a:t>app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endParaRPr lang="de-DE" sz="2000" dirty="0"/>
          </a:p>
          <a:p>
            <a:r>
              <a:rPr lang="de-DE" sz="2000" dirty="0"/>
              <a:t>Always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context</a:t>
            </a:r>
            <a:endParaRPr lang="de-DE" sz="2000" dirty="0"/>
          </a:p>
          <a:p>
            <a:r>
              <a:rPr lang="de-DE" sz="2000" dirty="0"/>
              <a:t>User like </a:t>
            </a:r>
            <a:r>
              <a:rPr lang="de-DE" sz="2000" dirty="0" err="1"/>
              <a:t>interactions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20A6EE-9662-4692-9E6E-4291A1B5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Multiple Apps</a:t>
            </a: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6629EC7-B21D-4E1B-80F1-A72C3098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412632" cy="3304117"/>
          </a:xfrm>
        </p:spPr>
        <p:txBody>
          <a:bodyPr>
            <a:normAutofit/>
          </a:bodyPr>
          <a:lstStyle/>
          <a:p>
            <a:r>
              <a:rPr lang="de-DE" sz="2000" dirty="0"/>
              <a:t>Interaction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apps</a:t>
            </a:r>
            <a:endParaRPr lang="de-DE" sz="2000" dirty="0"/>
          </a:p>
          <a:p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endParaRPr lang="de-DE" sz="2000" dirty="0"/>
          </a:p>
          <a:p>
            <a:r>
              <a:rPr lang="de-DE" sz="2000" dirty="0"/>
              <a:t>User and </a:t>
            </a:r>
            <a:r>
              <a:rPr lang="de-DE" sz="2000" dirty="0" err="1"/>
              <a:t>system</a:t>
            </a:r>
            <a:r>
              <a:rPr lang="de-DE" sz="2000" dirty="0"/>
              <a:t> like </a:t>
            </a:r>
            <a:r>
              <a:rPr lang="de-DE" sz="2000" dirty="0" err="1"/>
              <a:t>interactions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3078" name="Picture 6" descr="Bildergebnis fÃ¼r google espresso">
            <a:extLst>
              <a:ext uri="{FF2B5EF4-FFF2-40B4-BE49-F238E27FC236}">
                <a16:creationId xmlns:a16="http://schemas.microsoft.com/office/drawing/2014/main" id="{94125960-C6A3-4CAD-AB0F-4D3CAD2F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33849"/>
            <a:ext cx="173341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C3A302C-E0EE-429C-9D55-DF20DB49E675}"/>
              </a:ext>
            </a:extLst>
          </p:cNvPr>
          <p:cNvGrpSpPr/>
          <p:nvPr/>
        </p:nvGrpSpPr>
        <p:grpSpPr>
          <a:xfrm>
            <a:off x="6096000" y="4133849"/>
            <a:ext cx="1771375" cy="1979613"/>
            <a:chOff x="7887494" y="4133849"/>
            <a:chExt cx="1771375" cy="1979613"/>
          </a:xfrm>
        </p:grpSpPr>
        <p:pic>
          <p:nvPicPr>
            <p:cNvPr id="3080" name="Picture 8" descr="Bildergebnis fÃ¼r google uiautomator">
              <a:extLst>
                <a:ext uri="{FF2B5EF4-FFF2-40B4-BE49-F238E27FC236}">
                  <a16:creationId xmlns:a16="http://schemas.microsoft.com/office/drawing/2014/main" id="{34AE5AF9-25BE-42E0-B8FE-D5BA949006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99" t="12601" b="13620"/>
            <a:stretch/>
          </p:blipFill>
          <p:spPr bwMode="auto">
            <a:xfrm>
              <a:off x="7887494" y="4133849"/>
              <a:ext cx="1757881" cy="147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C1AAFAF-AE71-44F4-B1D9-96755676D0EE}"/>
                </a:ext>
              </a:extLst>
            </p:cNvPr>
            <p:cNvSpPr txBox="1"/>
            <p:nvPr/>
          </p:nvSpPr>
          <p:spPr>
            <a:xfrm>
              <a:off x="7887494" y="5713352"/>
              <a:ext cx="177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UiAutomator</a:t>
              </a:r>
              <a:endParaRPr lang="en-US" b="1" dirty="0">
                <a:solidFill>
                  <a:schemeClr val="accent2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08B782C8-15E2-454B-8149-5AC96CEDD6F3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 Tests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6C1B4A4-60ED-423E-A45B-A15B39D6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7E1F2F5-CBA9-4ECB-B5E6-9BA999649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Login Form</a:t>
            </a:r>
          </a:p>
          <a:p>
            <a:pPr lvl="1"/>
            <a:r>
              <a:rPr lang="de-DE" sz="1800" dirty="0"/>
              <a:t>E-Mail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endParaRPr lang="de-DE" sz="1800" dirty="0"/>
          </a:p>
          <a:p>
            <a:pPr lvl="1"/>
            <a:r>
              <a:rPr lang="de-DE" sz="1800" dirty="0"/>
              <a:t>Password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endParaRPr lang="de-DE" sz="1800" dirty="0"/>
          </a:p>
          <a:p>
            <a:pPr lvl="1"/>
            <a:r>
              <a:rPr lang="de-DE" sz="1800" dirty="0"/>
              <a:t>Login Button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available</a:t>
            </a:r>
            <a:endParaRPr lang="de-DE" sz="1800" dirty="0"/>
          </a:p>
          <a:p>
            <a:endParaRPr lang="de-DE" sz="2000" dirty="0"/>
          </a:p>
          <a:p>
            <a:r>
              <a:rPr lang="de-DE" sz="2000" dirty="0" err="1"/>
              <a:t>Failed</a:t>
            </a:r>
            <a:r>
              <a:rPr lang="de-DE" sz="2000" dirty="0"/>
              <a:t> Login </a:t>
            </a:r>
            <a:r>
              <a:rPr lang="de-DE" sz="2000" dirty="0" err="1"/>
              <a:t>is</a:t>
            </a:r>
            <a:r>
              <a:rPr lang="de-DE" sz="2000" dirty="0"/>
              <a:t> visible</a:t>
            </a:r>
          </a:p>
          <a:p>
            <a:endParaRPr lang="de-DE" sz="2000" dirty="0"/>
          </a:p>
          <a:p>
            <a:r>
              <a:rPr lang="de-DE" sz="2000" dirty="0" err="1"/>
              <a:t>Successfull</a:t>
            </a:r>
            <a:r>
              <a:rPr lang="de-DE" sz="2000" dirty="0"/>
              <a:t> Login in visible</a:t>
            </a:r>
            <a:endParaRPr lang="en-US" sz="200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740BF1D-DADB-4EF0-AD6B-7D0E12432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Content Page</a:t>
            </a:r>
          </a:p>
          <a:p>
            <a:pPr lvl="1"/>
            <a:r>
              <a:rPr lang="de-DE" sz="1800" dirty="0"/>
              <a:t>Content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displayed</a:t>
            </a:r>
            <a:endParaRPr lang="de-DE" sz="1800" dirty="0"/>
          </a:p>
          <a:p>
            <a:pPr lvl="1"/>
            <a:r>
              <a:rPr lang="de-DE" sz="1800" dirty="0"/>
              <a:t>Textboxes </a:t>
            </a:r>
            <a:r>
              <a:rPr lang="de-DE" sz="1800" dirty="0" err="1"/>
              <a:t>are</a:t>
            </a:r>
            <a:r>
              <a:rPr lang="de-DE" sz="1800" dirty="0"/>
              <a:t> visible</a:t>
            </a:r>
          </a:p>
          <a:p>
            <a:pPr lvl="1"/>
            <a:endParaRPr lang="de-DE" sz="1800" dirty="0"/>
          </a:p>
          <a:p>
            <a:r>
              <a:rPr lang="de-DE" sz="2000" dirty="0"/>
              <a:t>Keep </a:t>
            </a:r>
            <a:r>
              <a:rPr lang="en-US" sz="2000" dirty="0"/>
              <a:t>logged</a:t>
            </a:r>
            <a:r>
              <a:rPr lang="de-DE" sz="2000" dirty="0"/>
              <a:t> in</a:t>
            </a:r>
          </a:p>
          <a:p>
            <a:pPr lvl="1"/>
            <a:r>
              <a:rPr lang="de-DE" sz="1800" dirty="0"/>
              <a:t>Send </a:t>
            </a:r>
            <a:r>
              <a:rPr lang="de-DE" sz="1800" dirty="0" err="1"/>
              <a:t>app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background</a:t>
            </a:r>
            <a:r>
              <a:rPr lang="de-DE" sz="1800" dirty="0"/>
              <a:t> an bring </a:t>
            </a:r>
            <a:r>
              <a:rPr lang="de-DE" sz="1800" dirty="0" err="1"/>
              <a:t>it</a:t>
            </a:r>
            <a:r>
              <a:rPr lang="de-DE" sz="1800" dirty="0"/>
              <a:t> back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foreground</a:t>
            </a:r>
            <a:endParaRPr lang="en-US" sz="18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61CF994-5097-4A3C-97D0-92A859557697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 Tests -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8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9FE601-92DC-4C32-A11E-ED1B42A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XCTest</a:t>
            </a:r>
            <a:endParaRPr lang="en-US" sz="2000" dirty="0"/>
          </a:p>
          <a:p>
            <a:pPr lvl="1"/>
            <a:r>
              <a:rPr lang="en-US" sz="1800" dirty="0"/>
              <a:t>Unit Tests</a:t>
            </a:r>
          </a:p>
          <a:p>
            <a:pPr lvl="1"/>
            <a:r>
              <a:rPr lang="en-US" sz="1800" dirty="0"/>
              <a:t>Integration Tests</a:t>
            </a:r>
          </a:p>
          <a:p>
            <a:pPr lvl="1"/>
            <a:r>
              <a:rPr lang="en-US" sz="1800" dirty="0"/>
              <a:t>Functional UI Tests (</a:t>
            </a:r>
            <a:r>
              <a:rPr lang="en-US" sz="1800" dirty="0" err="1"/>
              <a:t>XCUITests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en-US" sz="2000" dirty="0"/>
              <a:t>KIF</a:t>
            </a:r>
          </a:p>
          <a:p>
            <a:r>
              <a:rPr lang="en-US" sz="2000" dirty="0"/>
              <a:t>Earl Grey (Espresso for iOS)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1CDB224-5682-4DB0-A7E5-16C635A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Other </a:t>
            </a:r>
            <a:r>
              <a:rPr lang="de-DE" dirty="0" err="1"/>
              <a:t>Testing</a:t>
            </a:r>
            <a:r>
              <a:rPr lang="de-DE" dirty="0"/>
              <a:t> Frameworks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8B10D22-5D97-4019-97DB-0F82F29C1F1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- Frameworks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2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8521A-BFAD-44EA-9B2E-6154E080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Selenium (browser testing tool)</a:t>
            </a:r>
          </a:p>
          <a:p>
            <a:r>
              <a:rPr lang="en-US" sz="2000" dirty="0"/>
              <a:t>Webserver with REST API</a:t>
            </a:r>
          </a:p>
          <a:p>
            <a:r>
              <a:rPr lang="en-US" sz="2000" dirty="0"/>
              <a:t>Client / Server architecture</a:t>
            </a:r>
          </a:p>
          <a:p>
            <a:r>
              <a:rPr lang="en-US" sz="2000" dirty="0"/>
              <a:t>Possibility to write tests in different languages (http client API)</a:t>
            </a:r>
          </a:p>
          <a:p>
            <a:r>
              <a:rPr lang="en-US" sz="2000" dirty="0"/>
              <a:t>Server and tests can be on different machines</a:t>
            </a:r>
          </a:p>
          <a:p>
            <a:r>
              <a:rPr lang="en-US" sz="2000" dirty="0"/>
              <a:t>Tests use </a:t>
            </a:r>
            <a:r>
              <a:rPr lang="en-US" sz="2000" dirty="0" err="1"/>
              <a:t>XCUITest</a:t>
            </a:r>
            <a:r>
              <a:rPr lang="en-US" sz="2000" dirty="0"/>
              <a:t> (iOS)</a:t>
            </a:r>
          </a:p>
          <a:p>
            <a:r>
              <a:rPr lang="en-US" sz="2000" dirty="0"/>
              <a:t>Tests use </a:t>
            </a:r>
            <a:r>
              <a:rPr lang="en-US" sz="2000" dirty="0" err="1"/>
              <a:t>UIAutomator</a:t>
            </a:r>
            <a:r>
              <a:rPr lang="en-US" sz="2000" dirty="0"/>
              <a:t> (Android)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B818655-E41A-48D7-BC2A-0B614CCE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Other </a:t>
            </a:r>
            <a:r>
              <a:rPr lang="de-DE" dirty="0" err="1"/>
              <a:t>Testing</a:t>
            </a:r>
            <a:r>
              <a:rPr lang="de-DE" dirty="0"/>
              <a:t> Frameworks</a:t>
            </a: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2FAC97F-741E-45F0-A469-DD9E33077F7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Appium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0" name="Picture 6" descr="Bildergebnis fÃ¼r appium logo">
            <a:extLst>
              <a:ext uri="{FF2B5EF4-FFF2-40B4-BE49-F238E27FC236}">
                <a16:creationId xmlns:a16="http://schemas.microsoft.com/office/drawing/2014/main" id="{D2110016-3C10-486C-8D23-4C173224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40" y="779463"/>
            <a:ext cx="2684462" cy="1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6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9FE601-92DC-4C32-A11E-ED1B42A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Mocking frameworks</a:t>
            </a:r>
          </a:p>
          <a:p>
            <a:r>
              <a:rPr lang="en-US" sz="2000" dirty="0"/>
              <a:t>Mock up</a:t>
            </a:r>
          </a:p>
          <a:p>
            <a:pPr lvl="1"/>
            <a:r>
              <a:rPr lang="en-US" sz="1800" dirty="0"/>
              <a:t>Data</a:t>
            </a:r>
          </a:p>
          <a:p>
            <a:pPr lvl="1"/>
            <a:r>
              <a:rPr lang="en-US" sz="1800" dirty="0"/>
              <a:t>Classes</a:t>
            </a:r>
          </a:p>
          <a:p>
            <a:pPr lvl="1"/>
            <a:r>
              <a:rPr lang="en-US" sz="1800" dirty="0"/>
              <a:t>System parts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1CDB224-5682-4DB0-A7E5-16C635A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Other </a:t>
            </a:r>
            <a:r>
              <a:rPr lang="de-DE" dirty="0" err="1"/>
              <a:t>Testing</a:t>
            </a:r>
            <a:r>
              <a:rPr lang="de-DE" dirty="0"/>
              <a:t> Frameworks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8B10D22-5D97-4019-97DB-0F82F29C1F1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Roboelectirc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Mockito">
            <a:extLst>
              <a:ext uri="{FF2B5EF4-FFF2-40B4-BE49-F238E27FC236}">
                <a16:creationId xmlns:a16="http://schemas.microsoft.com/office/drawing/2014/main" id="{AD12B7B3-47FA-4FFE-A739-DA51FAD6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73725"/>
            <a:ext cx="425450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EC9532-EED9-4E9C-9E43-CD8605259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479262"/>
            <a:ext cx="7115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FB6D-7B8F-4401-9AC7-E62BBD9F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- </a:t>
            </a:r>
            <a:r>
              <a:rPr lang="de-DE" dirty="0" err="1"/>
              <a:t>Examples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043D9D-A82E-4F2D-94BE-8A8DC8659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7920">
            <a:off x="824243" y="1784292"/>
            <a:ext cx="7114407" cy="268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DB3502-0387-45C6-B6B5-9BC2F56A4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4614">
            <a:off x="2370227" y="3509385"/>
            <a:ext cx="576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59DD98F-E543-4071-A5A6-FCDCE01F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AGENDA</a:t>
            </a:r>
            <a:endParaRPr lang="en-US" sz="4400" dirty="0"/>
          </a:p>
        </p:txBody>
      </p:sp>
      <p:graphicFrame>
        <p:nvGraphicFramePr>
          <p:cNvPr id="39" name="Inhaltsplatzhalter 7">
            <a:extLst>
              <a:ext uri="{FF2B5EF4-FFF2-40B4-BE49-F238E27FC236}">
                <a16:creationId xmlns:a16="http://schemas.microsoft.com/office/drawing/2014/main" id="{BBFE1BB3-719B-4678-8CF9-97611EE32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07467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71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AA73FF-3373-4FFE-852A-0E2183EE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- </a:t>
            </a:r>
            <a:r>
              <a:rPr lang="de-DE" dirty="0" err="1"/>
              <a:t>Introduction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944697-9AB0-447D-8DF0-2D58D71B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397" b="1017"/>
          <a:stretch/>
        </p:blipFill>
        <p:spPr>
          <a:xfrm>
            <a:off x="1833430" y="1589275"/>
            <a:ext cx="2687637" cy="44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7596F1-7400-4479-A9AA-26590ED13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" r="1888" b="3202"/>
          <a:stretch/>
        </p:blipFill>
        <p:spPr>
          <a:xfrm>
            <a:off x="5677163" y="1589275"/>
            <a:ext cx="2710061" cy="44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0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1B394-D75B-406B-A4E5-D5E898CE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Tests in Android</a:t>
            </a:r>
            <a:endParaRPr lang="en-US" dirty="0"/>
          </a:p>
        </p:txBody>
      </p:sp>
      <p:pic>
        <p:nvPicPr>
          <p:cNvPr id="2050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41A5C83A-91F3-4569-B650-7EA58C73A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168" y="1930400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1CDF30C-8655-4090-A39B-F3A8DF6E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50698DC-EAFD-4520-8191-DDAA1338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Tests a single function / method</a:t>
            </a:r>
          </a:p>
          <a:p>
            <a:r>
              <a:rPr lang="en-US" sz="2000" dirty="0"/>
              <a:t>Do not need a running app</a:t>
            </a:r>
          </a:p>
          <a:p>
            <a:r>
              <a:rPr lang="en-US" sz="2000" dirty="0"/>
              <a:t>Normally</a:t>
            </a:r>
            <a:r>
              <a:rPr lang="de-DE" sz="2000" dirty="0"/>
              <a:t> </a:t>
            </a:r>
            <a:r>
              <a:rPr lang="en-US" sz="2000" dirty="0"/>
              <a:t>no Android dependencies</a:t>
            </a:r>
          </a:p>
          <a:p>
            <a:pPr lvl="1"/>
            <a:r>
              <a:rPr lang="de-DE" sz="1800" dirty="0"/>
              <a:t>T</a:t>
            </a:r>
            <a:r>
              <a:rPr lang="en-US" sz="1800" dirty="0" err="1"/>
              <a:t>ry</a:t>
            </a:r>
            <a:r>
              <a:rPr lang="en-US" sz="1800" dirty="0"/>
              <a:t> to mock them</a:t>
            </a:r>
          </a:p>
          <a:p>
            <a:r>
              <a:rPr lang="en-US" sz="2000" dirty="0"/>
              <a:t>It‘s fast</a:t>
            </a:r>
          </a:p>
          <a:p>
            <a:pPr lvl="1"/>
            <a:r>
              <a:rPr lang="en-US" sz="1800" dirty="0"/>
              <a:t>Runs on local JVM</a:t>
            </a:r>
          </a:p>
        </p:txBody>
      </p:sp>
      <p:pic>
        <p:nvPicPr>
          <p:cNvPr id="4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4EFE8E56-DD3F-4C2E-860E-3FEEB8366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62286" r="4397" b="13143"/>
          <a:stretch/>
        </p:blipFill>
        <p:spPr bwMode="auto">
          <a:xfrm>
            <a:off x="5765800" y="3670300"/>
            <a:ext cx="38608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2D41F4F8-3910-48FB-BBA1-8749ACA29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1" r="4397" b="37713"/>
          <a:stretch/>
        </p:blipFill>
        <p:spPr bwMode="auto">
          <a:xfrm>
            <a:off x="5765800" y="1481137"/>
            <a:ext cx="3860800" cy="21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4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F39A08A-64C3-4F59-BC01-6F8BE53C9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E-Mail validation</a:t>
            </a:r>
          </a:p>
          <a:p>
            <a:pPr lvl="1"/>
            <a:r>
              <a:rPr lang="de-DE" sz="1800" dirty="0"/>
              <a:t>S</a:t>
            </a:r>
            <a:r>
              <a:rPr lang="en-US" sz="1800" dirty="0" err="1"/>
              <a:t>ome</a:t>
            </a:r>
            <a:r>
              <a:rPr lang="en-US" sz="1800" dirty="0"/>
              <a:t> Text in front of @</a:t>
            </a:r>
          </a:p>
          <a:p>
            <a:pPr lvl="1"/>
            <a:r>
              <a:rPr lang="de-DE" sz="1800" dirty="0"/>
              <a:t>@</a:t>
            </a:r>
            <a:r>
              <a:rPr lang="en-US" sz="1800" dirty="0"/>
              <a:t> - symbol</a:t>
            </a:r>
          </a:p>
          <a:p>
            <a:pPr lvl="1"/>
            <a:r>
              <a:rPr lang="en-US" sz="1800" dirty="0"/>
              <a:t>Domain </a:t>
            </a:r>
            <a:r>
              <a:rPr lang="de-DE" sz="1800" dirty="0"/>
              <a:t>after @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de-DE" sz="2000" dirty="0"/>
              <a:t>P</a:t>
            </a:r>
            <a:r>
              <a:rPr lang="en-US" sz="2000" dirty="0" err="1"/>
              <a:t>assword</a:t>
            </a:r>
            <a:r>
              <a:rPr lang="en-US" sz="2000" dirty="0"/>
              <a:t> validation</a:t>
            </a:r>
          </a:p>
          <a:p>
            <a:pPr lvl="1"/>
            <a:r>
              <a:rPr lang="de-DE" sz="1800" dirty="0"/>
              <a:t>Long </a:t>
            </a:r>
            <a:r>
              <a:rPr lang="de-DE" sz="1800" dirty="0" err="1"/>
              <a:t>enough</a:t>
            </a:r>
            <a:endParaRPr lang="de-DE" sz="1800" dirty="0"/>
          </a:p>
          <a:p>
            <a:pPr lvl="1"/>
            <a:r>
              <a:rPr lang="de-DE" sz="1800" dirty="0"/>
              <a:t>All </a:t>
            </a:r>
            <a:r>
              <a:rPr lang="de-DE" sz="1800" dirty="0" err="1"/>
              <a:t>needed</a:t>
            </a:r>
            <a:r>
              <a:rPr lang="de-DE" sz="1800" dirty="0"/>
              <a:t> </a:t>
            </a:r>
            <a:r>
              <a:rPr lang="de-DE" sz="1800" dirty="0" err="1"/>
              <a:t>symbols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included</a:t>
            </a:r>
            <a:endParaRPr lang="en-US" sz="2000" dirty="0"/>
          </a:p>
          <a:p>
            <a:endParaRPr lang="de-DE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8629D41-33F8-4082-9190-3B57E32E1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Login </a:t>
            </a:r>
            <a:r>
              <a:rPr lang="de-DE" sz="2000" dirty="0" err="1"/>
              <a:t>validation</a:t>
            </a:r>
            <a:r>
              <a:rPr lang="de-DE" sz="2000" dirty="0"/>
              <a:t> (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Content </a:t>
            </a:r>
            <a:r>
              <a:rPr lang="de-DE" sz="2000" dirty="0" err="1"/>
              <a:t>delivery</a:t>
            </a:r>
            <a:r>
              <a:rPr lang="de-DE" sz="2000" dirty="0"/>
              <a:t> (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  <a:p>
            <a:pPr lvl="1"/>
            <a:endParaRPr lang="de-DE" sz="1800" dirty="0"/>
          </a:p>
          <a:p>
            <a:r>
              <a:rPr lang="de-DE" sz="2000" dirty="0"/>
              <a:t>Store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locally</a:t>
            </a:r>
            <a:r>
              <a:rPr lang="de-DE" sz="2000" dirty="0"/>
              <a:t> (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mock</a:t>
            </a:r>
            <a:r>
              <a:rPr lang="de-DE" sz="2000" dirty="0"/>
              <a:t>)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BC091C1-69F0-4908-AD87-32D27725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/>
              <a:t>Unit Tests</a:t>
            </a:r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796947A-0133-4DC6-867D-1FB91C720910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A20C-7F1D-4576-AC8A-383C2CF0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F4DA7-BD67-4BCF-9377-E6163AED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 on real / virtual device</a:t>
            </a:r>
          </a:p>
          <a:p>
            <a:r>
              <a:rPr lang="de-DE" sz="2000" dirty="0"/>
              <a:t>S</a:t>
            </a:r>
            <a:r>
              <a:rPr lang="en-US" sz="2000" dirty="0"/>
              <a:t>lower than unit Tests</a:t>
            </a:r>
          </a:p>
          <a:p>
            <a:r>
              <a:rPr lang="de-DE" sz="2000" dirty="0"/>
              <a:t>H</a:t>
            </a:r>
            <a:r>
              <a:rPr lang="en-US" sz="2000" dirty="0" err="1"/>
              <a:t>ave</a:t>
            </a:r>
            <a:r>
              <a:rPr lang="en-US" sz="2000" dirty="0"/>
              <a:t> more access</a:t>
            </a:r>
          </a:p>
          <a:p>
            <a:pPr lvl="1"/>
            <a:r>
              <a:rPr lang="en-US" sz="1800" dirty="0"/>
              <a:t>App – Context</a:t>
            </a:r>
          </a:p>
          <a:p>
            <a:pPr lvl="1"/>
            <a:r>
              <a:rPr lang="en-US" sz="1800" dirty="0"/>
              <a:t>Android dependencies like </a:t>
            </a:r>
            <a:r>
              <a:rPr lang="en-US" sz="1800" dirty="0" err="1"/>
              <a:t>ressources</a:t>
            </a:r>
            <a:endParaRPr lang="en-US" sz="1800" dirty="0"/>
          </a:p>
        </p:txBody>
      </p:sp>
      <p:pic>
        <p:nvPicPr>
          <p:cNvPr id="6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131F4052-1B7A-46D2-A12C-D5D2E1FAD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1" r="4397" b="37713"/>
          <a:stretch/>
        </p:blipFill>
        <p:spPr bwMode="auto">
          <a:xfrm>
            <a:off x="5765800" y="1481137"/>
            <a:ext cx="3860800" cy="21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1EC79A4A-42A8-4B0D-AC6C-D982CC914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8" t="62286" r="4397" b="13143"/>
          <a:stretch/>
        </p:blipFill>
        <p:spPr bwMode="auto">
          <a:xfrm>
            <a:off x="5765800" y="3670300"/>
            <a:ext cx="38608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C1145804-90CF-4234-A72F-F765BDE57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65415"/>
              </p:ext>
            </p:extLst>
          </p:nvPr>
        </p:nvGraphicFramePr>
        <p:xfrm>
          <a:off x="1661266" y="1346200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Titel 1">
            <a:extLst>
              <a:ext uri="{FF2B5EF4-FFF2-40B4-BE49-F238E27FC236}">
                <a16:creationId xmlns:a16="http://schemas.microsoft.com/office/drawing/2014/main" id="{1A3DE674-3E0D-4A5C-A5E2-5262F479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en-US" dirty="0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6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Ã¼r android internet connection">
            <a:extLst>
              <a:ext uri="{FF2B5EF4-FFF2-40B4-BE49-F238E27FC236}">
                <a16:creationId xmlns:a16="http://schemas.microsoft.com/office/drawing/2014/main" id="{C9919E3E-4A13-42A4-BE18-7160C59040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7" r="13643"/>
          <a:stretch/>
        </p:blipFill>
        <p:spPr bwMode="auto">
          <a:xfrm>
            <a:off x="1625600" y="1690688"/>
            <a:ext cx="3479800" cy="36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content provider">
            <a:extLst>
              <a:ext uri="{FF2B5EF4-FFF2-40B4-BE49-F238E27FC236}">
                <a16:creationId xmlns:a16="http://schemas.microsoft.com/office/drawing/2014/main" id="{38A5E94D-BF05-499D-A176-3D082449D0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6150"/>
            <a:ext cx="5181600" cy="28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A439F-A446-417A-90DA-558A4AFFF333}"/>
              </a:ext>
            </a:extLst>
          </p:cNvPr>
          <p:cNvSpPr txBox="1"/>
          <p:nvPr/>
        </p:nvSpPr>
        <p:spPr>
          <a:xfrm>
            <a:off x="2622550" y="5597267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Services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B5DEFE-9F20-438B-B959-EFF6E6E29936}"/>
              </a:ext>
            </a:extLst>
          </p:cNvPr>
          <p:cNvSpPr txBox="1"/>
          <p:nvPr/>
        </p:nvSpPr>
        <p:spPr>
          <a:xfrm>
            <a:off x="7512050" y="5597266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Content</a:t>
            </a:r>
            <a:r>
              <a:rPr lang="de-DE" dirty="0"/>
              <a:t> </a:t>
            </a:r>
            <a:r>
              <a:rPr lang="de-DE" sz="2400" dirty="0"/>
              <a:t>Provider</a:t>
            </a:r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30BF1ED-09AB-42AD-A1B8-29E5352B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r>
              <a:rPr lang="de-DE" dirty="0" err="1"/>
              <a:t>Instrumented</a:t>
            </a:r>
            <a:r>
              <a:rPr lang="de-DE" dirty="0"/>
              <a:t> Tests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0F1B8E5-5859-41B3-AB00-83418D97F8DF}"/>
              </a:ext>
            </a:extLst>
          </p:cNvPr>
          <p:cNvSpPr txBox="1">
            <a:spLocks/>
          </p:cNvSpPr>
          <p:nvPr/>
        </p:nvSpPr>
        <p:spPr>
          <a:xfrm>
            <a:off x="677334" y="1115952"/>
            <a:ext cx="8596668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IntegrationTests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4961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ot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782</Words>
  <Application>Microsoft Office PowerPoint</Application>
  <PresentationFormat>Breitbild</PresentationFormat>
  <Paragraphs>183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Calibri</vt:lpstr>
      <vt:lpstr>Trebuchet MS</vt:lpstr>
      <vt:lpstr>Wingdings 3</vt:lpstr>
      <vt:lpstr>1_Facette</vt:lpstr>
      <vt:lpstr>Facette</vt:lpstr>
      <vt:lpstr>2_Facette</vt:lpstr>
      <vt:lpstr>Mobile Testing II</vt:lpstr>
      <vt:lpstr>AGENDA</vt:lpstr>
      <vt:lpstr>App - Introduction</vt:lpstr>
      <vt:lpstr>Types of Tests in Android</vt:lpstr>
      <vt:lpstr>Unit Tests</vt:lpstr>
      <vt:lpstr>Unit Tests</vt:lpstr>
      <vt:lpstr>Instrumented Tests</vt:lpstr>
      <vt:lpstr>Instrumented Tests</vt:lpstr>
      <vt:lpstr>Instrumented Tests</vt:lpstr>
      <vt:lpstr>Instrumented Tests</vt:lpstr>
      <vt:lpstr>Instrumented Tests</vt:lpstr>
      <vt:lpstr>Instrumented Tests</vt:lpstr>
      <vt:lpstr>Other Testing Frameworks</vt:lpstr>
      <vt:lpstr>Other Testing Frameworks</vt:lpstr>
      <vt:lpstr>Other Testing Frameworks</vt:lpstr>
      <vt:lpstr>Live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 Redl</dc:creator>
  <cp:lastModifiedBy>Tobi Redl</cp:lastModifiedBy>
  <cp:revision>2</cp:revision>
  <dcterms:created xsi:type="dcterms:W3CDTF">2018-05-23T18:37:38Z</dcterms:created>
  <dcterms:modified xsi:type="dcterms:W3CDTF">2018-05-25T06:37:35Z</dcterms:modified>
</cp:coreProperties>
</file>