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2" r:id="rId2"/>
    <p:sldMasterId id="2147483720" r:id="rId3"/>
  </p:sldMasterIdLst>
  <p:sldIdLst>
    <p:sldId id="266" r:id="rId4"/>
    <p:sldId id="256" r:id="rId5"/>
    <p:sldId id="257" r:id="rId6"/>
    <p:sldId id="258" r:id="rId7"/>
    <p:sldId id="259" r:id="rId8"/>
    <p:sldId id="261" r:id="rId9"/>
    <p:sldId id="260" r:id="rId10"/>
    <p:sldId id="262" r:id="rId11"/>
    <p:sldId id="263" r:id="rId12"/>
    <p:sldId id="26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361744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245276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3320301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39FF093-FA40-478B-B3A4-A9C15685A1D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881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35565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271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056BEC-6295-4B4D-8D7A-9ABDA79834F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3778575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056BEC-6295-4B4D-8D7A-9ABDA79834FC}"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FF093-FA40-478B-B3A4-A9C15685A1D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082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056BEC-6295-4B4D-8D7A-9ABDA79834FC}"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FF093-FA40-478B-B3A4-A9C15685A1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0775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56BEC-6295-4B4D-8D7A-9ABDA79834FC}"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503459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056BEC-6295-4B4D-8D7A-9ABDA79834F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FF093-FA40-478B-B3A4-A9C15685A1D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936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1765421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056BEC-6295-4B4D-8D7A-9ABDA79834F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917487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056BEC-6295-4B4D-8D7A-9ABDA79834F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588783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19462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227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25529566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3632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955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87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1271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39FF093-FA40-478B-B3A4-A9C15685A1D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034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24249375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38388775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056BEC-6295-4B4D-8D7A-9ABDA79834F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9444750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056BEC-6295-4B4D-8D7A-9ABDA79834FC}"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FF093-FA40-478B-B3A4-A9C15685A1D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2070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056BEC-6295-4B4D-8D7A-9ABDA79834FC}"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FF093-FA40-478B-B3A4-A9C15685A1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2603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56BEC-6295-4B4D-8D7A-9ABDA79834FC}"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42400311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056BEC-6295-4B4D-8D7A-9ABDA79834F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FF093-FA40-478B-B3A4-A9C15685A1D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7060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056BEC-6295-4B4D-8D7A-9ABDA79834F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35918190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056BEC-6295-4B4D-8D7A-9ABDA79834F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9823228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59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056BEC-6295-4B4D-8D7A-9ABDA79834F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20976180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9455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20027921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64433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3046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68780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056BEC-6295-4B4D-8D7A-9ABDA79834FC}"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FF093-FA40-478B-B3A4-A9C15685A1D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146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056BEC-6295-4B4D-8D7A-9ABDA79834FC}"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403416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056BEC-6295-4B4D-8D7A-9ABDA79834FC}"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11585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56BEC-6295-4B4D-8D7A-9ABDA79834FC}"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206217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056BEC-6295-4B4D-8D7A-9ABDA79834F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184055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056BEC-6295-4B4D-8D7A-9ABDA79834FC}"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FF093-FA40-478B-B3A4-A9C15685A1DC}" type="slidenum">
              <a:rPr lang="en-US" smtClean="0"/>
              <a:t>‹#›</a:t>
            </a:fld>
            <a:endParaRPr lang="en-US"/>
          </a:p>
        </p:txBody>
      </p:sp>
    </p:spTree>
    <p:extLst>
      <p:ext uri="{BB962C8B-B14F-4D97-AF65-F5344CB8AC3E}">
        <p14:creationId xmlns:p14="http://schemas.microsoft.com/office/powerpoint/2010/main" val="123914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4.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3.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56BEC-6295-4B4D-8D7A-9ABDA79834FC}" type="datetimeFigureOut">
              <a:rPr lang="en-US" smtClean="0"/>
              <a:t>11/4/2018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FF093-FA40-478B-B3A4-A9C15685A1DC}" type="slidenum">
              <a:rPr lang="en-US" smtClean="0"/>
              <a:t>‹#›</a:t>
            </a:fld>
            <a:endParaRPr lang="en-US"/>
          </a:p>
        </p:txBody>
      </p:sp>
    </p:spTree>
    <p:extLst>
      <p:ext uri="{BB962C8B-B14F-4D97-AF65-F5344CB8AC3E}">
        <p14:creationId xmlns:p14="http://schemas.microsoft.com/office/powerpoint/2010/main" val="8282646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056BEC-6295-4B4D-8D7A-9ABDA79834FC}" type="datetimeFigureOut">
              <a:rPr lang="en-US" smtClean="0"/>
              <a:t>11/4/2018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9FF093-FA40-478B-B3A4-A9C15685A1DC}" type="slidenum">
              <a:rPr lang="en-US" smtClean="0"/>
              <a:t>‹#›</a:t>
            </a:fld>
            <a:endParaRPr lang="en-US"/>
          </a:p>
        </p:txBody>
      </p:sp>
    </p:spTree>
    <p:extLst>
      <p:ext uri="{BB962C8B-B14F-4D97-AF65-F5344CB8AC3E}">
        <p14:creationId xmlns:p14="http://schemas.microsoft.com/office/powerpoint/2010/main" val="93187125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056BEC-6295-4B4D-8D7A-9ABDA79834FC}" type="datetimeFigureOut">
              <a:rPr lang="en-US" smtClean="0"/>
              <a:t>11/4/2018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9FF093-FA40-478B-B3A4-A9C15685A1DC}" type="slidenum">
              <a:rPr lang="en-US" smtClean="0"/>
              <a:t>‹#›</a:t>
            </a:fld>
            <a:endParaRPr lang="en-US"/>
          </a:p>
        </p:txBody>
      </p:sp>
    </p:spTree>
    <p:extLst>
      <p:ext uri="{BB962C8B-B14F-4D97-AF65-F5344CB8AC3E}">
        <p14:creationId xmlns:p14="http://schemas.microsoft.com/office/powerpoint/2010/main" val="35978909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wmissouri.instructure.com/groups/13497/users/23931" TargetMode="External"/><Relationship Id="rId2" Type="http://schemas.openxmlformats.org/officeDocument/2006/relationships/hyperlink" Target="https://nwmissouri.instructure.com/groups/13497/users/23923" TargetMode="External"/><Relationship Id="rId1" Type="http://schemas.openxmlformats.org/officeDocument/2006/relationships/slideLayout" Target="../slideLayouts/slideLayout12.xml"/><Relationship Id="rId6" Type="http://schemas.openxmlformats.org/officeDocument/2006/relationships/hyperlink" Target="https://nwmissouri.instructure.com/groups/13497/users/2336" TargetMode="External"/><Relationship Id="rId5" Type="http://schemas.openxmlformats.org/officeDocument/2006/relationships/hyperlink" Target="https://nwmissouri.instructure.com/groups/13497/users/23972" TargetMode="External"/><Relationship Id="rId4" Type="http://schemas.openxmlformats.org/officeDocument/2006/relationships/hyperlink" Target="https://nwmissouri.instructure.com/groups/13497/users/23954"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87623" y="1299631"/>
            <a:ext cx="6815669" cy="1515533"/>
          </a:xfrm>
        </p:spPr>
        <p:txBody>
          <a:bodyPr/>
          <a:lstStyle/>
          <a:p>
            <a:r>
              <a:rPr lang="en-US" dirty="0" smtClean="0"/>
              <a:t>Setting Up SSH</a:t>
            </a:r>
            <a:endParaRPr lang="en-US" dirty="0"/>
          </a:p>
        </p:txBody>
      </p:sp>
      <p:sp>
        <p:nvSpPr>
          <p:cNvPr id="5" name="Subtitle 4"/>
          <p:cNvSpPr>
            <a:spLocks noGrp="1"/>
          </p:cNvSpPr>
          <p:nvPr>
            <p:ph type="subTitle" idx="1"/>
          </p:nvPr>
        </p:nvSpPr>
        <p:spPr>
          <a:xfrm>
            <a:off x="2692398" y="3143250"/>
            <a:ext cx="6815669" cy="1835149"/>
          </a:xfrm>
        </p:spPr>
        <p:txBody>
          <a:bodyPr>
            <a:normAutofit fontScale="25000" lnSpcReduction="20000"/>
          </a:bodyPr>
          <a:lstStyle/>
          <a:p>
            <a:r>
              <a:rPr lang="en-US" sz="7200" dirty="0" smtClean="0">
                <a:latin typeface="Calibri" panose="020F0502020204030204" pitchFamily="34" charset="0"/>
                <a:cs typeface="Calibri" panose="020F0502020204030204" pitchFamily="34" charset="0"/>
              </a:rPr>
              <a:t>-By Group 6-1 </a:t>
            </a:r>
            <a:endParaRPr lang="en-US" sz="7200" dirty="0">
              <a:latin typeface="Calibri" panose="020F0502020204030204" pitchFamily="34" charset="0"/>
              <a:cs typeface="Calibri" panose="020F0502020204030204" pitchFamily="34" charset="0"/>
            </a:endParaRPr>
          </a:p>
          <a:p>
            <a:r>
              <a:rPr lang="en-US" sz="6400" u="sng" dirty="0">
                <a:latin typeface="Calibri" panose="020F0502020204030204" pitchFamily="34" charset="0"/>
                <a:cs typeface="Calibri" panose="020F0502020204030204" pitchFamily="34" charset="0"/>
                <a:hlinkClick r:id="rId2"/>
              </a:rPr>
              <a:t>Gopi Krishna Amara</a:t>
            </a:r>
            <a:endParaRPr lang="en-US" sz="6400" dirty="0">
              <a:latin typeface="Calibri" panose="020F0502020204030204" pitchFamily="34" charset="0"/>
              <a:cs typeface="Calibri" panose="020F0502020204030204" pitchFamily="34" charset="0"/>
            </a:endParaRPr>
          </a:p>
          <a:p>
            <a:r>
              <a:rPr lang="en-US" sz="6400" dirty="0" err="1">
                <a:latin typeface="Calibri" panose="020F0502020204030204" pitchFamily="34" charset="0"/>
                <a:cs typeface="Calibri" panose="020F0502020204030204" pitchFamily="34" charset="0"/>
                <a:hlinkClick r:id="rId3"/>
              </a:rPr>
              <a:t>Haritha</a:t>
            </a:r>
            <a:r>
              <a:rPr lang="en-US" sz="6400" dirty="0">
                <a:latin typeface="Calibri" panose="020F0502020204030204" pitchFamily="34" charset="0"/>
                <a:cs typeface="Calibri" panose="020F0502020204030204" pitchFamily="34" charset="0"/>
                <a:hlinkClick r:id="rId3"/>
              </a:rPr>
              <a:t> </a:t>
            </a:r>
            <a:r>
              <a:rPr lang="en-US" sz="6400" dirty="0" err="1" smtClean="0">
                <a:latin typeface="Calibri" panose="020F0502020204030204" pitchFamily="34" charset="0"/>
                <a:cs typeface="Calibri" panose="020F0502020204030204" pitchFamily="34" charset="0"/>
                <a:hlinkClick r:id="rId3"/>
              </a:rPr>
              <a:t>Atmakuri</a:t>
            </a:r>
            <a:endParaRPr lang="en-US" sz="6400" dirty="0" smtClean="0">
              <a:latin typeface="Calibri" panose="020F0502020204030204" pitchFamily="34" charset="0"/>
              <a:cs typeface="Calibri" panose="020F0502020204030204" pitchFamily="34" charset="0"/>
            </a:endParaRPr>
          </a:p>
          <a:p>
            <a:r>
              <a:rPr lang="en-US" sz="6400" dirty="0" err="1" smtClean="0">
                <a:latin typeface="Calibri" panose="020F0502020204030204" pitchFamily="34" charset="0"/>
                <a:cs typeface="Calibri" panose="020F0502020204030204" pitchFamily="34" charset="0"/>
                <a:hlinkClick r:id="rId4"/>
              </a:rPr>
              <a:t>Susritha</a:t>
            </a:r>
            <a:r>
              <a:rPr lang="en-US" sz="6400" dirty="0" smtClean="0">
                <a:latin typeface="Calibri" panose="020F0502020204030204" pitchFamily="34" charset="0"/>
                <a:cs typeface="Calibri" panose="020F0502020204030204" pitchFamily="34" charset="0"/>
                <a:hlinkClick r:id="rId4"/>
              </a:rPr>
              <a:t> </a:t>
            </a:r>
            <a:r>
              <a:rPr lang="en-US" sz="6400" dirty="0" err="1" smtClean="0">
                <a:latin typeface="Calibri" panose="020F0502020204030204" pitchFamily="34" charset="0"/>
                <a:cs typeface="Calibri" panose="020F0502020204030204" pitchFamily="34" charset="0"/>
                <a:hlinkClick r:id="rId4"/>
              </a:rPr>
              <a:t>Gade</a:t>
            </a:r>
            <a:endParaRPr lang="en-US" sz="6400" dirty="0">
              <a:latin typeface="Calibri" panose="020F0502020204030204" pitchFamily="34" charset="0"/>
              <a:cs typeface="Calibri" panose="020F0502020204030204" pitchFamily="34" charset="0"/>
            </a:endParaRPr>
          </a:p>
          <a:p>
            <a:r>
              <a:rPr lang="en-US" sz="6400" dirty="0" err="1" smtClean="0">
                <a:latin typeface="Calibri" panose="020F0502020204030204" pitchFamily="34" charset="0"/>
                <a:cs typeface="Calibri" panose="020F0502020204030204" pitchFamily="34" charset="0"/>
                <a:hlinkClick r:id="rId5"/>
              </a:rPr>
              <a:t>Vamsee</a:t>
            </a:r>
            <a:r>
              <a:rPr lang="en-US" sz="6400" dirty="0" smtClean="0">
                <a:latin typeface="Calibri" panose="020F0502020204030204" pitchFamily="34" charset="0"/>
                <a:cs typeface="Calibri" panose="020F0502020204030204" pitchFamily="34" charset="0"/>
                <a:hlinkClick r:id="rId5"/>
              </a:rPr>
              <a:t> Krishna </a:t>
            </a:r>
            <a:r>
              <a:rPr lang="en-US" sz="6400" dirty="0" err="1" smtClean="0">
                <a:latin typeface="Calibri" panose="020F0502020204030204" pitchFamily="34" charset="0"/>
                <a:cs typeface="Calibri" panose="020F0502020204030204" pitchFamily="34" charset="0"/>
                <a:hlinkClick r:id="rId5"/>
              </a:rPr>
              <a:t>Gangapatnam</a:t>
            </a:r>
            <a:endParaRPr lang="en-US" sz="6400" dirty="0" smtClean="0">
              <a:latin typeface="Calibri" panose="020F0502020204030204" pitchFamily="34" charset="0"/>
              <a:cs typeface="Calibri" panose="020F0502020204030204" pitchFamily="34" charset="0"/>
            </a:endParaRPr>
          </a:p>
          <a:p>
            <a:r>
              <a:rPr lang="en-US" sz="6400" dirty="0" smtClean="0">
                <a:latin typeface="Calibri" panose="020F0502020204030204" pitchFamily="34" charset="0"/>
                <a:cs typeface="Calibri" panose="020F0502020204030204" pitchFamily="34" charset="0"/>
                <a:hlinkClick r:id="rId6"/>
              </a:rPr>
              <a:t>Jeremiah White</a:t>
            </a:r>
            <a:endParaRPr lang="en-US" sz="6400" dirty="0" smtClean="0">
              <a:latin typeface="Calibri" panose="020F0502020204030204" pitchFamily="34" charset="0"/>
              <a:cs typeface="Calibri" panose="020F0502020204030204" pitchFamily="34" charset="0"/>
            </a:endParaRPr>
          </a:p>
          <a:p>
            <a:pPr marL="342900" indent="-342900">
              <a:buFontTx/>
              <a:buChar char="-"/>
            </a:pPr>
            <a:endParaRPr lang="en-US" dirty="0" smtClean="0"/>
          </a:p>
          <a:p>
            <a:endParaRPr lang="en-US" dirty="0"/>
          </a:p>
        </p:txBody>
      </p:sp>
    </p:spTree>
    <p:extLst>
      <p:ext uri="{BB962C8B-B14F-4D97-AF65-F5344CB8AC3E}">
        <p14:creationId xmlns:p14="http://schemas.microsoft.com/office/powerpoint/2010/main" val="2642502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999"/>
            <a:ext cx="10515600" cy="1325563"/>
          </a:xfrm>
        </p:spPr>
        <p:txBody>
          <a:bodyPr/>
          <a:lstStyle/>
          <a:p>
            <a:r>
              <a:rPr lang="en-US" b="1" dirty="0"/>
              <a:t>Test your key</a:t>
            </a:r>
          </a:p>
        </p:txBody>
      </p:sp>
      <p:sp>
        <p:nvSpPr>
          <p:cNvPr id="3" name="Content Placeholder 2"/>
          <p:cNvSpPr>
            <a:spLocks noGrp="1"/>
          </p:cNvSpPr>
          <p:nvPr>
            <p:ph idx="1"/>
          </p:nvPr>
        </p:nvSpPr>
        <p:spPr>
          <a:xfrm>
            <a:off x="603069" y="1472928"/>
            <a:ext cx="10515600" cy="4351338"/>
          </a:xfrm>
        </p:spPr>
        <p:txBody>
          <a:bodyPr/>
          <a:lstStyle/>
          <a:p>
            <a:pPr marL="0" indent="0">
              <a:buNone/>
            </a:pPr>
            <a:r>
              <a:rPr lang="en-US" dirty="0"/>
              <a:t>For GitHub type this command in </a:t>
            </a:r>
            <a:r>
              <a:rPr lang="en-US" dirty="0" err="1"/>
              <a:t>git</a:t>
            </a:r>
            <a:r>
              <a:rPr lang="en-US" dirty="0"/>
              <a:t> bash</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For </a:t>
            </a:r>
            <a:r>
              <a:rPr lang="en-US" dirty="0" err="1"/>
              <a:t>Bitbucket</a:t>
            </a:r>
            <a:r>
              <a:rPr lang="en-US" dirty="0"/>
              <a:t> type this command in </a:t>
            </a:r>
            <a:r>
              <a:rPr lang="en-US" dirty="0" err="1"/>
              <a:t>git</a:t>
            </a:r>
            <a:r>
              <a:rPr lang="en-US" dirty="0"/>
              <a:t> bash</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717913" y="2215425"/>
            <a:ext cx="9712250" cy="998038"/>
          </a:xfrm>
          <a:prstGeom prst="rect">
            <a:avLst/>
          </a:prstGeom>
        </p:spPr>
      </p:pic>
      <p:pic>
        <p:nvPicPr>
          <p:cNvPr id="5" name="Picture 4"/>
          <p:cNvPicPr>
            <a:picLocks noChangeAspect="1"/>
          </p:cNvPicPr>
          <p:nvPr/>
        </p:nvPicPr>
        <p:blipFill>
          <a:blip r:embed="rId3"/>
          <a:stretch>
            <a:fillRect/>
          </a:stretch>
        </p:blipFill>
        <p:spPr>
          <a:xfrm>
            <a:off x="717913" y="4427992"/>
            <a:ext cx="7185116" cy="1230970"/>
          </a:xfrm>
          <a:prstGeom prst="rect">
            <a:avLst/>
          </a:prstGeom>
        </p:spPr>
      </p:pic>
    </p:spTree>
    <p:extLst>
      <p:ext uri="{BB962C8B-B14F-4D97-AF65-F5344CB8AC3E}">
        <p14:creationId xmlns:p14="http://schemas.microsoft.com/office/powerpoint/2010/main" val="200912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57" y="2092325"/>
            <a:ext cx="10515600" cy="1325563"/>
          </a:xfrm>
        </p:spPr>
        <p:txBody>
          <a:bodyPr/>
          <a:lstStyle/>
          <a:p>
            <a:pPr algn="ctr"/>
            <a:r>
              <a:rPr lang="en-US" dirty="0" smtClean="0"/>
              <a:t>The End</a:t>
            </a:r>
            <a:endParaRPr lang="en-US" dirty="0"/>
          </a:p>
        </p:txBody>
      </p:sp>
    </p:spTree>
    <p:extLst>
      <p:ext uri="{BB962C8B-B14F-4D97-AF65-F5344CB8AC3E}">
        <p14:creationId xmlns:p14="http://schemas.microsoft.com/office/powerpoint/2010/main" val="2690763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8458" y="652099"/>
            <a:ext cx="6918960" cy="1581648"/>
          </a:xfrm>
        </p:spPr>
        <p:txBody>
          <a:bodyPr>
            <a:normAutofit fontScale="90000"/>
          </a:bodyPr>
          <a:lstStyle/>
          <a:p>
            <a:r>
              <a:rPr lang="en-US" b="1" dirty="0"/>
              <a:t>Why Use an SSH Key?</a:t>
            </a:r>
            <a:br>
              <a:rPr lang="en-US" b="1" dirty="0"/>
            </a:br>
            <a:endParaRPr lang="en-US" dirty="0"/>
          </a:p>
        </p:txBody>
      </p:sp>
      <p:sp>
        <p:nvSpPr>
          <p:cNvPr id="3" name="Subtitle 2"/>
          <p:cNvSpPr>
            <a:spLocks noGrp="1"/>
          </p:cNvSpPr>
          <p:nvPr>
            <p:ph type="subTitle" idx="1"/>
          </p:nvPr>
        </p:nvSpPr>
        <p:spPr>
          <a:xfrm>
            <a:off x="1171303" y="1851615"/>
            <a:ext cx="9144000" cy="4144236"/>
          </a:xfrm>
        </p:spPr>
        <p:txBody>
          <a:bodyPr>
            <a:normAutofit/>
          </a:bodyPr>
          <a:lstStyle/>
          <a:p>
            <a:pPr algn="l"/>
            <a:r>
              <a:rPr lang="en-US" dirty="0"/>
              <a:t>When working with a GitHub repository, you'll often need to identify yourself to GitHub using your username and password. An SSH key is an alternate </a:t>
            </a:r>
            <a:r>
              <a:rPr lang="en-US" dirty="0"/>
              <a:t>way</a:t>
            </a:r>
            <a:r>
              <a:rPr lang="en-US" dirty="0"/>
              <a:t> to identify yourself that doesn't require you to enter you username and password every time.</a:t>
            </a:r>
          </a:p>
          <a:p>
            <a:pPr algn="l"/>
            <a:r>
              <a:rPr lang="en-US" dirty="0"/>
              <a:t>SSH keys come in pairs, a public key that gets shared with services like GitHub, and a private key that is stored only on your computer. If the keys match, you're granted access.</a:t>
            </a:r>
          </a:p>
          <a:p>
            <a:pPr algn="l"/>
            <a:r>
              <a:rPr lang="en-US" dirty="0"/>
              <a:t>The cryptography behind SSH keys ensures that no one can reverse engineer your private key from the public one.</a:t>
            </a:r>
          </a:p>
        </p:txBody>
      </p:sp>
    </p:spTree>
    <p:extLst>
      <p:ext uri="{BB962C8B-B14F-4D97-AF65-F5344CB8AC3E}">
        <p14:creationId xmlns:p14="http://schemas.microsoft.com/office/powerpoint/2010/main" val="4065431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Generating an SSH key pair</a:t>
            </a:r>
          </a:p>
        </p:txBody>
      </p:sp>
      <p:sp>
        <p:nvSpPr>
          <p:cNvPr id="8" name="Content Placeholder 7"/>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030303"/>
                </a:solidFill>
              </a:rPr>
              <a:t>The first step in using SSH authorization with GitHub is to generate your own key pair.</a:t>
            </a:r>
            <a:endParaRPr lang="en-US" altLang="en-US" dirty="0"/>
          </a:p>
          <a:p>
            <a:pPr marL="0" lvl="0" indent="0" eaLnBrk="0" fontAlgn="base" hangingPunct="0">
              <a:lnSpc>
                <a:spcPct val="100000"/>
              </a:lnSpc>
              <a:spcBef>
                <a:spcPct val="0"/>
              </a:spcBef>
              <a:spcAft>
                <a:spcPct val="0"/>
              </a:spcAft>
              <a:buNone/>
            </a:pPr>
            <a:r>
              <a:rPr lang="en-US" altLang="en-US" dirty="0">
                <a:solidFill>
                  <a:srgbClr val="030303"/>
                </a:solidFill>
              </a:rPr>
              <a:t>You might already have an SSH key pair on your machine. You can check to see if one exists by moving to your </a:t>
            </a:r>
            <a:r>
              <a:rPr lang="en-US" altLang="en-US" dirty="0">
                <a:solidFill>
                  <a:srgbClr val="333333"/>
                </a:solidFill>
              </a:rPr>
              <a:t>.</a:t>
            </a:r>
            <a:r>
              <a:rPr lang="en-US" altLang="en-US" dirty="0" err="1">
                <a:solidFill>
                  <a:srgbClr val="333333"/>
                </a:solidFill>
              </a:rPr>
              <a:t>ssh</a:t>
            </a:r>
            <a:r>
              <a:rPr lang="en-US" altLang="en-US" dirty="0">
                <a:solidFill>
                  <a:srgbClr val="030303"/>
                </a:solidFill>
              </a:rPr>
              <a:t> directory and listing the </a:t>
            </a:r>
            <a:r>
              <a:rPr lang="en-US" altLang="en-US" dirty="0" smtClean="0">
                <a:solidFill>
                  <a:srgbClr val="030303"/>
                </a:solidFill>
              </a:rPr>
              <a:t>contents</a:t>
            </a:r>
            <a:r>
              <a:rPr lang="en-US" altLang="en-US" sz="2400" dirty="0" smtClean="0">
                <a:solidFill>
                  <a:srgbClr val="030303"/>
                </a:solidFill>
              </a:rPr>
              <a:t>.</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30303"/>
                </a:solidFill>
                <a:effectLst/>
                <a:latin typeface="Open Sans"/>
              </a:rPr>
              <a:t>If you see </a:t>
            </a:r>
            <a:r>
              <a:rPr kumimoji="0" lang="en-US" altLang="en-US" sz="2000" b="0" i="0" u="none" strike="noStrike" cap="none" normalizeH="0" baseline="0" dirty="0" smtClean="0">
                <a:ln>
                  <a:noFill/>
                </a:ln>
                <a:solidFill>
                  <a:srgbClr val="333333"/>
                </a:solidFill>
                <a:effectLst/>
                <a:latin typeface="Monaco"/>
              </a:rPr>
              <a:t>id_rsa.pub</a:t>
            </a:r>
            <a:r>
              <a:rPr kumimoji="0" lang="en-US" altLang="en-US" sz="2400" b="0" i="0" u="none" strike="noStrike" cap="none" normalizeH="0" baseline="0" dirty="0" smtClean="0">
                <a:ln>
                  <a:noFill/>
                </a:ln>
                <a:solidFill>
                  <a:srgbClr val="030303"/>
                </a:solidFill>
                <a:effectLst/>
                <a:latin typeface="Open Sans"/>
              </a:rPr>
              <a:t>, you already have a key pair and don't need to create a new one.</a:t>
            </a:r>
            <a:endParaRPr kumimoji="0" lang="en-US" altLang="en-US" sz="32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smtClean="0">
                <a:ln>
                  <a:noFill/>
                </a:ln>
                <a:solidFill>
                  <a:srgbClr val="030303"/>
                </a:solidFill>
                <a:effectLst/>
                <a:latin typeface="Open Sans"/>
              </a:rPr>
              <a:t>If you don't see </a:t>
            </a:r>
            <a:r>
              <a:rPr kumimoji="0" lang="en-US" altLang="en-US" sz="2000" b="0" i="0" u="none" strike="noStrike" cap="none" normalizeH="0" baseline="0" dirty="0" smtClean="0">
                <a:ln>
                  <a:noFill/>
                </a:ln>
                <a:solidFill>
                  <a:srgbClr val="333333"/>
                </a:solidFill>
                <a:effectLst/>
                <a:latin typeface="Monaco"/>
              </a:rPr>
              <a:t>id_rsa.pub</a:t>
            </a:r>
            <a:r>
              <a:rPr kumimoji="0" lang="en-US" altLang="en-US" sz="2400" b="0" i="0" u="none" strike="noStrike" cap="none" normalizeH="0" baseline="0" dirty="0" smtClean="0">
                <a:ln>
                  <a:noFill/>
                </a:ln>
                <a:solidFill>
                  <a:srgbClr val="030303"/>
                </a:solidFill>
                <a:effectLst/>
                <a:latin typeface="Open Sans"/>
              </a:rPr>
              <a:t>, use the following command to generate a new key pair. Make sure to replace &lt;</a:t>
            </a:r>
            <a:r>
              <a:rPr kumimoji="0" lang="en-US" altLang="en-US" sz="2000" b="0" i="0" u="none" strike="noStrike" cap="none" normalizeH="0" baseline="0" dirty="0" smtClean="0">
                <a:ln>
                  <a:noFill/>
                </a:ln>
                <a:solidFill>
                  <a:srgbClr val="333333"/>
                </a:solidFill>
                <a:effectLst/>
                <a:latin typeface="Monaco"/>
              </a:rPr>
              <a:t>your </a:t>
            </a:r>
            <a:r>
              <a:rPr kumimoji="0" lang="en-US" altLang="en-US" sz="2000" b="0" i="0" u="none" strike="noStrike" cap="none" normalizeH="0" baseline="0" dirty="0" err="1" smtClean="0">
                <a:ln>
                  <a:noFill/>
                </a:ln>
                <a:solidFill>
                  <a:srgbClr val="333333"/>
                </a:solidFill>
                <a:effectLst/>
                <a:latin typeface="Monaco"/>
              </a:rPr>
              <a:t>mail_id</a:t>
            </a:r>
            <a:r>
              <a:rPr kumimoji="0" lang="en-US" altLang="en-US" sz="2000" b="0" i="0" u="none" strike="noStrike" cap="none" normalizeH="0" baseline="0" dirty="0" smtClean="0">
                <a:ln>
                  <a:noFill/>
                </a:ln>
                <a:solidFill>
                  <a:srgbClr val="333333"/>
                </a:solidFill>
                <a:effectLst/>
                <a:latin typeface="Monaco"/>
              </a:rPr>
              <a:t>&gt;</a:t>
            </a:r>
            <a:r>
              <a:rPr kumimoji="0" lang="en-US" altLang="en-US" sz="2400" b="0" i="0" u="none" strike="noStrike" cap="none" normalizeH="0" baseline="0" dirty="0" smtClean="0">
                <a:ln>
                  <a:noFill/>
                </a:ln>
                <a:solidFill>
                  <a:srgbClr val="030303"/>
                </a:solidFill>
                <a:effectLst/>
                <a:latin typeface="Open Sans"/>
              </a:rPr>
              <a:t> with your own email address.</a:t>
            </a:r>
          </a:p>
          <a:p>
            <a:pPr marL="0" lvl="0" indent="0" eaLnBrk="0" fontAlgn="base" hangingPunct="0">
              <a:lnSpc>
                <a:spcPct val="100000"/>
              </a:lnSpc>
              <a:spcBef>
                <a:spcPct val="0"/>
              </a:spcBef>
              <a:spcAft>
                <a:spcPct val="0"/>
              </a:spcAft>
              <a:buNone/>
            </a:pPr>
            <a:endParaRPr kumimoji="0" lang="en-US" altLang="en-US" sz="4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400" dirty="0" smtClean="0">
              <a:solidFill>
                <a:srgbClr val="030303"/>
              </a:solidFill>
            </a:endParaRPr>
          </a:p>
          <a:p>
            <a:pPr marL="0" lvl="0" indent="0" eaLnBrk="0" fontAlgn="base" hangingPunct="0">
              <a:lnSpc>
                <a:spcPct val="100000"/>
              </a:lnSpc>
              <a:spcBef>
                <a:spcPct val="0"/>
              </a:spcBef>
              <a:spcAft>
                <a:spcPct val="0"/>
              </a:spcAft>
              <a:buNone/>
            </a:pPr>
            <a:endParaRPr lang="en-US" altLang="en-US" sz="2400" dirty="0" smtClean="0">
              <a:solidFill>
                <a:srgbClr val="030303"/>
              </a:solidFill>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rgbClr val="030303"/>
              </a:solidFill>
              <a:effectLst/>
              <a:latin typeface="Open Sans"/>
            </a:endParaRPr>
          </a:p>
          <a:p>
            <a:pPr marL="0" lvl="0" indent="0" eaLnBrk="0" fontAlgn="base" hangingPunct="0">
              <a:lnSpc>
                <a:spcPct val="100000"/>
              </a:lnSpc>
              <a:spcBef>
                <a:spcPct val="0"/>
              </a:spcBef>
              <a:spcAft>
                <a:spcPct val="0"/>
              </a:spcAft>
              <a:buNone/>
            </a:pPr>
            <a:endParaRPr kumimoji="0" lang="en-US" altLang="en-US" sz="1050" b="0" i="0" u="none" strike="noStrike" cap="none" normalizeH="0" baseline="0" dirty="0" smtClean="0">
              <a:ln>
                <a:noFill/>
              </a:ln>
              <a:solidFill>
                <a:srgbClr val="030303"/>
              </a:solidFill>
              <a:effectLst/>
              <a:latin typeface="Open Sans"/>
            </a:endParaRPr>
          </a:p>
        </p:txBody>
      </p:sp>
      <p:pic>
        <p:nvPicPr>
          <p:cNvPr id="12" name="Picture 11"/>
          <p:cNvPicPr>
            <a:picLocks noChangeAspect="1"/>
          </p:cNvPicPr>
          <p:nvPr/>
        </p:nvPicPr>
        <p:blipFill>
          <a:blip r:embed="rId2"/>
          <a:stretch>
            <a:fillRect/>
          </a:stretch>
        </p:blipFill>
        <p:spPr>
          <a:xfrm>
            <a:off x="1507943" y="5583827"/>
            <a:ext cx="8498205" cy="861569"/>
          </a:xfrm>
          <a:prstGeom prst="rect">
            <a:avLst/>
          </a:prstGeom>
        </p:spPr>
      </p:pic>
    </p:spTree>
    <p:extLst>
      <p:ext uri="{BB962C8B-B14F-4D97-AF65-F5344CB8AC3E}">
        <p14:creationId xmlns:p14="http://schemas.microsoft.com/office/powerpoint/2010/main" val="3877957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451"/>
            <a:ext cx="10515600" cy="5667512"/>
          </a:xfrm>
        </p:spPr>
        <p:txBody>
          <a:bodyPr/>
          <a:lstStyle/>
          <a:p>
            <a:pPr marL="0" indent="0">
              <a:buNone/>
            </a:pPr>
            <a:r>
              <a:rPr lang="en-US" dirty="0"/>
              <a:t>When asked where to save the new key, hit enter to accept the default location</a:t>
            </a:r>
            <a:r>
              <a:rPr lang="en-US" dirty="0" smtClean="0"/>
              <a:t>.</a:t>
            </a:r>
          </a:p>
          <a:p>
            <a:pPr marL="0" indent="0">
              <a:buNone/>
            </a:pPr>
            <a:r>
              <a:rPr lang="en-US" dirty="0" smtClean="0"/>
              <a:t>Enter for accepting this as your default location.</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You will then be asked to provide an optional passphrase. This can be used to make your key even more secure, but for this lesson you can skip it by hitting enter twice.</a:t>
            </a:r>
            <a:endParaRPr lang="en-US" dirty="0" smtClean="0"/>
          </a:p>
          <a:p>
            <a:pPr marL="0" indent="0">
              <a:buNone/>
            </a:pPr>
            <a:endParaRPr lang="en-US" dirty="0"/>
          </a:p>
        </p:txBody>
      </p:sp>
      <p:pic>
        <p:nvPicPr>
          <p:cNvPr id="7" name="Picture 6"/>
          <p:cNvPicPr>
            <a:picLocks noChangeAspect="1"/>
          </p:cNvPicPr>
          <p:nvPr/>
        </p:nvPicPr>
        <p:blipFill>
          <a:blip r:embed="rId2"/>
          <a:stretch>
            <a:fillRect/>
          </a:stretch>
        </p:blipFill>
        <p:spPr>
          <a:xfrm>
            <a:off x="1048973" y="2269057"/>
            <a:ext cx="9871575" cy="656737"/>
          </a:xfrm>
          <a:prstGeom prst="rect">
            <a:avLst/>
          </a:prstGeom>
        </p:spPr>
      </p:pic>
      <p:pic>
        <p:nvPicPr>
          <p:cNvPr id="8" name="Picture 7"/>
          <p:cNvPicPr>
            <a:picLocks noChangeAspect="1"/>
          </p:cNvPicPr>
          <p:nvPr/>
        </p:nvPicPr>
        <p:blipFill>
          <a:blip r:embed="rId3"/>
          <a:stretch>
            <a:fillRect/>
          </a:stretch>
        </p:blipFill>
        <p:spPr>
          <a:xfrm>
            <a:off x="1048973" y="4842918"/>
            <a:ext cx="7434907" cy="839425"/>
          </a:xfrm>
          <a:prstGeom prst="rect">
            <a:avLst/>
          </a:prstGeom>
        </p:spPr>
      </p:pic>
    </p:spTree>
    <p:extLst>
      <p:ext uri="{BB962C8B-B14F-4D97-AF65-F5344CB8AC3E}">
        <p14:creationId xmlns:p14="http://schemas.microsoft.com/office/powerpoint/2010/main" val="3286603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005" y="676094"/>
            <a:ext cx="10515600" cy="4351338"/>
          </a:xfrm>
        </p:spPr>
        <p:txBody>
          <a:bodyPr/>
          <a:lstStyle/>
          <a:p>
            <a:pPr marL="0" indent="0">
              <a:buNone/>
            </a:pPr>
            <a:r>
              <a:rPr lang="en-US" dirty="0"/>
              <a:t>When the key generation is complete, you should see the following confirmation</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051287" y="1892889"/>
            <a:ext cx="9607844" cy="4011522"/>
          </a:xfrm>
          <a:prstGeom prst="rect">
            <a:avLst/>
          </a:prstGeom>
        </p:spPr>
      </p:pic>
    </p:spTree>
    <p:extLst>
      <p:ext uri="{BB962C8B-B14F-4D97-AF65-F5344CB8AC3E}">
        <p14:creationId xmlns:p14="http://schemas.microsoft.com/office/powerpoint/2010/main" val="1005446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19339"/>
            <a:ext cx="10515600" cy="5581015"/>
          </a:xfrm>
        </p:spPr>
        <p:txBody>
          <a:bodyPr>
            <a:normAutofit/>
          </a:bodyPr>
          <a:lstStyle/>
          <a:p>
            <a:pPr marL="0" indent="0">
              <a:buNone/>
            </a:pPr>
            <a:r>
              <a:rPr lang="en-US" dirty="0"/>
              <a:t>You will then need to add the SSH key to the </a:t>
            </a:r>
            <a:r>
              <a:rPr lang="en-US" dirty="0" err="1"/>
              <a:t>ssh</a:t>
            </a:r>
            <a:r>
              <a:rPr lang="en-US" dirty="0"/>
              <a:t>-agent. To do this type the following commands in </a:t>
            </a:r>
            <a:r>
              <a:rPr lang="en-US" dirty="0" err="1"/>
              <a:t>git</a:t>
            </a:r>
            <a:r>
              <a:rPr lang="en-US" dirty="0"/>
              <a:t> bash</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To </a:t>
            </a:r>
            <a:r>
              <a:rPr lang="en-US" dirty="0"/>
              <a:t>be able to use this key with </a:t>
            </a:r>
            <a:r>
              <a:rPr lang="en-US" dirty="0" err="1"/>
              <a:t>TortoiseGit</a:t>
            </a:r>
            <a:r>
              <a:rPr lang="en-US" dirty="0"/>
              <a:t> you will need to add it to Putty</a:t>
            </a:r>
            <a:r>
              <a:rPr lang="en-US" dirty="0" smtClean="0"/>
              <a:t>.</a:t>
            </a:r>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38040" y="1454549"/>
            <a:ext cx="5525587" cy="2986822"/>
          </a:xfrm>
          <a:prstGeom prst="rect">
            <a:avLst/>
          </a:prstGeom>
        </p:spPr>
      </p:pic>
      <p:pic>
        <p:nvPicPr>
          <p:cNvPr id="5" name="Picture 4"/>
          <p:cNvPicPr>
            <a:picLocks noChangeAspect="1"/>
          </p:cNvPicPr>
          <p:nvPr/>
        </p:nvPicPr>
        <p:blipFill>
          <a:blip r:embed="rId3"/>
          <a:stretch>
            <a:fillRect/>
          </a:stretch>
        </p:blipFill>
        <p:spPr>
          <a:xfrm>
            <a:off x="6420666" y="1110343"/>
            <a:ext cx="4029620" cy="3775166"/>
          </a:xfrm>
          <a:prstGeom prst="rect">
            <a:avLst/>
          </a:prstGeom>
        </p:spPr>
      </p:pic>
    </p:spTree>
    <p:extLst>
      <p:ext uri="{BB962C8B-B14F-4D97-AF65-F5344CB8AC3E}">
        <p14:creationId xmlns:p14="http://schemas.microsoft.com/office/powerpoint/2010/main" val="2605061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189" y="362584"/>
            <a:ext cx="10515600" cy="5554889"/>
          </a:xfrm>
        </p:spPr>
        <p:txBody>
          <a:bodyPr>
            <a:normAutofit fontScale="92500" lnSpcReduction="20000"/>
          </a:bodyPr>
          <a:lstStyle/>
          <a:p>
            <a:pPr marL="0" indent="0">
              <a:buNone/>
            </a:pPr>
            <a:r>
              <a:rPr lang="en-US" dirty="0"/>
              <a:t>Before moving on to the </a:t>
            </a:r>
            <a:r>
              <a:rPr lang="en-US" dirty="0" err="1"/>
              <a:t>Git</a:t>
            </a:r>
            <a:r>
              <a:rPr lang="en-US" dirty="0"/>
              <a:t> Hub or </a:t>
            </a:r>
            <a:r>
              <a:rPr lang="en-US" dirty="0" err="1"/>
              <a:t>Bitbucket</a:t>
            </a:r>
            <a:r>
              <a:rPr lang="en-US" dirty="0"/>
              <a:t> page we need to copy the </a:t>
            </a:r>
            <a:r>
              <a:rPr lang="en-US" dirty="0" err="1"/>
              <a:t>ssh</a:t>
            </a:r>
            <a:r>
              <a:rPr lang="en-US" dirty="0"/>
              <a:t> key to the clip board, which can be </a:t>
            </a:r>
            <a:r>
              <a:rPr lang="en-US" dirty="0" err="1"/>
              <a:t>be</a:t>
            </a:r>
            <a:r>
              <a:rPr lang="en-US" dirty="0"/>
              <a:t> accomplished by opening the </a:t>
            </a:r>
            <a:r>
              <a:rPr lang="en-US" dirty="0" err="1"/>
              <a:t>ssh</a:t>
            </a:r>
            <a:r>
              <a:rPr lang="en-US" dirty="0"/>
              <a:t> key in a text editor or typing the following command</a:t>
            </a:r>
            <a:r>
              <a:rPr lang="en-US" dirty="0" smtClean="0"/>
              <a:t>:</a:t>
            </a:r>
            <a:endParaRPr lang="en-US" dirty="0"/>
          </a:p>
          <a:p>
            <a:pPr marL="0" indent="0">
              <a:buNone/>
            </a:pPr>
            <a:endParaRPr lang="en-US" dirty="0" smtClean="0"/>
          </a:p>
          <a:p>
            <a:pPr marL="0" indent="0">
              <a:buNone/>
            </a:pPr>
            <a:endParaRPr lang="en-US" dirty="0"/>
          </a:p>
          <a:p>
            <a:pPr marL="0" indent="0">
              <a:buNone/>
            </a:pPr>
            <a:r>
              <a:rPr lang="en-US" dirty="0"/>
              <a:t>The </a:t>
            </a:r>
            <a:r>
              <a:rPr lang="en-US" dirty="0" smtClean="0"/>
              <a:t>key </a:t>
            </a:r>
            <a:r>
              <a:rPr lang="en-US" dirty="0"/>
              <a:t>should look something like this</a:t>
            </a:r>
            <a:r>
              <a:rPr lang="en-US" dirty="0" smtClean="0"/>
              <a:t>:</a:t>
            </a:r>
          </a:p>
          <a:p>
            <a:pPr marL="0" indent="0">
              <a:buNone/>
            </a:pPr>
            <a:r>
              <a:rPr lang="en-US" sz="2400" dirty="0" err="1" smtClean="0"/>
              <a:t>ssh-rsa</a:t>
            </a:r>
            <a:r>
              <a:rPr lang="en-US" sz="2400" dirty="0" smtClean="0"/>
              <a:t> AAAAB3NzaC1yc2EAAAADAQABAAACAQC9BRNugfJn6cUFaKdrIfybuAe5eHjsPNLphXpISi6YmqD3coQ7+HlpJVpUg6AtTK/2GHOZ8w6M2GbC+RyKNzRuv3w8yLuo9qts5cS32E42byz4GLkdNbv6+QmCIdR+RTIV4fzfIfy1f2T56DoGS5N+uIyYdnGUQjBYC7KQaDEQh+6E2oLa0XchvX4012GPsXWPaF/p0D35i/uSnHVHbjvvjE1hri3UdmCnIBRynBduzCva3s75gaC0dS7dwEMAFwz5oea+OavalwjJgJry18yLZfViKLU3q7kuu1a+0YqvLtlbFAC+hRf1ql7ai4FcgTT+l/mxpFyGgs+O2Nque71SKsDbJE/VrW7yIWqu2AoPUMem4OCkjdRGlGm6puJq4Fr2ucmX6dXMZCmMpYDmhwYYrR3FJylCDlM5nlTXfSrjuXEdMbLCgMzScFiQ9HotCFVV5Eu4RffMbqx+AIB53IHzPeKhX8GyduAdHGF15pL2y8wtgl0SgqDB4kSUccEhLgCVTFOonfrYTrim9PZiB+GI53i1TsK7RxtAyou0EENT3SGyiA919gVfa1imP4vGZ+EegMq87SEeAyaKT1jyc28Dbs57Mkl80XvZYnB+BfS/7kYtXlruOejBN6p4RoK224Nblj+1wQndMg2U2rrt5nJkeUiv8yw0MIzRmcmHVEdYew== S533486@nwmissouri.edu</a:t>
            </a:r>
          </a:p>
          <a:p>
            <a:pPr marL="0" indent="0">
              <a:buNone/>
            </a:pPr>
            <a:endParaRPr lang="en-US" dirty="0"/>
          </a:p>
        </p:txBody>
      </p:sp>
      <p:pic>
        <p:nvPicPr>
          <p:cNvPr id="5" name="Picture 4"/>
          <p:cNvPicPr>
            <a:picLocks noChangeAspect="1"/>
          </p:cNvPicPr>
          <p:nvPr/>
        </p:nvPicPr>
        <p:blipFill>
          <a:blip r:embed="rId2"/>
          <a:stretch>
            <a:fillRect/>
          </a:stretch>
        </p:blipFill>
        <p:spPr>
          <a:xfrm>
            <a:off x="529861" y="1208994"/>
            <a:ext cx="3573577" cy="711246"/>
          </a:xfrm>
          <a:prstGeom prst="rect">
            <a:avLst/>
          </a:prstGeom>
        </p:spPr>
      </p:pic>
    </p:spTree>
    <p:extLst>
      <p:ext uri="{BB962C8B-B14F-4D97-AF65-F5344CB8AC3E}">
        <p14:creationId xmlns:p14="http://schemas.microsoft.com/office/powerpoint/2010/main" val="2145364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 the SSH key to GitHub/</a:t>
            </a:r>
            <a:r>
              <a:rPr lang="en-US" b="1" dirty="0" err="1"/>
              <a:t>Bitbucket</a:t>
            </a:r>
            <a:endParaRPr lang="en-US" b="1" dirty="0"/>
          </a:p>
        </p:txBody>
      </p:sp>
      <p:sp>
        <p:nvSpPr>
          <p:cNvPr id="3" name="Content Placeholder 2"/>
          <p:cNvSpPr>
            <a:spLocks noGrp="1"/>
          </p:cNvSpPr>
          <p:nvPr>
            <p:ph idx="1"/>
          </p:nvPr>
        </p:nvSpPr>
        <p:spPr/>
        <p:txBody>
          <a:bodyPr/>
          <a:lstStyle/>
          <a:p>
            <a:pPr marL="0" indent="0">
              <a:buNone/>
            </a:pPr>
            <a:r>
              <a:rPr lang="en-US" b="1" dirty="0"/>
              <a:t>Go to your GitHub or </a:t>
            </a:r>
            <a:r>
              <a:rPr lang="en-US" b="1" dirty="0" err="1"/>
              <a:t>Bitbucket</a:t>
            </a:r>
            <a:r>
              <a:rPr lang="en-US" b="1" dirty="0"/>
              <a:t> page and click on your profile:</a:t>
            </a:r>
          </a:p>
          <a:p>
            <a:pPr marL="0" indent="0">
              <a:buNone/>
            </a:pPr>
            <a:r>
              <a:rPr lang="en-US" dirty="0"/>
              <a:t>GitHub</a:t>
            </a:r>
            <a:r>
              <a:rPr lang="en-US" dirty="0" smtClean="0"/>
              <a:t>:				</a:t>
            </a:r>
          </a:p>
          <a:p>
            <a:pPr marL="0" indent="0">
              <a:buNone/>
            </a:pPr>
            <a:endParaRPr lang="en-US" dirty="0"/>
          </a:p>
          <a:p>
            <a:pPr marL="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02" y="2769324"/>
            <a:ext cx="3724795" cy="390579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051" y="2769324"/>
            <a:ext cx="3104893" cy="377435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7995" y="2351224"/>
            <a:ext cx="4024856" cy="58102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8846" y="3108551"/>
            <a:ext cx="4243154" cy="3251767"/>
          </a:xfrm>
          <a:prstGeom prst="rect">
            <a:avLst/>
          </a:prstGeom>
        </p:spPr>
      </p:pic>
    </p:spTree>
    <p:extLst>
      <p:ext uri="{BB962C8B-B14F-4D97-AF65-F5344CB8AC3E}">
        <p14:creationId xmlns:p14="http://schemas.microsoft.com/office/powerpoint/2010/main" val="1163578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623" y="349522"/>
            <a:ext cx="10515600" cy="4351338"/>
          </a:xfrm>
        </p:spPr>
        <p:txBody>
          <a:bodyPr/>
          <a:lstStyle/>
          <a:p>
            <a:pPr marL="0" indent="0">
              <a:buNone/>
            </a:pPr>
            <a:r>
              <a:rPr lang="en-US" dirty="0" err="1"/>
              <a:t>Bitbucket</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1" y="2226173"/>
            <a:ext cx="4924425" cy="39528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751" y="2070146"/>
            <a:ext cx="3173185" cy="42649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980" y="936671"/>
            <a:ext cx="6648450" cy="11334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2002" y="2327850"/>
            <a:ext cx="4668634" cy="4007224"/>
          </a:xfrm>
          <a:prstGeom prst="rect">
            <a:avLst/>
          </a:prstGeom>
        </p:spPr>
      </p:pic>
    </p:spTree>
    <p:extLst>
      <p:ext uri="{BB962C8B-B14F-4D97-AF65-F5344CB8AC3E}">
        <p14:creationId xmlns:p14="http://schemas.microsoft.com/office/powerpoint/2010/main" val="3509164624"/>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Integral</Template>
  <TotalTime>416</TotalTime>
  <Words>391</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Calibri Light</vt:lpstr>
      <vt:lpstr>Garamond</vt:lpstr>
      <vt:lpstr>Monaco</vt:lpstr>
      <vt:lpstr>Open Sans</vt:lpstr>
      <vt:lpstr>Office Theme</vt:lpstr>
      <vt:lpstr>Organic</vt:lpstr>
      <vt:lpstr>1_Organic</vt:lpstr>
      <vt:lpstr>Setting Up SSH</vt:lpstr>
      <vt:lpstr>Why Use an SSH Key? </vt:lpstr>
      <vt:lpstr>Generating an SSH key pair</vt:lpstr>
      <vt:lpstr>PowerPoint Presentation</vt:lpstr>
      <vt:lpstr>PowerPoint Presentation</vt:lpstr>
      <vt:lpstr>PowerPoint Presentation</vt:lpstr>
      <vt:lpstr>PowerPoint Presentation</vt:lpstr>
      <vt:lpstr>Add the SSH key to GitHub/Bitbucket</vt:lpstr>
      <vt:lpstr>PowerPoint Presentation</vt:lpstr>
      <vt:lpstr>Test your key</vt:lpstr>
      <vt:lpstr>The End</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Use an SSH Key?</dc:title>
  <dc:creator>Amara,Gopi Krishna</dc:creator>
  <cp:lastModifiedBy>Amara,Gopi Krishna</cp:lastModifiedBy>
  <cp:revision>10</cp:revision>
  <dcterms:created xsi:type="dcterms:W3CDTF">2018-11-04T17:28:47Z</dcterms:created>
  <dcterms:modified xsi:type="dcterms:W3CDTF">2018-11-05T00:24:56Z</dcterms:modified>
</cp:coreProperties>
</file>