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Masters</a:t>
            </a:r>
            <a:br>
              <a:rPr lang="en-US" dirty="0" smtClean="0"/>
            </a:br>
            <a:r>
              <a:rPr lang="en-US" sz="4400" dirty="0" smtClean="0"/>
              <a:t>Midterm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48" y="3615101"/>
            <a:ext cx="10010503" cy="1655762"/>
          </a:xfrm>
        </p:spPr>
        <p:txBody>
          <a:bodyPr/>
          <a:lstStyle/>
          <a:p>
            <a:r>
              <a:rPr lang="en-US" dirty="0" smtClean="0"/>
              <a:t>Hannah Protzman, Jeremiah White, Kyle Warren, Cassie </a:t>
            </a:r>
            <a:r>
              <a:rPr lang="en-US" dirty="0" err="1" smtClean="0"/>
              <a:t>Baldus</a:t>
            </a:r>
            <a:r>
              <a:rPr lang="en-US" dirty="0" smtClean="0"/>
              <a:t>, Peyton </a:t>
            </a:r>
            <a:r>
              <a:rPr lang="en-US" dirty="0" err="1" smtClean="0"/>
              <a:t>Mizera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the project</a:t>
            </a:r>
          </a:p>
          <a:p>
            <a:r>
              <a:rPr lang="en-US" dirty="0" smtClean="0"/>
              <a:t>Client</a:t>
            </a:r>
            <a:endParaRPr lang="en-US" dirty="0"/>
          </a:p>
          <a:p>
            <a:r>
              <a:rPr lang="en-US" dirty="0" smtClean="0"/>
              <a:t>Why it’s important? </a:t>
            </a:r>
          </a:p>
          <a:p>
            <a:r>
              <a:rPr lang="en-US" dirty="0" smtClean="0"/>
              <a:t>Main objective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app (form) now </a:t>
            </a:r>
          </a:p>
          <a:p>
            <a:r>
              <a:rPr lang="en-US" dirty="0" smtClean="0"/>
              <a:t>Walk through hypothetical user</a:t>
            </a:r>
          </a:p>
          <a:p>
            <a:endParaRPr lang="en-US" dirty="0"/>
          </a:p>
          <a:p>
            <a:r>
              <a:rPr lang="en-US" dirty="0" smtClean="0"/>
              <a:t>Hello </a:t>
            </a:r>
            <a:r>
              <a:rPr lang="en-US" smtClean="0"/>
              <a:t>WOrld</a:t>
            </a:r>
            <a:endParaRPr lang="en-US" dirty="0" smtClean="0"/>
          </a:p>
          <a:p>
            <a:r>
              <a:rPr lang="en-US" dirty="0" smtClean="0"/>
              <a:t>Kyle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where we hope to be/Tasks assigned to each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Faced/Risks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906587"/>
            <a:ext cx="10515600" cy="4351338"/>
          </a:xfrm>
        </p:spPr>
        <p:txBody>
          <a:bodyPr/>
          <a:lstStyle/>
          <a:p>
            <a:r>
              <a:rPr lang="en-US" dirty="0" smtClean="0"/>
              <a:t>Security: Someone who is not an admin could say they are.</a:t>
            </a:r>
          </a:p>
          <a:p>
            <a:r>
              <a:rPr lang="en-US" dirty="0" smtClean="0"/>
              <a:t>Technological advancements</a:t>
            </a:r>
            <a:r>
              <a:rPr lang="en-US" dirty="0" smtClean="0"/>
              <a:t>: Start to use programmable electronic keys making the key request system obsolete.</a:t>
            </a:r>
          </a:p>
          <a:p>
            <a:r>
              <a:rPr lang="en-US" dirty="0" smtClean="0"/>
              <a:t>Misplacement: Lost and stolen keys could cause a problem if they aren’t handled properly.</a:t>
            </a:r>
          </a:p>
          <a:p>
            <a:r>
              <a:rPr lang="en-US" dirty="0" smtClean="0"/>
              <a:t>Skill set: There is a wide variety of skills required to do this project and we may not have those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Being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5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 Masters Midterm Presentation</vt:lpstr>
      <vt:lpstr>Introduction</vt:lpstr>
      <vt:lpstr>Requirements</vt:lpstr>
      <vt:lpstr>Demo</vt:lpstr>
      <vt:lpstr>Timeline – where we hope to be/Tasks assigned to each member</vt:lpstr>
      <vt:lpstr>Challenges Faced/Risks</vt:lpstr>
      <vt:lpstr>Technologies Being Used</vt:lpstr>
      <vt:lpstr>UML Architecture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Masters Midterm Presentation</dc:title>
  <dc:creator>Protzman,Hannah R</dc:creator>
  <cp:lastModifiedBy>Mizera,Peyton A</cp:lastModifiedBy>
  <cp:revision>10</cp:revision>
  <dcterms:created xsi:type="dcterms:W3CDTF">2018-02-27T15:45:15Z</dcterms:created>
  <dcterms:modified xsi:type="dcterms:W3CDTF">2018-03-01T15:19:49Z</dcterms:modified>
</cp:coreProperties>
</file>